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2"/>
  </p:notesMasterIdLst>
  <p:sldIdLst>
    <p:sldId id="454" r:id="rId2"/>
    <p:sldId id="462" r:id="rId3"/>
    <p:sldId id="463" r:id="rId4"/>
    <p:sldId id="464" r:id="rId5"/>
    <p:sldId id="465" r:id="rId6"/>
    <p:sldId id="466" r:id="rId7"/>
    <p:sldId id="467" r:id="rId8"/>
    <p:sldId id="468" r:id="rId9"/>
    <p:sldId id="469" r:id="rId10"/>
    <p:sldId id="470" r:id="rId11"/>
  </p:sldIdLst>
  <p:sldSz cx="12192000" cy="6858000"/>
  <p:notesSz cx="6858000" cy="9144000"/>
  <p:embeddedFontLst>
    <p:embeddedFont>
      <p:font typeface="Asap Condensed Medium" panose="020B0604020202020204" charset="0"/>
      <p:regular r:id="rId13"/>
    </p:embeddedFont>
    <p:embeddedFont>
      <p:font typeface="Nunito Sans" pitchFamily="2"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407"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3EB"/>
    <a:srgbClr val="FF3378"/>
    <a:srgbClr val="FFC1D6"/>
    <a:srgbClr val="FC6371"/>
    <a:srgbClr val="015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6330"/>
  </p:normalViewPr>
  <p:slideViewPr>
    <p:cSldViewPr snapToGrid="0">
      <p:cViewPr>
        <p:scale>
          <a:sx n="75" d="100"/>
          <a:sy n="75" d="100"/>
        </p:scale>
        <p:origin x="1626" y="750"/>
      </p:cViewPr>
      <p:guideLst>
        <p:guide pos="4407"/>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47C8C-BB2F-9348-8D32-883A1EF8BA40}" type="datetimeFigureOut">
              <a:t>2026. 04. 08.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DFB94-A778-0B46-A526-49803871C545}" type="slidenum">
              <a:t>‹#›</a:t>
            </a:fld>
            <a:endParaRPr lang="de-DE"/>
          </a:p>
        </p:txBody>
      </p:sp>
    </p:spTree>
    <p:extLst>
      <p:ext uri="{BB962C8B-B14F-4D97-AF65-F5344CB8AC3E}">
        <p14:creationId xmlns:p14="http://schemas.microsoft.com/office/powerpoint/2010/main" val="248118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5</a:t>
            </a:fld>
            <a:endParaRPr lang="de-AT"/>
          </a:p>
        </p:txBody>
      </p:sp>
    </p:spTree>
    <p:extLst>
      <p:ext uri="{BB962C8B-B14F-4D97-AF65-F5344CB8AC3E}">
        <p14:creationId xmlns:p14="http://schemas.microsoft.com/office/powerpoint/2010/main" val="417332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6</a:t>
            </a:fld>
            <a:endParaRPr lang="de-AT"/>
          </a:p>
        </p:txBody>
      </p:sp>
    </p:spTree>
    <p:extLst>
      <p:ext uri="{BB962C8B-B14F-4D97-AF65-F5344CB8AC3E}">
        <p14:creationId xmlns:p14="http://schemas.microsoft.com/office/powerpoint/2010/main" val="319459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7</a:t>
            </a:fld>
            <a:endParaRPr lang="de-AT"/>
          </a:p>
        </p:txBody>
      </p:sp>
    </p:spTree>
    <p:extLst>
      <p:ext uri="{BB962C8B-B14F-4D97-AF65-F5344CB8AC3E}">
        <p14:creationId xmlns:p14="http://schemas.microsoft.com/office/powerpoint/2010/main" val="316110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8</a:t>
            </a:fld>
            <a:endParaRPr lang="de-AT"/>
          </a:p>
        </p:txBody>
      </p:sp>
    </p:spTree>
    <p:extLst>
      <p:ext uri="{BB962C8B-B14F-4D97-AF65-F5344CB8AC3E}">
        <p14:creationId xmlns:p14="http://schemas.microsoft.com/office/powerpoint/2010/main" val="306428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9</a:t>
            </a:fld>
            <a:endParaRPr lang="de-AT"/>
          </a:p>
        </p:txBody>
      </p:sp>
    </p:spTree>
    <p:extLst>
      <p:ext uri="{BB962C8B-B14F-4D97-AF65-F5344CB8AC3E}">
        <p14:creationId xmlns:p14="http://schemas.microsoft.com/office/powerpoint/2010/main" val="297569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10</a:t>
            </a:fld>
            <a:endParaRPr lang="de-AT"/>
          </a:p>
        </p:txBody>
      </p:sp>
    </p:spTree>
    <p:extLst>
      <p:ext uri="{BB962C8B-B14F-4D97-AF65-F5344CB8AC3E}">
        <p14:creationId xmlns:p14="http://schemas.microsoft.com/office/powerpoint/2010/main" val="42653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Pr>
        <a:solidFill>
          <a:schemeClr val="accent1"/>
        </a:solidFill>
        <a:effectLst/>
      </p:bgPr>
    </p:bg>
    <p:spTree>
      <p:nvGrpSpPr>
        <p:cNvPr id="1" name=""/>
        <p:cNvGrpSpPr/>
        <p:nvPr/>
      </p:nvGrpSpPr>
      <p:grpSpPr>
        <a:xfrm>
          <a:off x="0" y="0"/>
          <a:ext cx="0" cy="0"/>
          <a:chOff x="0" y="0"/>
          <a:chExt cx="0" cy="0"/>
        </a:xfrm>
      </p:grpSpPr>
      <p:sp>
        <p:nvSpPr>
          <p:cNvPr id="2" name="Textplatzhalter 3">
            <a:extLst>
              <a:ext uri="{FF2B5EF4-FFF2-40B4-BE49-F238E27FC236}">
                <a16:creationId xmlns:a16="http://schemas.microsoft.com/office/drawing/2014/main" id="{3A238AB3-D9D1-0DE0-B437-0EC6840DE734}"/>
              </a:ext>
            </a:extLst>
          </p:cNvPr>
          <p:cNvSpPr>
            <a:spLocks noGrp="1"/>
          </p:cNvSpPr>
          <p:nvPr>
            <p:ph type="body" sz="quarter" idx="10" hasCustomPrompt="1"/>
          </p:nvPr>
        </p:nvSpPr>
        <p:spPr>
          <a:xfrm>
            <a:off x="0" y="6320874"/>
            <a:ext cx="3678264" cy="221214"/>
          </a:xfrm>
          <a:solidFill>
            <a:srgbClr val="007D89">
              <a:alpha val="61176"/>
            </a:srgbClr>
          </a:solidFill>
        </p:spPr>
        <p:txBody>
          <a:bodyPr lIns="180000" anchor="ctr">
            <a:noAutofit/>
          </a:bodyPr>
          <a:lstStyle>
            <a:lvl1pPr marL="0" indent="0">
              <a:lnSpc>
                <a:spcPct val="100000"/>
              </a:lnSpc>
              <a:buNone/>
              <a:defRPr sz="900">
                <a:solidFill>
                  <a:schemeClr val="bg1"/>
                </a:solidFill>
              </a:defRPr>
            </a:lvl1pPr>
          </a:lstStyle>
          <a:p>
            <a:pPr lvl="0"/>
            <a:r>
              <a:rPr lang="de-DE"/>
              <a:t>copyright</a:t>
            </a:r>
          </a:p>
        </p:txBody>
      </p:sp>
    </p:spTree>
    <p:extLst>
      <p:ext uri="{BB962C8B-B14F-4D97-AF65-F5344CB8AC3E}">
        <p14:creationId xmlns:p14="http://schemas.microsoft.com/office/powerpoint/2010/main" val="317156871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 right 2 variabl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1308099" y="2044560"/>
            <a:ext cx="4676011"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6" name="Inhaltsplatzhalter 5">
            <a:extLst>
              <a:ext uri="{FF2B5EF4-FFF2-40B4-BE49-F238E27FC236}">
                <a16:creationId xmlns:a16="http://schemas.microsoft.com/office/drawing/2014/main" id="{9A467886-39BC-FBC4-32FB-0A3C85062F01}"/>
              </a:ext>
            </a:extLst>
          </p:cNvPr>
          <p:cNvSpPr>
            <a:spLocks noGrp="1"/>
          </p:cNvSpPr>
          <p:nvPr>
            <p:ph sz="quarter" idx="16" hasCustomPrompt="1"/>
          </p:nvPr>
        </p:nvSpPr>
        <p:spPr>
          <a:xfrm>
            <a:off x="6348413" y="404812"/>
            <a:ext cx="5400675" cy="2650045"/>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3" name="Inhaltsplatzhalter 5">
            <a:extLst>
              <a:ext uri="{FF2B5EF4-FFF2-40B4-BE49-F238E27FC236}">
                <a16:creationId xmlns:a16="http://schemas.microsoft.com/office/drawing/2014/main" id="{1EB5B5B7-F92E-BE04-E3A5-2F4185DEB04F}"/>
              </a:ext>
            </a:extLst>
          </p:cNvPr>
          <p:cNvSpPr>
            <a:spLocks noGrp="1"/>
          </p:cNvSpPr>
          <p:nvPr>
            <p:ph sz="quarter" idx="17" hasCustomPrompt="1"/>
          </p:nvPr>
        </p:nvSpPr>
        <p:spPr>
          <a:xfrm>
            <a:off x="6348413" y="3228468"/>
            <a:ext cx="5400675" cy="2648457"/>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E3C9BF8E-1B73-5255-B8FC-B737D77EB6FE}"/>
              </a:ext>
            </a:extLst>
          </p:cNvPr>
          <p:cNvSpPr>
            <a:spLocks noGrp="1"/>
          </p:cNvSpPr>
          <p:nvPr>
            <p:ph type="ftr" sz="quarter" idx="18"/>
          </p:nvPr>
        </p:nvSpPr>
        <p:spPr/>
        <p:txBody>
          <a:bodyPr/>
          <a:lstStyle/>
          <a:p>
            <a:r>
              <a:rPr lang="de-DE"/>
              <a:t>Name of the presentation</a:t>
            </a:r>
          </a:p>
        </p:txBody>
      </p:sp>
    </p:spTree>
    <p:extLst>
      <p:ext uri="{BB962C8B-B14F-4D97-AF65-F5344CB8AC3E}">
        <p14:creationId xmlns:p14="http://schemas.microsoft.com/office/powerpoint/2010/main" val="2221526542"/>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guide id="3" orient="horz" pos="3702" userDrawn="1">
          <p15:clr>
            <a:srgbClr val="FBAE40"/>
          </p15:clr>
        </p15:guide>
        <p15:guide id="4" orient="horz" pos="19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 2 card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3" y="812803"/>
            <a:ext cx="5400675" cy="877101"/>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17" name="Textplatzhalter 10">
            <a:extLst>
              <a:ext uri="{FF2B5EF4-FFF2-40B4-BE49-F238E27FC236}">
                <a16:creationId xmlns:a16="http://schemas.microsoft.com/office/drawing/2014/main" id="{29267663-5E43-1EE8-5525-F2D636312E1A}"/>
              </a:ext>
            </a:extLst>
          </p:cNvPr>
          <p:cNvSpPr>
            <a:spLocks noGrp="1"/>
          </p:cNvSpPr>
          <p:nvPr>
            <p:ph type="body" sz="quarter" idx="17" hasCustomPrompt="1"/>
          </p:nvPr>
        </p:nvSpPr>
        <p:spPr>
          <a:xfrm>
            <a:off x="1308100" y="2030633"/>
            <a:ext cx="4679950"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22" name="Textplatzhalter 10">
            <a:extLst>
              <a:ext uri="{FF2B5EF4-FFF2-40B4-BE49-F238E27FC236}">
                <a16:creationId xmlns:a16="http://schemas.microsoft.com/office/drawing/2014/main" id="{3197C94D-555A-01A5-306F-2466E0C7E44E}"/>
              </a:ext>
            </a:extLst>
          </p:cNvPr>
          <p:cNvSpPr>
            <a:spLocks noGrp="1"/>
          </p:cNvSpPr>
          <p:nvPr>
            <p:ph type="body" sz="quarter" idx="19" hasCustomPrompt="1"/>
          </p:nvPr>
        </p:nvSpPr>
        <p:spPr>
          <a:xfrm>
            <a:off x="6348413" y="2030633"/>
            <a:ext cx="5400675"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01F82E5C-7345-B561-47FD-8A824ECD8B09}"/>
              </a:ext>
            </a:extLst>
          </p:cNvPr>
          <p:cNvSpPr>
            <a:spLocks noGrp="1"/>
          </p:cNvSpPr>
          <p:nvPr>
            <p:ph type="ftr" sz="quarter" idx="20"/>
          </p:nvPr>
        </p:nvSpPr>
        <p:spPr/>
        <p:txBody>
          <a:bodyPr/>
          <a:lstStyle/>
          <a:p>
            <a:r>
              <a:rPr lang="de-DE"/>
              <a:t>Name of the presentation</a:t>
            </a:r>
          </a:p>
        </p:txBody>
      </p:sp>
    </p:spTree>
    <p:extLst>
      <p:ext uri="{BB962C8B-B14F-4D97-AF65-F5344CB8AC3E}">
        <p14:creationId xmlns:p14="http://schemas.microsoft.com/office/powerpoint/2010/main" val="2266039678"/>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 3 card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3" y="812803"/>
            <a:ext cx="5400675" cy="877101"/>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17" name="Textplatzhalter 10">
            <a:extLst>
              <a:ext uri="{FF2B5EF4-FFF2-40B4-BE49-F238E27FC236}">
                <a16:creationId xmlns:a16="http://schemas.microsoft.com/office/drawing/2014/main" id="{29267663-5E43-1EE8-5525-F2D636312E1A}"/>
              </a:ext>
            </a:extLst>
          </p:cNvPr>
          <p:cNvSpPr>
            <a:spLocks noGrp="1"/>
          </p:cNvSpPr>
          <p:nvPr>
            <p:ph type="body" sz="quarter" idx="17" hasCustomPrompt="1"/>
          </p:nvPr>
        </p:nvSpPr>
        <p:spPr>
          <a:xfrm>
            <a:off x="1308100" y="2030633"/>
            <a:ext cx="4679950"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22" name="Textplatzhalter 10">
            <a:extLst>
              <a:ext uri="{FF2B5EF4-FFF2-40B4-BE49-F238E27FC236}">
                <a16:creationId xmlns:a16="http://schemas.microsoft.com/office/drawing/2014/main" id="{3197C94D-555A-01A5-306F-2466E0C7E44E}"/>
              </a:ext>
            </a:extLst>
          </p:cNvPr>
          <p:cNvSpPr>
            <a:spLocks noGrp="1"/>
          </p:cNvSpPr>
          <p:nvPr>
            <p:ph type="body" sz="quarter" idx="19" hasCustomPrompt="1"/>
          </p:nvPr>
        </p:nvSpPr>
        <p:spPr>
          <a:xfrm>
            <a:off x="9103973" y="2030633"/>
            <a:ext cx="2645115"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6" name="Textplatzhalter 10">
            <a:extLst>
              <a:ext uri="{FF2B5EF4-FFF2-40B4-BE49-F238E27FC236}">
                <a16:creationId xmlns:a16="http://schemas.microsoft.com/office/drawing/2014/main" id="{88B8BAD7-2573-A18D-71BD-2371DE05E256}"/>
              </a:ext>
            </a:extLst>
          </p:cNvPr>
          <p:cNvSpPr>
            <a:spLocks noGrp="1"/>
          </p:cNvSpPr>
          <p:nvPr>
            <p:ph type="body" sz="quarter" idx="20" hasCustomPrompt="1"/>
          </p:nvPr>
        </p:nvSpPr>
        <p:spPr>
          <a:xfrm>
            <a:off x="6348413" y="2030633"/>
            <a:ext cx="2645115"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D01EE767-6FAD-761D-05ED-0B92E68ABFD9}"/>
              </a:ext>
            </a:extLst>
          </p:cNvPr>
          <p:cNvSpPr>
            <a:spLocks noGrp="1"/>
          </p:cNvSpPr>
          <p:nvPr>
            <p:ph type="ftr" sz="quarter" idx="21"/>
          </p:nvPr>
        </p:nvSpPr>
        <p:spPr/>
        <p:txBody>
          <a:bodyPr/>
          <a:lstStyle/>
          <a:p>
            <a:r>
              <a:rPr lang="de-DE"/>
              <a:t>Name of the presentation</a:t>
            </a:r>
          </a:p>
        </p:txBody>
      </p:sp>
    </p:spTree>
    <p:extLst>
      <p:ext uri="{BB962C8B-B14F-4D97-AF65-F5344CB8AC3E}">
        <p14:creationId xmlns:p14="http://schemas.microsoft.com/office/powerpoint/2010/main" val="415264820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7" name="Textplatzhalter 10">
            <a:extLst>
              <a:ext uri="{FF2B5EF4-FFF2-40B4-BE49-F238E27FC236}">
                <a16:creationId xmlns:a16="http://schemas.microsoft.com/office/drawing/2014/main" id="{29267663-5E43-1EE8-5525-F2D636312E1A}"/>
              </a:ext>
            </a:extLst>
          </p:cNvPr>
          <p:cNvSpPr>
            <a:spLocks noGrp="1"/>
          </p:cNvSpPr>
          <p:nvPr>
            <p:ph type="body" sz="quarter" idx="17"/>
          </p:nvPr>
        </p:nvSpPr>
        <p:spPr>
          <a:xfrm>
            <a:off x="5424181" y="1057240"/>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28" name="Titel 1">
            <a:extLst>
              <a:ext uri="{FF2B5EF4-FFF2-40B4-BE49-F238E27FC236}">
                <a16:creationId xmlns:a16="http://schemas.microsoft.com/office/drawing/2014/main" id="{E50F5A42-C312-492A-264D-9FD4BE770541}"/>
              </a:ext>
            </a:extLst>
          </p:cNvPr>
          <p:cNvSpPr>
            <a:spLocks noGrp="1"/>
          </p:cNvSpPr>
          <p:nvPr>
            <p:ph type="title" hasCustomPrompt="1"/>
          </p:nvPr>
        </p:nvSpPr>
        <p:spPr>
          <a:xfrm>
            <a:off x="1308100" y="812803"/>
            <a:ext cx="3470378"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29" name="Textplatzhalter 14">
            <a:extLst>
              <a:ext uri="{FF2B5EF4-FFF2-40B4-BE49-F238E27FC236}">
                <a16:creationId xmlns:a16="http://schemas.microsoft.com/office/drawing/2014/main" id="{1C0F5310-EE93-58C5-07DD-3B924B66D815}"/>
              </a:ext>
            </a:extLst>
          </p:cNvPr>
          <p:cNvSpPr>
            <a:spLocks noGrp="1"/>
          </p:cNvSpPr>
          <p:nvPr>
            <p:ph type="body" sz="quarter" idx="13" hasCustomPrompt="1"/>
          </p:nvPr>
        </p:nvSpPr>
        <p:spPr>
          <a:xfrm>
            <a:off x="1308100" y="404813"/>
            <a:ext cx="3470377" cy="236603"/>
          </a:xfrm>
        </p:spPr>
        <p:txBody>
          <a:bodyPr/>
          <a:lstStyle>
            <a:lvl1pPr marL="0" indent="0">
              <a:buNone/>
              <a:defRPr sz="1200" b="1">
                <a:solidFill>
                  <a:schemeClr val="tx1"/>
                </a:solidFill>
              </a:defRPr>
            </a:lvl1pPr>
          </a:lstStyle>
          <a:p>
            <a:pPr lvl="0"/>
            <a:r>
              <a:rPr lang="de-DE"/>
              <a:t>Introline</a:t>
            </a:r>
          </a:p>
        </p:txBody>
      </p:sp>
      <p:sp>
        <p:nvSpPr>
          <p:cNvPr id="30" name="Textplatzhalter 14">
            <a:extLst>
              <a:ext uri="{FF2B5EF4-FFF2-40B4-BE49-F238E27FC236}">
                <a16:creationId xmlns:a16="http://schemas.microsoft.com/office/drawing/2014/main" id="{F28D528E-433B-3CF2-3BC7-8166CB1A5A9A}"/>
              </a:ext>
            </a:extLst>
          </p:cNvPr>
          <p:cNvSpPr>
            <a:spLocks noGrp="1"/>
          </p:cNvSpPr>
          <p:nvPr>
            <p:ph type="body" sz="quarter" idx="14" hasCustomPrompt="1"/>
          </p:nvPr>
        </p:nvSpPr>
        <p:spPr>
          <a:xfrm>
            <a:off x="1308100" y="2044560"/>
            <a:ext cx="3450714"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31" name="Textplatzhalter 10">
            <a:extLst>
              <a:ext uri="{FF2B5EF4-FFF2-40B4-BE49-F238E27FC236}">
                <a16:creationId xmlns:a16="http://schemas.microsoft.com/office/drawing/2014/main" id="{62CB9F51-26D2-F94F-7920-D7698CC75905}"/>
              </a:ext>
            </a:extLst>
          </p:cNvPr>
          <p:cNvSpPr>
            <a:spLocks noGrp="1"/>
          </p:cNvSpPr>
          <p:nvPr>
            <p:ph type="body" sz="quarter" idx="18"/>
          </p:nvPr>
        </p:nvSpPr>
        <p:spPr>
          <a:xfrm>
            <a:off x="5424180" y="3107262"/>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33" name="Textplatzhalter 10">
            <a:extLst>
              <a:ext uri="{FF2B5EF4-FFF2-40B4-BE49-F238E27FC236}">
                <a16:creationId xmlns:a16="http://schemas.microsoft.com/office/drawing/2014/main" id="{98A599D7-DB3D-E17D-3BAA-1BCED7D65752}"/>
              </a:ext>
            </a:extLst>
          </p:cNvPr>
          <p:cNvSpPr>
            <a:spLocks noGrp="1"/>
          </p:cNvSpPr>
          <p:nvPr>
            <p:ph type="body" sz="quarter" idx="19"/>
          </p:nvPr>
        </p:nvSpPr>
        <p:spPr>
          <a:xfrm>
            <a:off x="8668366" y="1963961"/>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34" name="Textplatzhalter 10">
            <a:extLst>
              <a:ext uri="{FF2B5EF4-FFF2-40B4-BE49-F238E27FC236}">
                <a16:creationId xmlns:a16="http://schemas.microsoft.com/office/drawing/2014/main" id="{B60E7293-99C8-2A75-1BA4-E500B5B38856}"/>
              </a:ext>
            </a:extLst>
          </p:cNvPr>
          <p:cNvSpPr>
            <a:spLocks noGrp="1"/>
          </p:cNvSpPr>
          <p:nvPr>
            <p:ph type="body" sz="quarter" idx="20"/>
          </p:nvPr>
        </p:nvSpPr>
        <p:spPr>
          <a:xfrm>
            <a:off x="8668365" y="4013983"/>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4" name="Fußzeilenplatzhalter 3">
            <a:extLst>
              <a:ext uri="{FF2B5EF4-FFF2-40B4-BE49-F238E27FC236}">
                <a16:creationId xmlns:a16="http://schemas.microsoft.com/office/drawing/2014/main" id="{2E0B3F60-A59C-FA18-59D6-08407D200C45}"/>
              </a:ext>
            </a:extLst>
          </p:cNvPr>
          <p:cNvSpPr>
            <a:spLocks noGrp="1"/>
          </p:cNvSpPr>
          <p:nvPr>
            <p:ph type="ftr" sz="quarter" idx="21"/>
          </p:nvPr>
        </p:nvSpPr>
        <p:spPr/>
        <p:txBody>
          <a:bodyPr/>
          <a:lstStyle/>
          <a:p>
            <a:r>
              <a:rPr lang="de-DE"/>
              <a:t>Name of the presentation</a:t>
            </a:r>
          </a:p>
        </p:txBody>
      </p:sp>
    </p:spTree>
    <p:extLst>
      <p:ext uri="{BB962C8B-B14F-4D97-AF65-F5344CB8AC3E}">
        <p14:creationId xmlns:p14="http://schemas.microsoft.com/office/powerpoint/2010/main" val="101747809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 Stru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40481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2" y="404813"/>
            <a:ext cx="5400675" cy="87419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12" name="Textplatzhalter 8">
            <a:extLst>
              <a:ext uri="{FF2B5EF4-FFF2-40B4-BE49-F238E27FC236}">
                <a16:creationId xmlns:a16="http://schemas.microsoft.com/office/drawing/2014/main" id="{5DED1D35-D361-E4DC-EA3E-535D3460D1A5}"/>
              </a:ext>
            </a:extLst>
          </p:cNvPr>
          <p:cNvSpPr>
            <a:spLocks noGrp="1"/>
          </p:cNvSpPr>
          <p:nvPr>
            <p:ph type="body" sz="quarter" idx="24" hasCustomPrompt="1"/>
          </p:nvPr>
        </p:nvSpPr>
        <p:spPr>
          <a:xfrm>
            <a:off x="3594101"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 name="Textplatzhalter 8">
            <a:extLst>
              <a:ext uri="{FF2B5EF4-FFF2-40B4-BE49-F238E27FC236}">
                <a16:creationId xmlns:a16="http://schemas.microsoft.com/office/drawing/2014/main" id="{463FF596-204F-6F29-FEC9-FF0A734C9ABD}"/>
              </a:ext>
            </a:extLst>
          </p:cNvPr>
          <p:cNvSpPr>
            <a:spLocks noGrp="1"/>
          </p:cNvSpPr>
          <p:nvPr>
            <p:ph type="body" sz="quarter" idx="25" hasCustomPrompt="1"/>
          </p:nvPr>
        </p:nvSpPr>
        <p:spPr>
          <a:xfrm>
            <a:off x="3594101"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6" name="Textplatzhalter 14">
            <a:extLst>
              <a:ext uri="{FF2B5EF4-FFF2-40B4-BE49-F238E27FC236}">
                <a16:creationId xmlns:a16="http://schemas.microsoft.com/office/drawing/2014/main" id="{7DE69C1B-7E44-672B-B553-80797CB1AB11}"/>
              </a:ext>
            </a:extLst>
          </p:cNvPr>
          <p:cNvSpPr>
            <a:spLocks noGrp="1"/>
          </p:cNvSpPr>
          <p:nvPr>
            <p:ph type="body" sz="quarter" idx="26" hasCustomPrompt="1"/>
          </p:nvPr>
        </p:nvSpPr>
        <p:spPr>
          <a:xfrm>
            <a:off x="3594102"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7" name="Textplatzhalter 8">
            <a:extLst>
              <a:ext uri="{FF2B5EF4-FFF2-40B4-BE49-F238E27FC236}">
                <a16:creationId xmlns:a16="http://schemas.microsoft.com/office/drawing/2014/main" id="{E4175CFC-0E6C-D9C2-05EA-EEC5EE816371}"/>
              </a:ext>
            </a:extLst>
          </p:cNvPr>
          <p:cNvSpPr>
            <a:spLocks noGrp="1"/>
          </p:cNvSpPr>
          <p:nvPr>
            <p:ph type="body" sz="quarter" idx="27" hasCustomPrompt="1"/>
          </p:nvPr>
        </p:nvSpPr>
        <p:spPr>
          <a:xfrm>
            <a:off x="5868526"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8" name="Textplatzhalter 8">
            <a:extLst>
              <a:ext uri="{FF2B5EF4-FFF2-40B4-BE49-F238E27FC236}">
                <a16:creationId xmlns:a16="http://schemas.microsoft.com/office/drawing/2014/main" id="{5C501C2D-71E2-8DAF-135E-43D5AFAC7EB5}"/>
              </a:ext>
            </a:extLst>
          </p:cNvPr>
          <p:cNvSpPr>
            <a:spLocks noGrp="1"/>
          </p:cNvSpPr>
          <p:nvPr>
            <p:ph type="body" sz="quarter" idx="28" hasCustomPrompt="1"/>
          </p:nvPr>
        </p:nvSpPr>
        <p:spPr>
          <a:xfrm>
            <a:off x="5868526"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9" name="Textplatzhalter 14">
            <a:extLst>
              <a:ext uri="{FF2B5EF4-FFF2-40B4-BE49-F238E27FC236}">
                <a16:creationId xmlns:a16="http://schemas.microsoft.com/office/drawing/2014/main" id="{549D3F49-CF5A-0DFB-C42F-87881C5C44E5}"/>
              </a:ext>
            </a:extLst>
          </p:cNvPr>
          <p:cNvSpPr>
            <a:spLocks noGrp="1"/>
          </p:cNvSpPr>
          <p:nvPr>
            <p:ph type="body" sz="quarter" idx="29" hasCustomPrompt="1"/>
          </p:nvPr>
        </p:nvSpPr>
        <p:spPr>
          <a:xfrm>
            <a:off x="5868527"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10" name="Textplatzhalter 8">
            <a:extLst>
              <a:ext uri="{FF2B5EF4-FFF2-40B4-BE49-F238E27FC236}">
                <a16:creationId xmlns:a16="http://schemas.microsoft.com/office/drawing/2014/main" id="{6C74CBEB-DD55-87D3-255B-7F68FAD4E990}"/>
              </a:ext>
            </a:extLst>
          </p:cNvPr>
          <p:cNvSpPr>
            <a:spLocks noGrp="1"/>
          </p:cNvSpPr>
          <p:nvPr>
            <p:ph type="body" sz="quarter" idx="30" hasCustomPrompt="1"/>
          </p:nvPr>
        </p:nvSpPr>
        <p:spPr>
          <a:xfrm>
            <a:off x="8154528"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1" name="Textplatzhalter 8">
            <a:extLst>
              <a:ext uri="{FF2B5EF4-FFF2-40B4-BE49-F238E27FC236}">
                <a16:creationId xmlns:a16="http://schemas.microsoft.com/office/drawing/2014/main" id="{5BA5174E-2812-083C-2361-5A7AEC4294BF}"/>
              </a:ext>
            </a:extLst>
          </p:cNvPr>
          <p:cNvSpPr>
            <a:spLocks noGrp="1"/>
          </p:cNvSpPr>
          <p:nvPr>
            <p:ph type="body" sz="quarter" idx="31" hasCustomPrompt="1"/>
          </p:nvPr>
        </p:nvSpPr>
        <p:spPr>
          <a:xfrm>
            <a:off x="8154528"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13" name="Textplatzhalter 14">
            <a:extLst>
              <a:ext uri="{FF2B5EF4-FFF2-40B4-BE49-F238E27FC236}">
                <a16:creationId xmlns:a16="http://schemas.microsoft.com/office/drawing/2014/main" id="{6BF9DC0B-7720-903C-63E8-CF898397AA5A}"/>
              </a:ext>
            </a:extLst>
          </p:cNvPr>
          <p:cNvSpPr>
            <a:spLocks noGrp="1"/>
          </p:cNvSpPr>
          <p:nvPr>
            <p:ph type="body" sz="quarter" idx="32" hasCustomPrompt="1"/>
          </p:nvPr>
        </p:nvSpPr>
        <p:spPr>
          <a:xfrm>
            <a:off x="8154529"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14" name="Textplatzhalter 8">
            <a:extLst>
              <a:ext uri="{FF2B5EF4-FFF2-40B4-BE49-F238E27FC236}">
                <a16:creationId xmlns:a16="http://schemas.microsoft.com/office/drawing/2014/main" id="{2E2360B4-3E07-31EB-47C7-4A2451CD1652}"/>
              </a:ext>
            </a:extLst>
          </p:cNvPr>
          <p:cNvSpPr>
            <a:spLocks noGrp="1"/>
          </p:cNvSpPr>
          <p:nvPr>
            <p:ph type="body" sz="quarter" idx="33" hasCustomPrompt="1"/>
          </p:nvPr>
        </p:nvSpPr>
        <p:spPr>
          <a:xfrm>
            <a:off x="1308100"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7" name="Textplatzhalter 8">
            <a:extLst>
              <a:ext uri="{FF2B5EF4-FFF2-40B4-BE49-F238E27FC236}">
                <a16:creationId xmlns:a16="http://schemas.microsoft.com/office/drawing/2014/main" id="{76B18598-E906-9878-EEDE-09150F516BBB}"/>
              </a:ext>
            </a:extLst>
          </p:cNvPr>
          <p:cNvSpPr>
            <a:spLocks noGrp="1"/>
          </p:cNvSpPr>
          <p:nvPr>
            <p:ph type="body" sz="quarter" idx="34" hasCustomPrompt="1"/>
          </p:nvPr>
        </p:nvSpPr>
        <p:spPr>
          <a:xfrm>
            <a:off x="1308100"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18" name="Textplatzhalter 14">
            <a:extLst>
              <a:ext uri="{FF2B5EF4-FFF2-40B4-BE49-F238E27FC236}">
                <a16:creationId xmlns:a16="http://schemas.microsoft.com/office/drawing/2014/main" id="{8D86F89A-D127-7BDA-EE3F-02A14FB3AD3F}"/>
              </a:ext>
            </a:extLst>
          </p:cNvPr>
          <p:cNvSpPr>
            <a:spLocks noGrp="1"/>
          </p:cNvSpPr>
          <p:nvPr>
            <p:ph type="body" sz="quarter" idx="35" hasCustomPrompt="1"/>
          </p:nvPr>
        </p:nvSpPr>
        <p:spPr>
          <a:xfrm>
            <a:off x="1308101"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31" name="Textplatzhalter 8">
            <a:extLst>
              <a:ext uri="{FF2B5EF4-FFF2-40B4-BE49-F238E27FC236}">
                <a16:creationId xmlns:a16="http://schemas.microsoft.com/office/drawing/2014/main" id="{3CAAC118-DC09-4535-D454-05A6ADCF631D}"/>
              </a:ext>
            </a:extLst>
          </p:cNvPr>
          <p:cNvSpPr>
            <a:spLocks noGrp="1"/>
          </p:cNvSpPr>
          <p:nvPr>
            <p:ph type="body" sz="quarter" idx="36" hasCustomPrompt="1"/>
          </p:nvPr>
        </p:nvSpPr>
        <p:spPr>
          <a:xfrm>
            <a:off x="3594101"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2" name="Textplatzhalter 8">
            <a:extLst>
              <a:ext uri="{FF2B5EF4-FFF2-40B4-BE49-F238E27FC236}">
                <a16:creationId xmlns:a16="http://schemas.microsoft.com/office/drawing/2014/main" id="{0D978676-F981-6D64-10B1-337C91924242}"/>
              </a:ext>
            </a:extLst>
          </p:cNvPr>
          <p:cNvSpPr>
            <a:spLocks noGrp="1"/>
          </p:cNvSpPr>
          <p:nvPr>
            <p:ph type="body" sz="quarter" idx="37" hasCustomPrompt="1"/>
          </p:nvPr>
        </p:nvSpPr>
        <p:spPr>
          <a:xfrm>
            <a:off x="3594101"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33" name="Textplatzhalter 14">
            <a:extLst>
              <a:ext uri="{FF2B5EF4-FFF2-40B4-BE49-F238E27FC236}">
                <a16:creationId xmlns:a16="http://schemas.microsoft.com/office/drawing/2014/main" id="{D314E79D-3B51-A07F-CD0E-5AC39094ACED}"/>
              </a:ext>
            </a:extLst>
          </p:cNvPr>
          <p:cNvSpPr>
            <a:spLocks noGrp="1"/>
          </p:cNvSpPr>
          <p:nvPr>
            <p:ph type="body" sz="quarter" idx="38" hasCustomPrompt="1"/>
          </p:nvPr>
        </p:nvSpPr>
        <p:spPr>
          <a:xfrm>
            <a:off x="3594102"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34" name="Textplatzhalter 8">
            <a:extLst>
              <a:ext uri="{FF2B5EF4-FFF2-40B4-BE49-F238E27FC236}">
                <a16:creationId xmlns:a16="http://schemas.microsoft.com/office/drawing/2014/main" id="{A74F2ED9-945F-A542-D05B-C02E727D5970}"/>
              </a:ext>
            </a:extLst>
          </p:cNvPr>
          <p:cNvSpPr>
            <a:spLocks noGrp="1"/>
          </p:cNvSpPr>
          <p:nvPr>
            <p:ph type="body" sz="quarter" idx="39" hasCustomPrompt="1"/>
          </p:nvPr>
        </p:nvSpPr>
        <p:spPr>
          <a:xfrm>
            <a:off x="5868526"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5" name="Textplatzhalter 8">
            <a:extLst>
              <a:ext uri="{FF2B5EF4-FFF2-40B4-BE49-F238E27FC236}">
                <a16:creationId xmlns:a16="http://schemas.microsoft.com/office/drawing/2014/main" id="{FABB8A08-42EA-2E7E-2451-FE3559213DF3}"/>
              </a:ext>
            </a:extLst>
          </p:cNvPr>
          <p:cNvSpPr>
            <a:spLocks noGrp="1"/>
          </p:cNvSpPr>
          <p:nvPr>
            <p:ph type="body" sz="quarter" idx="40" hasCustomPrompt="1"/>
          </p:nvPr>
        </p:nvSpPr>
        <p:spPr>
          <a:xfrm>
            <a:off x="5868526"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37" name="Textplatzhalter 14">
            <a:extLst>
              <a:ext uri="{FF2B5EF4-FFF2-40B4-BE49-F238E27FC236}">
                <a16:creationId xmlns:a16="http://schemas.microsoft.com/office/drawing/2014/main" id="{3D450405-B8CE-11FF-5103-A38B89C74505}"/>
              </a:ext>
            </a:extLst>
          </p:cNvPr>
          <p:cNvSpPr>
            <a:spLocks noGrp="1"/>
          </p:cNvSpPr>
          <p:nvPr>
            <p:ph type="body" sz="quarter" idx="41" hasCustomPrompt="1"/>
          </p:nvPr>
        </p:nvSpPr>
        <p:spPr>
          <a:xfrm>
            <a:off x="5868527"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38" name="Textplatzhalter 8">
            <a:extLst>
              <a:ext uri="{FF2B5EF4-FFF2-40B4-BE49-F238E27FC236}">
                <a16:creationId xmlns:a16="http://schemas.microsoft.com/office/drawing/2014/main" id="{9774F519-70CA-4A5B-22CE-A2DCD87C5EC3}"/>
              </a:ext>
            </a:extLst>
          </p:cNvPr>
          <p:cNvSpPr>
            <a:spLocks noGrp="1"/>
          </p:cNvSpPr>
          <p:nvPr>
            <p:ph type="body" sz="quarter" idx="42" hasCustomPrompt="1"/>
          </p:nvPr>
        </p:nvSpPr>
        <p:spPr>
          <a:xfrm>
            <a:off x="8154528"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9" name="Textplatzhalter 8">
            <a:extLst>
              <a:ext uri="{FF2B5EF4-FFF2-40B4-BE49-F238E27FC236}">
                <a16:creationId xmlns:a16="http://schemas.microsoft.com/office/drawing/2014/main" id="{9662657F-15CC-66F7-C77F-8C490DE8BCA5}"/>
              </a:ext>
            </a:extLst>
          </p:cNvPr>
          <p:cNvSpPr>
            <a:spLocks noGrp="1"/>
          </p:cNvSpPr>
          <p:nvPr>
            <p:ph type="body" sz="quarter" idx="43" hasCustomPrompt="1"/>
          </p:nvPr>
        </p:nvSpPr>
        <p:spPr>
          <a:xfrm>
            <a:off x="8154528"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40" name="Textplatzhalter 14">
            <a:extLst>
              <a:ext uri="{FF2B5EF4-FFF2-40B4-BE49-F238E27FC236}">
                <a16:creationId xmlns:a16="http://schemas.microsoft.com/office/drawing/2014/main" id="{84DEF552-75E2-B681-73F5-36E042F14ACB}"/>
              </a:ext>
            </a:extLst>
          </p:cNvPr>
          <p:cNvSpPr>
            <a:spLocks noGrp="1"/>
          </p:cNvSpPr>
          <p:nvPr>
            <p:ph type="body" sz="quarter" idx="44" hasCustomPrompt="1"/>
          </p:nvPr>
        </p:nvSpPr>
        <p:spPr>
          <a:xfrm>
            <a:off x="8154529"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41" name="Textplatzhalter 8">
            <a:extLst>
              <a:ext uri="{FF2B5EF4-FFF2-40B4-BE49-F238E27FC236}">
                <a16:creationId xmlns:a16="http://schemas.microsoft.com/office/drawing/2014/main" id="{64CBCAC2-4A95-8DC7-E8D2-5340DB7D915B}"/>
              </a:ext>
            </a:extLst>
          </p:cNvPr>
          <p:cNvSpPr>
            <a:spLocks noGrp="1"/>
          </p:cNvSpPr>
          <p:nvPr>
            <p:ph type="body" sz="quarter" idx="45" hasCustomPrompt="1"/>
          </p:nvPr>
        </p:nvSpPr>
        <p:spPr>
          <a:xfrm>
            <a:off x="1308100"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42" name="Textplatzhalter 8">
            <a:extLst>
              <a:ext uri="{FF2B5EF4-FFF2-40B4-BE49-F238E27FC236}">
                <a16:creationId xmlns:a16="http://schemas.microsoft.com/office/drawing/2014/main" id="{BAE82C42-7920-13DA-1FEE-70204AD7F791}"/>
              </a:ext>
            </a:extLst>
          </p:cNvPr>
          <p:cNvSpPr>
            <a:spLocks noGrp="1"/>
          </p:cNvSpPr>
          <p:nvPr>
            <p:ph type="body" sz="quarter" idx="46" hasCustomPrompt="1"/>
          </p:nvPr>
        </p:nvSpPr>
        <p:spPr>
          <a:xfrm>
            <a:off x="1308100"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44" name="Textplatzhalter 14">
            <a:extLst>
              <a:ext uri="{FF2B5EF4-FFF2-40B4-BE49-F238E27FC236}">
                <a16:creationId xmlns:a16="http://schemas.microsoft.com/office/drawing/2014/main" id="{9C19B832-1039-C428-051B-01E824AADEFB}"/>
              </a:ext>
            </a:extLst>
          </p:cNvPr>
          <p:cNvSpPr>
            <a:spLocks noGrp="1"/>
          </p:cNvSpPr>
          <p:nvPr>
            <p:ph type="body" sz="quarter" idx="47" hasCustomPrompt="1"/>
          </p:nvPr>
        </p:nvSpPr>
        <p:spPr>
          <a:xfrm>
            <a:off x="1308101"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cxnSp>
        <p:nvCxnSpPr>
          <p:cNvPr id="45" name="Straight Connector 40">
            <a:extLst>
              <a:ext uri="{FF2B5EF4-FFF2-40B4-BE49-F238E27FC236}">
                <a16:creationId xmlns:a16="http://schemas.microsoft.com/office/drawing/2014/main" id="{F51D184E-73CF-03BB-2E31-1E58116AE17B}"/>
              </a:ext>
            </a:extLst>
          </p:cNvPr>
          <p:cNvCxnSpPr>
            <a:cxnSpLocks/>
          </p:cNvCxnSpPr>
          <p:nvPr userDrawn="1"/>
        </p:nvCxnSpPr>
        <p:spPr>
          <a:xfrm flipH="1">
            <a:off x="1308100" y="3554249"/>
            <a:ext cx="104409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Fußzeilenplatzhalter 3">
            <a:extLst>
              <a:ext uri="{FF2B5EF4-FFF2-40B4-BE49-F238E27FC236}">
                <a16:creationId xmlns:a16="http://schemas.microsoft.com/office/drawing/2014/main" id="{E769F032-3C8A-9109-439A-768D80773483}"/>
              </a:ext>
            </a:extLst>
          </p:cNvPr>
          <p:cNvSpPr>
            <a:spLocks noGrp="1"/>
          </p:cNvSpPr>
          <p:nvPr>
            <p:ph type="ftr" sz="quarter" idx="48"/>
          </p:nvPr>
        </p:nvSpPr>
        <p:spPr/>
        <p:txBody>
          <a:bodyPr/>
          <a:lstStyle/>
          <a:p>
            <a:r>
              <a:rPr lang="de-DE"/>
              <a:t>Name of the presentation</a:t>
            </a:r>
          </a:p>
        </p:txBody>
      </p:sp>
    </p:spTree>
    <p:extLst>
      <p:ext uri="{BB962C8B-B14F-4D97-AF65-F5344CB8AC3E}">
        <p14:creationId xmlns:p14="http://schemas.microsoft.com/office/powerpoint/2010/main" val="1194574105"/>
      </p:ext>
    </p:extLst>
  </p:cSld>
  <p:clrMapOvr>
    <a:masterClrMapping/>
  </p:clrMapOvr>
  <p:extLst>
    <p:ext uri="{DCECCB84-F9BA-43D5-87BE-67443E8EF086}">
      <p15:sldGuideLst xmlns:p15="http://schemas.microsoft.com/office/powerpoint/2012/main">
        <p15:guide id="2" orient="horz" pos="25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28" name="Titel 1">
            <a:extLst>
              <a:ext uri="{FF2B5EF4-FFF2-40B4-BE49-F238E27FC236}">
                <a16:creationId xmlns:a16="http://schemas.microsoft.com/office/drawing/2014/main" id="{E50F5A42-C312-492A-264D-9FD4BE770541}"/>
              </a:ext>
            </a:extLst>
          </p:cNvPr>
          <p:cNvSpPr>
            <a:spLocks noGrp="1"/>
          </p:cNvSpPr>
          <p:nvPr>
            <p:ph type="title" hasCustomPrompt="1"/>
          </p:nvPr>
        </p:nvSpPr>
        <p:spPr>
          <a:xfrm>
            <a:off x="1308100" y="812803"/>
            <a:ext cx="3470378"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29" name="Textplatzhalter 14">
            <a:extLst>
              <a:ext uri="{FF2B5EF4-FFF2-40B4-BE49-F238E27FC236}">
                <a16:creationId xmlns:a16="http://schemas.microsoft.com/office/drawing/2014/main" id="{1C0F5310-EE93-58C5-07DD-3B924B66D815}"/>
              </a:ext>
            </a:extLst>
          </p:cNvPr>
          <p:cNvSpPr>
            <a:spLocks noGrp="1"/>
          </p:cNvSpPr>
          <p:nvPr>
            <p:ph type="body" sz="quarter" idx="13" hasCustomPrompt="1"/>
          </p:nvPr>
        </p:nvSpPr>
        <p:spPr>
          <a:xfrm>
            <a:off x="1308100" y="404813"/>
            <a:ext cx="3470377" cy="236603"/>
          </a:xfrm>
        </p:spPr>
        <p:txBody>
          <a:bodyPr/>
          <a:lstStyle>
            <a:lvl1pPr marL="0" indent="0">
              <a:buNone/>
              <a:defRPr sz="1200" b="1">
                <a:solidFill>
                  <a:schemeClr val="tx1"/>
                </a:solidFill>
              </a:defRPr>
            </a:lvl1pPr>
          </a:lstStyle>
          <a:p>
            <a:pPr lvl="0"/>
            <a:r>
              <a:rPr lang="de-DE"/>
              <a:t>Introline</a:t>
            </a:r>
          </a:p>
        </p:txBody>
      </p:sp>
      <p:sp>
        <p:nvSpPr>
          <p:cNvPr id="30" name="Textplatzhalter 14">
            <a:extLst>
              <a:ext uri="{FF2B5EF4-FFF2-40B4-BE49-F238E27FC236}">
                <a16:creationId xmlns:a16="http://schemas.microsoft.com/office/drawing/2014/main" id="{F28D528E-433B-3CF2-3BC7-8166CB1A5A9A}"/>
              </a:ext>
            </a:extLst>
          </p:cNvPr>
          <p:cNvSpPr>
            <a:spLocks noGrp="1"/>
          </p:cNvSpPr>
          <p:nvPr>
            <p:ph type="body" sz="quarter" idx="14" hasCustomPrompt="1"/>
          </p:nvPr>
        </p:nvSpPr>
        <p:spPr>
          <a:xfrm>
            <a:off x="1308100" y="2044560"/>
            <a:ext cx="3450714"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grpSp>
        <p:nvGrpSpPr>
          <p:cNvPr id="13" name="Gruppieren 12">
            <a:extLst>
              <a:ext uri="{FF2B5EF4-FFF2-40B4-BE49-F238E27FC236}">
                <a16:creationId xmlns:a16="http://schemas.microsoft.com/office/drawing/2014/main" id="{746193DB-71A2-0DE0-54E7-1FD400E450B3}"/>
              </a:ext>
            </a:extLst>
          </p:cNvPr>
          <p:cNvGrpSpPr/>
          <p:nvPr userDrawn="1"/>
        </p:nvGrpSpPr>
        <p:grpSpPr>
          <a:xfrm>
            <a:off x="5248463" y="1764520"/>
            <a:ext cx="7150975" cy="4112405"/>
            <a:chOff x="5248463" y="1764520"/>
            <a:chExt cx="7150975" cy="4112405"/>
          </a:xfrm>
        </p:grpSpPr>
        <p:sp>
          <p:nvSpPr>
            <p:cNvPr id="3" name="Freeform 5">
              <a:extLst>
                <a:ext uri="{FF2B5EF4-FFF2-40B4-BE49-F238E27FC236}">
                  <a16:creationId xmlns:a16="http://schemas.microsoft.com/office/drawing/2014/main" id="{4883EE8A-B486-7756-0760-FCA752818167}"/>
                </a:ext>
              </a:extLst>
            </p:cNvPr>
            <p:cNvSpPr>
              <a:spLocks noEditPoints="1"/>
            </p:cNvSpPr>
            <p:nvPr/>
          </p:nvSpPr>
          <p:spPr bwMode="auto">
            <a:xfrm>
              <a:off x="5917349" y="1764520"/>
              <a:ext cx="5813203" cy="4028556"/>
            </a:xfrm>
            <a:custGeom>
              <a:avLst/>
              <a:gdLst>
                <a:gd name="T0" fmla="*/ 3428 w 101532"/>
                <a:gd name="T1" fmla="*/ 0 h 70353"/>
                <a:gd name="T2" fmla="*/ 98105 w 101532"/>
                <a:gd name="T3" fmla="*/ 0 h 70353"/>
                <a:gd name="T4" fmla="*/ 101532 w 101532"/>
                <a:gd name="T5" fmla="*/ 3428 h 70353"/>
                <a:gd name="T6" fmla="*/ 101532 w 101532"/>
                <a:gd name="T7" fmla="*/ 66925 h 70353"/>
                <a:gd name="T8" fmla="*/ 98105 w 101532"/>
                <a:gd name="T9" fmla="*/ 70353 h 70353"/>
                <a:gd name="T10" fmla="*/ 3428 w 101532"/>
                <a:gd name="T11" fmla="*/ 70353 h 70353"/>
                <a:gd name="T12" fmla="*/ 0 w 101532"/>
                <a:gd name="T13" fmla="*/ 66925 h 70353"/>
                <a:gd name="T14" fmla="*/ 0 w 101532"/>
                <a:gd name="T15" fmla="*/ 3428 h 70353"/>
                <a:gd name="T16" fmla="*/ 3428 w 101532"/>
                <a:gd name="T17" fmla="*/ 0 h 70353"/>
                <a:gd name="T18" fmla="*/ 3217 w 101532"/>
                <a:gd name="T19" fmla="*/ 4234 h 70353"/>
                <a:gd name="T20" fmla="*/ 98315 w 101532"/>
                <a:gd name="T21" fmla="*/ 4234 h 70353"/>
                <a:gd name="T22" fmla="*/ 98315 w 101532"/>
                <a:gd name="T23" fmla="*/ 62733 h 70353"/>
                <a:gd name="T24" fmla="*/ 3217 w 101532"/>
                <a:gd name="T25" fmla="*/ 62733 h 70353"/>
                <a:gd name="T26" fmla="*/ 3217 w 101532"/>
                <a:gd name="T27" fmla="*/ 4234 h 70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532" h="70353">
                  <a:moveTo>
                    <a:pt x="3428" y="0"/>
                  </a:moveTo>
                  <a:lnTo>
                    <a:pt x="98105" y="0"/>
                  </a:lnTo>
                  <a:cubicBezTo>
                    <a:pt x="99990" y="0"/>
                    <a:pt x="101532" y="1543"/>
                    <a:pt x="101532" y="3428"/>
                  </a:cubicBezTo>
                  <a:lnTo>
                    <a:pt x="101532" y="66925"/>
                  </a:lnTo>
                  <a:cubicBezTo>
                    <a:pt x="101532" y="68810"/>
                    <a:pt x="99990" y="70353"/>
                    <a:pt x="98105" y="70353"/>
                  </a:cubicBezTo>
                  <a:lnTo>
                    <a:pt x="3428" y="70353"/>
                  </a:lnTo>
                  <a:cubicBezTo>
                    <a:pt x="1543" y="70353"/>
                    <a:pt x="0" y="68810"/>
                    <a:pt x="0" y="66925"/>
                  </a:cubicBezTo>
                  <a:lnTo>
                    <a:pt x="0" y="3428"/>
                  </a:lnTo>
                  <a:cubicBezTo>
                    <a:pt x="0" y="1543"/>
                    <a:pt x="1543" y="0"/>
                    <a:pt x="3428" y="0"/>
                  </a:cubicBezTo>
                  <a:close/>
                  <a:moveTo>
                    <a:pt x="3217" y="4234"/>
                  </a:moveTo>
                  <a:lnTo>
                    <a:pt x="98315" y="4234"/>
                  </a:lnTo>
                  <a:lnTo>
                    <a:pt x="98315" y="62733"/>
                  </a:lnTo>
                  <a:lnTo>
                    <a:pt x="3217" y="62733"/>
                  </a:lnTo>
                  <a:lnTo>
                    <a:pt x="3217" y="4234"/>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CA2D184-2CC0-F0D1-E343-A396886B73E3}"/>
                </a:ext>
              </a:extLst>
            </p:cNvPr>
            <p:cNvSpPr>
              <a:spLocks/>
            </p:cNvSpPr>
            <p:nvPr/>
          </p:nvSpPr>
          <p:spPr bwMode="auto">
            <a:xfrm>
              <a:off x="5917347" y="1764520"/>
              <a:ext cx="5813203" cy="3805594"/>
            </a:xfrm>
            <a:custGeom>
              <a:avLst/>
              <a:gdLst>
                <a:gd name="T0" fmla="*/ 1863 w 101532"/>
                <a:gd name="T1" fmla="*/ 0 h 66458"/>
                <a:gd name="T2" fmla="*/ 99670 w 101532"/>
                <a:gd name="T3" fmla="*/ 0 h 66458"/>
                <a:gd name="T4" fmla="*/ 101532 w 101532"/>
                <a:gd name="T5" fmla="*/ 1863 h 66458"/>
                <a:gd name="T6" fmla="*/ 101532 w 101532"/>
                <a:gd name="T7" fmla="*/ 64596 h 66458"/>
                <a:gd name="T8" fmla="*/ 99670 w 101532"/>
                <a:gd name="T9" fmla="*/ 66458 h 66458"/>
                <a:gd name="T10" fmla="*/ 1863 w 101532"/>
                <a:gd name="T11" fmla="*/ 66458 h 66458"/>
                <a:gd name="T12" fmla="*/ 0 w 101532"/>
                <a:gd name="T13" fmla="*/ 64596 h 66458"/>
                <a:gd name="T14" fmla="*/ 0 w 101532"/>
                <a:gd name="T15" fmla="*/ 1863 h 66458"/>
                <a:gd name="T16" fmla="*/ 1863 w 101532"/>
                <a:gd name="T17" fmla="*/ 0 h 66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32" h="66458">
                  <a:moveTo>
                    <a:pt x="1863" y="0"/>
                  </a:moveTo>
                  <a:lnTo>
                    <a:pt x="99670" y="0"/>
                  </a:lnTo>
                  <a:cubicBezTo>
                    <a:pt x="100694" y="0"/>
                    <a:pt x="101532" y="838"/>
                    <a:pt x="101532" y="1863"/>
                  </a:cubicBezTo>
                  <a:lnTo>
                    <a:pt x="101532" y="64596"/>
                  </a:lnTo>
                  <a:cubicBezTo>
                    <a:pt x="101532" y="65620"/>
                    <a:pt x="100694" y="66458"/>
                    <a:pt x="99670" y="66458"/>
                  </a:cubicBezTo>
                  <a:lnTo>
                    <a:pt x="1863" y="66458"/>
                  </a:lnTo>
                  <a:cubicBezTo>
                    <a:pt x="838" y="66458"/>
                    <a:pt x="0" y="65620"/>
                    <a:pt x="0" y="64596"/>
                  </a:cubicBezTo>
                  <a:lnTo>
                    <a:pt x="0" y="1863"/>
                  </a:lnTo>
                  <a:cubicBezTo>
                    <a:pt x="0" y="838"/>
                    <a:pt x="838" y="0"/>
                    <a:pt x="1863"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501646DF-88A9-CE99-DF79-657AA88F60DC}"/>
                </a:ext>
              </a:extLst>
            </p:cNvPr>
            <p:cNvSpPr>
              <a:spLocks/>
            </p:cNvSpPr>
            <p:nvPr/>
          </p:nvSpPr>
          <p:spPr bwMode="auto">
            <a:xfrm>
              <a:off x="5248463" y="5667304"/>
              <a:ext cx="7150975" cy="209621"/>
            </a:xfrm>
            <a:custGeom>
              <a:avLst/>
              <a:gdLst>
                <a:gd name="T0" fmla="*/ 0 w 124900"/>
                <a:gd name="T1" fmla="*/ 0 h 3665"/>
                <a:gd name="T2" fmla="*/ 124900 w 124900"/>
                <a:gd name="T3" fmla="*/ 0 h 3665"/>
                <a:gd name="T4" fmla="*/ 124900 w 124900"/>
                <a:gd name="T5" fmla="*/ 2262 h 3665"/>
                <a:gd name="T6" fmla="*/ 120603 w 124900"/>
                <a:gd name="T7" fmla="*/ 3665 h 3665"/>
                <a:gd name="T8" fmla="*/ 62450 w 124900"/>
                <a:gd name="T9" fmla="*/ 3665 h 3665"/>
                <a:gd name="T10" fmla="*/ 4297 w 124900"/>
                <a:gd name="T11" fmla="*/ 3665 h 3665"/>
                <a:gd name="T12" fmla="*/ 0 w 124900"/>
                <a:gd name="T13" fmla="*/ 2262 h 3665"/>
                <a:gd name="T14" fmla="*/ 0 w 124900"/>
                <a:gd name="T15" fmla="*/ 0 h 3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00" h="3665">
                  <a:moveTo>
                    <a:pt x="0" y="0"/>
                  </a:moveTo>
                  <a:lnTo>
                    <a:pt x="124900" y="0"/>
                  </a:lnTo>
                  <a:lnTo>
                    <a:pt x="124900" y="2262"/>
                  </a:lnTo>
                  <a:cubicBezTo>
                    <a:pt x="123876" y="2905"/>
                    <a:pt x="121834" y="3665"/>
                    <a:pt x="120603" y="3665"/>
                  </a:cubicBezTo>
                  <a:lnTo>
                    <a:pt x="62450" y="3665"/>
                  </a:lnTo>
                  <a:lnTo>
                    <a:pt x="4297" y="3665"/>
                  </a:lnTo>
                  <a:cubicBezTo>
                    <a:pt x="3066" y="3665"/>
                    <a:pt x="1024" y="2905"/>
                    <a:pt x="0" y="2262"/>
                  </a:cubicBez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3DAD0F17-00C3-E0AF-EE39-CE4CC95BE4CF}"/>
                </a:ext>
              </a:extLst>
            </p:cNvPr>
            <p:cNvSpPr>
              <a:spLocks/>
            </p:cNvSpPr>
            <p:nvPr/>
          </p:nvSpPr>
          <p:spPr bwMode="auto">
            <a:xfrm>
              <a:off x="5248463" y="5796887"/>
              <a:ext cx="7150975" cy="80038"/>
            </a:xfrm>
            <a:custGeom>
              <a:avLst/>
              <a:gdLst>
                <a:gd name="T0" fmla="*/ 0 w 124900"/>
                <a:gd name="T1" fmla="*/ 0 h 1403"/>
                <a:gd name="T2" fmla="*/ 62450 w 124900"/>
                <a:gd name="T3" fmla="*/ 0 h 1403"/>
                <a:gd name="T4" fmla="*/ 124900 w 124900"/>
                <a:gd name="T5" fmla="*/ 0 h 1403"/>
                <a:gd name="T6" fmla="*/ 120603 w 124900"/>
                <a:gd name="T7" fmla="*/ 1403 h 1403"/>
                <a:gd name="T8" fmla="*/ 62450 w 124900"/>
                <a:gd name="T9" fmla="*/ 1403 h 1403"/>
                <a:gd name="T10" fmla="*/ 4297 w 124900"/>
                <a:gd name="T11" fmla="*/ 1403 h 1403"/>
                <a:gd name="T12" fmla="*/ 0 w 124900"/>
                <a:gd name="T13" fmla="*/ 0 h 1403"/>
              </a:gdLst>
              <a:ahLst/>
              <a:cxnLst>
                <a:cxn ang="0">
                  <a:pos x="T0" y="T1"/>
                </a:cxn>
                <a:cxn ang="0">
                  <a:pos x="T2" y="T3"/>
                </a:cxn>
                <a:cxn ang="0">
                  <a:pos x="T4" y="T5"/>
                </a:cxn>
                <a:cxn ang="0">
                  <a:pos x="T6" y="T7"/>
                </a:cxn>
                <a:cxn ang="0">
                  <a:pos x="T8" y="T9"/>
                </a:cxn>
                <a:cxn ang="0">
                  <a:pos x="T10" y="T11"/>
                </a:cxn>
                <a:cxn ang="0">
                  <a:pos x="T12" y="T13"/>
                </a:cxn>
              </a:cxnLst>
              <a:rect l="0" t="0" r="r" b="b"/>
              <a:pathLst>
                <a:path w="124900" h="1403">
                  <a:moveTo>
                    <a:pt x="0" y="0"/>
                  </a:moveTo>
                  <a:lnTo>
                    <a:pt x="62450" y="0"/>
                  </a:lnTo>
                  <a:lnTo>
                    <a:pt x="124900" y="0"/>
                  </a:lnTo>
                  <a:cubicBezTo>
                    <a:pt x="123876" y="643"/>
                    <a:pt x="121834" y="1403"/>
                    <a:pt x="120603" y="1403"/>
                  </a:cubicBezTo>
                  <a:lnTo>
                    <a:pt x="62450" y="1403"/>
                  </a:lnTo>
                  <a:lnTo>
                    <a:pt x="4297" y="1403"/>
                  </a:lnTo>
                  <a:cubicBezTo>
                    <a:pt x="3066" y="1403"/>
                    <a:pt x="1024" y="643"/>
                    <a:pt x="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E2939A89-9971-8E95-BA0C-B293172E48B5}"/>
                </a:ext>
              </a:extLst>
            </p:cNvPr>
            <p:cNvSpPr>
              <a:spLocks/>
            </p:cNvSpPr>
            <p:nvPr/>
          </p:nvSpPr>
          <p:spPr bwMode="auto">
            <a:xfrm>
              <a:off x="8324193" y="5667304"/>
              <a:ext cx="999516" cy="80990"/>
            </a:xfrm>
            <a:custGeom>
              <a:avLst/>
              <a:gdLst>
                <a:gd name="T0" fmla="*/ 17450 w 17450"/>
                <a:gd name="T1" fmla="*/ 0 h 1418"/>
                <a:gd name="T2" fmla="*/ 17450 w 17450"/>
                <a:gd name="T3" fmla="*/ 0 h 1418"/>
                <a:gd name="T4" fmla="*/ 0 w 17450"/>
                <a:gd name="T5" fmla="*/ 0 h 1418"/>
                <a:gd name="T6" fmla="*/ 0 w 17450"/>
                <a:gd name="T7" fmla="*/ 0 h 1418"/>
                <a:gd name="T8" fmla="*/ 1419 w 17450"/>
                <a:gd name="T9" fmla="*/ 1418 h 1418"/>
                <a:gd name="T10" fmla="*/ 16031 w 17450"/>
                <a:gd name="T11" fmla="*/ 1418 h 1418"/>
                <a:gd name="T12" fmla="*/ 17450 w 17450"/>
                <a:gd name="T13" fmla="*/ 0 h 1418"/>
              </a:gdLst>
              <a:ahLst/>
              <a:cxnLst>
                <a:cxn ang="0">
                  <a:pos x="T0" y="T1"/>
                </a:cxn>
                <a:cxn ang="0">
                  <a:pos x="T2" y="T3"/>
                </a:cxn>
                <a:cxn ang="0">
                  <a:pos x="T4" y="T5"/>
                </a:cxn>
                <a:cxn ang="0">
                  <a:pos x="T6" y="T7"/>
                </a:cxn>
                <a:cxn ang="0">
                  <a:pos x="T8" y="T9"/>
                </a:cxn>
                <a:cxn ang="0">
                  <a:pos x="T10" y="T11"/>
                </a:cxn>
                <a:cxn ang="0">
                  <a:pos x="T12" y="T13"/>
                </a:cxn>
              </a:cxnLst>
              <a:rect l="0" t="0" r="r" b="b"/>
              <a:pathLst>
                <a:path w="17450" h="1418">
                  <a:moveTo>
                    <a:pt x="17450" y="0"/>
                  </a:moveTo>
                  <a:lnTo>
                    <a:pt x="17450" y="0"/>
                  </a:lnTo>
                  <a:lnTo>
                    <a:pt x="0" y="0"/>
                  </a:lnTo>
                  <a:lnTo>
                    <a:pt x="0" y="0"/>
                  </a:lnTo>
                  <a:cubicBezTo>
                    <a:pt x="0" y="780"/>
                    <a:pt x="639" y="1418"/>
                    <a:pt x="1419" y="1418"/>
                  </a:cubicBezTo>
                  <a:lnTo>
                    <a:pt x="16031" y="1418"/>
                  </a:lnTo>
                  <a:cubicBezTo>
                    <a:pt x="16812" y="1418"/>
                    <a:pt x="17450" y="780"/>
                    <a:pt x="174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Oval 10">
              <a:extLst>
                <a:ext uri="{FF2B5EF4-FFF2-40B4-BE49-F238E27FC236}">
                  <a16:creationId xmlns:a16="http://schemas.microsoft.com/office/drawing/2014/main" id="{1E8236AB-4315-01E8-E661-0D9B8A7FF5A3}"/>
                </a:ext>
              </a:extLst>
            </p:cNvPr>
            <p:cNvSpPr>
              <a:spLocks noChangeArrowheads="1"/>
            </p:cNvSpPr>
            <p:nvPr/>
          </p:nvSpPr>
          <p:spPr bwMode="auto">
            <a:xfrm>
              <a:off x="8780597" y="1842652"/>
              <a:ext cx="86707" cy="86708"/>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Oval 11">
              <a:extLst>
                <a:ext uri="{FF2B5EF4-FFF2-40B4-BE49-F238E27FC236}">
                  <a16:creationId xmlns:a16="http://schemas.microsoft.com/office/drawing/2014/main" id="{667D6590-06DB-2E16-99A0-8889AA6397E1}"/>
                </a:ext>
              </a:extLst>
            </p:cNvPr>
            <p:cNvSpPr>
              <a:spLocks noChangeArrowheads="1"/>
            </p:cNvSpPr>
            <p:nvPr/>
          </p:nvSpPr>
          <p:spPr bwMode="auto">
            <a:xfrm>
              <a:off x="8802512" y="1864566"/>
              <a:ext cx="42878" cy="42878"/>
            </a:xfrm>
            <a:prstGeom prst="ellipse">
              <a:avLst/>
            </a:pr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Picture Placeholder 5">
            <a:extLst>
              <a:ext uri="{FF2B5EF4-FFF2-40B4-BE49-F238E27FC236}">
                <a16:creationId xmlns:a16="http://schemas.microsoft.com/office/drawing/2014/main" id="{2D3BB7E3-3872-56A1-D987-2372B960BA52}"/>
              </a:ext>
            </a:extLst>
          </p:cNvPr>
          <p:cNvSpPr>
            <a:spLocks noGrp="1"/>
          </p:cNvSpPr>
          <p:nvPr userDrawn="1">
            <p:ph type="pic" sz="quarter" idx="15"/>
          </p:nvPr>
        </p:nvSpPr>
        <p:spPr>
          <a:xfrm>
            <a:off x="6113496" y="2183351"/>
            <a:ext cx="5420908" cy="3049261"/>
          </a:xfrm>
          <a:solidFill>
            <a:srgbClr val="FCFAF8"/>
          </a:solidFill>
        </p:spPr>
        <p:txBody>
          <a:bodyPr/>
          <a:lstStyle>
            <a:lvl1pPr marL="0" indent="0">
              <a:buNone/>
              <a:defRPr>
                <a:solidFill>
                  <a:schemeClr val="bg1"/>
                </a:solidFill>
              </a:defRPr>
            </a:lvl1pPr>
          </a:lstStyle>
          <a:p>
            <a:endParaRPr lang="de-DE"/>
          </a:p>
        </p:txBody>
      </p:sp>
      <p:sp>
        <p:nvSpPr>
          <p:cNvPr id="2" name="Fußzeilenplatzhalter 1">
            <a:extLst>
              <a:ext uri="{FF2B5EF4-FFF2-40B4-BE49-F238E27FC236}">
                <a16:creationId xmlns:a16="http://schemas.microsoft.com/office/drawing/2014/main" id="{271A0A34-3809-CA52-C3C5-496FA3EEB2E7}"/>
              </a:ext>
            </a:extLst>
          </p:cNvPr>
          <p:cNvSpPr>
            <a:spLocks noGrp="1"/>
          </p:cNvSpPr>
          <p:nvPr>
            <p:ph type="ftr" sz="quarter" idx="16"/>
          </p:nvPr>
        </p:nvSpPr>
        <p:spPr/>
        <p:txBody>
          <a:bodyPr/>
          <a:lstStyle/>
          <a:p>
            <a:r>
              <a:rPr lang="de-DE"/>
              <a:t>Name of the presentation</a:t>
            </a:r>
          </a:p>
        </p:txBody>
      </p:sp>
    </p:spTree>
    <p:extLst>
      <p:ext uri="{BB962C8B-B14F-4D97-AF65-F5344CB8AC3E}">
        <p14:creationId xmlns:p14="http://schemas.microsoft.com/office/powerpoint/2010/main" val="309061185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353443"/>
            <a:ext cx="10440989" cy="545873"/>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3" name="Rectangle 6">
            <a:extLst>
              <a:ext uri="{FF2B5EF4-FFF2-40B4-BE49-F238E27FC236}">
                <a16:creationId xmlns:a16="http://schemas.microsoft.com/office/drawing/2014/main" id="{56B030DD-0670-99B8-02B1-B8A6B64FB64E}"/>
              </a:ext>
            </a:extLst>
          </p:cNvPr>
          <p:cNvSpPr>
            <a:spLocks noChangeArrowheads="1"/>
          </p:cNvSpPr>
          <p:nvPr userDrawn="1"/>
        </p:nvSpPr>
        <p:spPr bwMode="auto">
          <a:xfrm>
            <a:off x="1308105" y="1157396"/>
            <a:ext cx="2828467" cy="318280"/>
          </a:xfrm>
          <a:prstGeom prst="rect">
            <a:avLst/>
          </a:prstGeom>
          <a:solidFill>
            <a:srgbClr val="323B40"/>
          </a:solidFill>
          <a:ln w="9525">
            <a:solidFill>
              <a:schemeClr val="bg1"/>
            </a:solidFill>
            <a:miter lim="800000"/>
            <a:headEnd/>
            <a:tailEnd/>
          </a:ln>
        </p:spPr>
        <p:txBody>
          <a:bodyPr vert="horz" wrap="square" lIns="121920" tIns="0" rIns="121920" bIns="0" numCol="1" anchor="ctr" anchorCtr="0" compatLnSpc="1">
            <a:prstTxWarp prst="textNoShape">
              <a:avLst/>
            </a:prstTxWarp>
          </a:bodyPr>
          <a:lstStyle/>
          <a:p>
            <a:endParaRPr lang="en-US" sz="1333" dirty="0">
              <a:solidFill>
                <a:schemeClr val="bg1"/>
              </a:solidFill>
              <a:latin typeface="Nunito Sans" pitchFamily="2" charset="77"/>
            </a:endParaRPr>
          </a:p>
        </p:txBody>
      </p:sp>
      <p:sp>
        <p:nvSpPr>
          <p:cNvPr id="5" name="Rectangle 11">
            <a:extLst>
              <a:ext uri="{FF2B5EF4-FFF2-40B4-BE49-F238E27FC236}">
                <a16:creationId xmlns:a16="http://schemas.microsoft.com/office/drawing/2014/main" id="{D3991498-C13B-C215-D64B-2A769AB41951}"/>
              </a:ext>
            </a:extLst>
          </p:cNvPr>
          <p:cNvSpPr>
            <a:spLocks noChangeArrowheads="1"/>
          </p:cNvSpPr>
          <p:nvPr userDrawn="1"/>
        </p:nvSpPr>
        <p:spPr bwMode="auto">
          <a:xfrm>
            <a:off x="1308100" y="1485354"/>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6" name="Rectangle 11">
            <a:extLst>
              <a:ext uri="{FF2B5EF4-FFF2-40B4-BE49-F238E27FC236}">
                <a16:creationId xmlns:a16="http://schemas.microsoft.com/office/drawing/2014/main" id="{FF380E1A-F2BF-C2E0-6715-E28811053D07}"/>
              </a:ext>
            </a:extLst>
          </p:cNvPr>
          <p:cNvSpPr>
            <a:spLocks noChangeArrowheads="1"/>
          </p:cNvSpPr>
          <p:nvPr userDrawn="1"/>
        </p:nvSpPr>
        <p:spPr bwMode="auto">
          <a:xfrm>
            <a:off x="1308100" y="2000226"/>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7" name="Rectangle 11">
            <a:extLst>
              <a:ext uri="{FF2B5EF4-FFF2-40B4-BE49-F238E27FC236}">
                <a16:creationId xmlns:a16="http://schemas.microsoft.com/office/drawing/2014/main" id="{3F18567B-C3A6-0696-5628-0FD3CAD37BA3}"/>
              </a:ext>
            </a:extLst>
          </p:cNvPr>
          <p:cNvSpPr>
            <a:spLocks noChangeArrowheads="1"/>
          </p:cNvSpPr>
          <p:nvPr userDrawn="1"/>
        </p:nvSpPr>
        <p:spPr bwMode="auto">
          <a:xfrm>
            <a:off x="1308100" y="2515097"/>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8" name="Rectangle 11">
            <a:extLst>
              <a:ext uri="{FF2B5EF4-FFF2-40B4-BE49-F238E27FC236}">
                <a16:creationId xmlns:a16="http://schemas.microsoft.com/office/drawing/2014/main" id="{624190E7-3A1C-C981-C01E-7C5EDC93CD59}"/>
              </a:ext>
            </a:extLst>
          </p:cNvPr>
          <p:cNvSpPr>
            <a:spLocks noChangeArrowheads="1"/>
          </p:cNvSpPr>
          <p:nvPr userDrawn="1"/>
        </p:nvSpPr>
        <p:spPr bwMode="auto">
          <a:xfrm>
            <a:off x="1308100" y="3029969"/>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9" name="Rectangle 11">
            <a:extLst>
              <a:ext uri="{FF2B5EF4-FFF2-40B4-BE49-F238E27FC236}">
                <a16:creationId xmlns:a16="http://schemas.microsoft.com/office/drawing/2014/main" id="{DD292A1A-EC4D-3BC9-0B12-66AB60CFF840}"/>
              </a:ext>
            </a:extLst>
          </p:cNvPr>
          <p:cNvSpPr>
            <a:spLocks noChangeArrowheads="1"/>
          </p:cNvSpPr>
          <p:nvPr userDrawn="1"/>
        </p:nvSpPr>
        <p:spPr bwMode="auto">
          <a:xfrm>
            <a:off x="1308100" y="3544839"/>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0" name="Rectangle 11">
            <a:extLst>
              <a:ext uri="{FF2B5EF4-FFF2-40B4-BE49-F238E27FC236}">
                <a16:creationId xmlns:a16="http://schemas.microsoft.com/office/drawing/2014/main" id="{1E41EE1E-E1DC-06A5-9670-B632BE490C30}"/>
              </a:ext>
            </a:extLst>
          </p:cNvPr>
          <p:cNvSpPr>
            <a:spLocks noChangeArrowheads="1"/>
          </p:cNvSpPr>
          <p:nvPr userDrawn="1"/>
        </p:nvSpPr>
        <p:spPr bwMode="auto">
          <a:xfrm>
            <a:off x="1308100" y="4059711"/>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1" name="Rectangle 11">
            <a:extLst>
              <a:ext uri="{FF2B5EF4-FFF2-40B4-BE49-F238E27FC236}">
                <a16:creationId xmlns:a16="http://schemas.microsoft.com/office/drawing/2014/main" id="{17F47F2F-D678-8918-FDC3-341C4611BC03}"/>
              </a:ext>
            </a:extLst>
          </p:cNvPr>
          <p:cNvSpPr>
            <a:spLocks noChangeArrowheads="1"/>
          </p:cNvSpPr>
          <p:nvPr userDrawn="1"/>
        </p:nvSpPr>
        <p:spPr bwMode="auto">
          <a:xfrm>
            <a:off x="1308100" y="4574583"/>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2" name="Rectangle 11">
            <a:extLst>
              <a:ext uri="{FF2B5EF4-FFF2-40B4-BE49-F238E27FC236}">
                <a16:creationId xmlns:a16="http://schemas.microsoft.com/office/drawing/2014/main" id="{EA456D4A-44B4-A4D2-DDFB-7146634F91B1}"/>
              </a:ext>
            </a:extLst>
          </p:cNvPr>
          <p:cNvSpPr>
            <a:spLocks noChangeArrowheads="1"/>
          </p:cNvSpPr>
          <p:nvPr userDrawn="1"/>
        </p:nvSpPr>
        <p:spPr bwMode="auto">
          <a:xfrm>
            <a:off x="1308101" y="5089457"/>
            <a:ext cx="282847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3" name="Rectangle 7">
            <a:extLst>
              <a:ext uri="{FF2B5EF4-FFF2-40B4-BE49-F238E27FC236}">
                <a16:creationId xmlns:a16="http://schemas.microsoft.com/office/drawing/2014/main" id="{5F4F8F4A-890E-EEE9-1B23-510A2E3DA3D7}"/>
              </a:ext>
            </a:extLst>
          </p:cNvPr>
          <p:cNvSpPr>
            <a:spLocks noChangeArrowheads="1"/>
          </p:cNvSpPr>
          <p:nvPr userDrawn="1"/>
        </p:nvSpPr>
        <p:spPr bwMode="auto">
          <a:xfrm>
            <a:off x="4168840" y="1157396"/>
            <a:ext cx="681273" cy="318280"/>
          </a:xfrm>
          <a:prstGeom prst="rect">
            <a:avLst/>
          </a:prstGeom>
          <a:solidFill>
            <a:srgbClr val="323B40"/>
          </a:solidFill>
          <a:ln w="9525">
            <a:solidFill>
              <a:schemeClr val="bg1"/>
            </a:solidFill>
            <a:miter lim="800000"/>
            <a:headEnd/>
            <a:tailEnd/>
          </a:ln>
        </p:spPr>
        <p:txBody>
          <a:bodyPr vert="horz" wrap="square" lIns="121920" tIns="0" rIns="121920" bIns="0" numCol="1" anchor="ctr" anchorCtr="0" compatLnSpc="1">
            <a:prstTxWarp prst="textNoShape">
              <a:avLst/>
            </a:prstTxWarp>
          </a:bodyPr>
          <a:lstStyle/>
          <a:p>
            <a:pPr algn="ctr"/>
            <a:endParaRPr lang="en-US" sz="1333" dirty="0">
              <a:solidFill>
                <a:schemeClr val="bg1"/>
              </a:solidFill>
              <a:latin typeface="Nunito Sans" pitchFamily="2" charset="77"/>
            </a:endParaRPr>
          </a:p>
        </p:txBody>
      </p:sp>
      <p:sp>
        <p:nvSpPr>
          <p:cNvPr id="14" name="Rectangle 12">
            <a:extLst>
              <a:ext uri="{FF2B5EF4-FFF2-40B4-BE49-F238E27FC236}">
                <a16:creationId xmlns:a16="http://schemas.microsoft.com/office/drawing/2014/main" id="{2525FDDC-E0AF-F79B-2D22-82C83FF15F4D}"/>
              </a:ext>
            </a:extLst>
          </p:cNvPr>
          <p:cNvSpPr>
            <a:spLocks noChangeArrowheads="1"/>
          </p:cNvSpPr>
          <p:nvPr userDrawn="1"/>
        </p:nvSpPr>
        <p:spPr bwMode="auto">
          <a:xfrm>
            <a:off x="4168836" y="1485355"/>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5" name="Rectangle 12">
            <a:extLst>
              <a:ext uri="{FF2B5EF4-FFF2-40B4-BE49-F238E27FC236}">
                <a16:creationId xmlns:a16="http://schemas.microsoft.com/office/drawing/2014/main" id="{8BFD9241-12DE-9C8F-964D-6D84EC1A7E2E}"/>
              </a:ext>
            </a:extLst>
          </p:cNvPr>
          <p:cNvSpPr>
            <a:spLocks noChangeArrowheads="1"/>
          </p:cNvSpPr>
          <p:nvPr userDrawn="1"/>
        </p:nvSpPr>
        <p:spPr bwMode="auto">
          <a:xfrm>
            <a:off x="4168836" y="2000227"/>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6" name="Rectangle 25">
            <a:extLst>
              <a:ext uri="{FF2B5EF4-FFF2-40B4-BE49-F238E27FC236}">
                <a16:creationId xmlns:a16="http://schemas.microsoft.com/office/drawing/2014/main" id="{7887886C-6F7C-ED83-7E1B-5CFFD3517B7B}"/>
              </a:ext>
            </a:extLst>
          </p:cNvPr>
          <p:cNvSpPr>
            <a:spLocks noChangeArrowheads="1"/>
          </p:cNvSpPr>
          <p:nvPr userDrawn="1"/>
        </p:nvSpPr>
        <p:spPr bwMode="auto">
          <a:xfrm>
            <a:off x="4168836" y="2515098"/>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7" name="Rectangle 12">
            <a:extLst>
              <a:ext uri="{FF2B5EF4-FFF2-40B4-BE49-F238E27FC236}">
                <a16:creationId xmlns:a16="http://schemas.microsoft.com/office/drawing/2014/main" id="{F3591CFF-2BA3-7915-468C-CCFC127DF2AD}"/>
              </a:ext>
            </a:extLst>
          </p:cNvPr>
          <p:cNvSpPr>
            <a:spLocks noChangeArrowheads="1"/>
          </p:cNvSpPr>
          <p:nvPr userDrawn="1"/>
        </p:nvSpPr>
        <p:spPr bwMode="auto">
          <a:xfrm>
            <a:off x="4168836" y="3029970"/>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8" name="Rectangle 12">
            <a:extLst>
              <a:ext uri="{FF2B5EF4-FFF2-40B4-BE49-F238E27FC236}">
                <a16:creationId xmlns:a16="http://schemas.microsoft.com/office/drawing/2014/main" id="{41873B37-FEB2-5B22-6A9C-BE91BE1AFE90}"/>
              </a:ext>
            </a:extLst>
          </p:cNvPr>
          <p:cNvSpPr>
            <a:spLocks noChangeArrowheads="1"/>
          </p:cNvSpPr>
          <p:nvPr userDrawn="1"/>
        </p:nvSpPr>
        <p:spPr bwMode="auto">
          <a:xfrm>
            <a:off x="4168836" y="3544841"/>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9" name="Rectangle 12">
            <a:extLst>
              <a:ext uri="{FF2B5EF4-FFF2-40B4-BE49-F238E27FC236}">
                <a16:creationId xmlns:a16="http://schemas.microsoft.com/office/drawing/2014/main" id="{BEE55EDF-6A8A-B86A-D99C-2C55EEA1079E}"/>
              </a:ext>
            </a:extLst>
          </p:cNvPr>
          <p:cNvSpPr>
            <a:spLocks noChangeArrowheads="1"/>
          </p:cNvSpPr>
          <p:nvPr userDrawn="1"/>
        </p:nvSpPr>
        <p:spPr bwMode="auto">
          <a:xfrm>
            <a:off x="4168836" y="4059713"/>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20" name="Rectangle 12">
            <a:extLst>
              <a:ext uri="{FF2B5EF4-FFF2-40B4-BE49-F238E27FC236}">
                <a16:creationId xmlns:a16="http://schemas.microsoft.com/office/drawing/2014/main" id="{795D694A-6109-7464-07F5-DF3523D11249}"/>
              </a:ext>
            </a:extLst>
          </p:cNvPr>
          <p:cNvSpPr>
            <a:spLocks noChangeArrowheads="1"/>
          </p:cNvSpPr>
          <p:nvPr userDrawn="1"/>
        </p:nvSpPr>
        <p:spPr bwMode="auto">
          <a:xfrm>
            <a:off x="4168836" y="4574585"/>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21" name="Rectangle 12">
            <a:extLst>
              <a:ext uri="{FF2B5EF4-FFF2-40B4-BE49-F238E27FC236}">
                <a16:creationId xmlns:a16="http://schemas.microsoft.com/office/drawing/2014/main" id="{87A9043D-D677-64C7-B4B5-3A4CB613638E}"/>
              </a:ext>
            </a:extLst>
          </p:cNvPr>
          <p:cNvSpPr>
            <a:spLocks noChangeArrowheads="1"/>
          </p:cNvSpPr>
          <p:nvPr userDrawn="1"/>
        </p:nvSpPr>
        <p:spPr bwMode="auto">
          <a:xfrm>
            <a:off x="4168836" y="5089458"/>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22" name="Rectangle 6">
            <a:extLst>
              <a:ext uri="{FF2B5EF4-FFF2-40B4-BE49-F238E27FC236}">
                <a16:creationId xmlns:a16="http://schemas.microsoft.com/office/drawing/2014/main" id="{61CF025A-3CA9-53AA-D0CA-034556D17033}"/>
              </a:ext>
            </a:extLst>
          </p:cNvPr>
          <p:cNvSpPr>
            <a:spLocks noChangeArrowheads="1"/>
          </p:cNvSpPr>
          <p:nvPr userDrawn="1"/>
        </p:nvSpPr>
        <p:spPr bwMode="auto">
          <a:xfrm>
            <a:off x="4889863" y="1157398"/>
            <a:ext cx="552213" cy="318280"/>
          </a:xfrm>
          <a:prstGeom prst="rect">
            <a:avLst/>
          </a:prstGeom>
          <a:solidFill>
            <a:schemeClr val="accent1"/>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dirty="0">
                <a:solidFill>
                  <a:schemeClr val="bg1"/>
                </a:solidFill>
                <a:latin typeface="Nunito Sans" pitchFamily="2" charset="77"/>
              </a:rPr>
              <a:t>Jan</a:t>
            </a:r>
          </a:p>
        </p:txBody>
      </p:sp>
      <p:sp>
        <p:nvSpPr>
          <p:cNvPr id="23" name="Rectangle 7">
            <a:extLst>
              <a:ext uri="{FF2B5EF4-FFF2-40B4-BE49-F238E27FC236}">
                <a16:creationId xmlns:a16="http://schemas.microsoft.com/office/drawing/2014/main" id="{BBAE3C78-3AC0-C5EC-167B-E1B84DF339DC}"/>
              </a:ext>
            </a:extLst>
          </p:cNvPr>
          <p:cNvSpPr>
            <a:spLocks noChangeArrowheads="1"/>
          </p:cNvSpPr>
          <p:nvPr userDrawn="1"/>
        </p:nvSpPr>
        <p:spPr bwMode="auto">
          <a:xfrm>
            <a:off x="5464389" y="1157398"/>
            <a:ext cx="550403" cy="318280"/>
          </a:xfrm>
          <a:prstGeom prst="rect">
            <a:avLst/>
          </a:prstGeom>
          <a:solidFill>
            <a:schemeClr val="accent1"/>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Feb</a:t>
            </a:r>
            <a:endParaRPr lang="en-US" sz="1100" b="1" i="0" dirty="0">
              <a:solidFill>
                <a:schemeClr val="bg1"/>
              </a:solidFill>
              <a:latin typeface="Nunito Sans" pitchFamily="2" charset="77"/>
            </a:endParaRPr>
          </a:p>
        </p:txBody>
      </p:sp>
      <p:sp>
        <p:nvSpPr>
          <p:cNvPr id="24" name="Rectangle 8">
            <a:extLst>
              <a:ext uri="{FF2B5EF4-FFF2-40B4-BE49-F238E27FC236}">
                <a16:creationId xmlns:a16="http://schemas.microsoft.com/office/drawing/2014/main" id="{844968D3-BBB6-E49A-8160-A34CBF3D10A6}"/>
              </a:ext>
            </a:extLst>
          </p:cNvPr>
          <p:cNvSpPr>
            <a:spLocks noChangeArrowheads="1"/>
          </p:cNvSpPr>
          <p:nvPr userDrawn="1"/>
        </p:nvSpPr>
        <p:spPr bwMode="auto">
          <a:xfrm>
            <a:off x="6037085" y="1157398"/>
            <a:ext cx="551307" cy="318280"/>
          </a:xfrm>
          <a:prstGeom prst="rect">
            <a:avLst/>
          </a:prstGeom>
          <a:solidFill>
            <a:schemeClr val="accent1"/>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Mar</a:t>
            </a:r>
            <a:endParaRPr lang="en-US" sz="1100" b="1" i="0" dirty="0">
              <a:solidFill>
                <a:schemeClr val="bg1"/>
              </a:solidFill>
              <a:latin typeface="Nunito Sans" pitchFamily="2" charset="77"/>
            </a:endParaRPr>
          </a:p>
        </p:txBody>
      </p:sp>
      <p:sp>
        <p:nvSpPr>
          <p:cNvPr id="25" name="Rectangle 9">
            <a:extLst>
              <a:ext uri="{FF2B5EF4-FFF2-40B4-BE49-F238E27FC236}">
                <a16:creationId xmlns:a16="http://schemas.microsoft.com/office/drawing/2014/main" id="{F6740EB4-BBBE-E870-C9A8-AEBC797D1482}"/>
              </a:ext>
            </a:extLst>
          </p:cNvPr>
          <p:cNvSpPr>
            <a:spLocks noChangeArrowheads="1"/>
          </p:cNvSpPr>
          <p:nvPr userDrawn="1"/>
        </p:nvSpPr>
        <p:spPr bwMode="auto">
          <a:xfrm>
            <a:off x="6610724" y="1157398"/>
            <a:ext cx="552213" cy="318280"/>
          </a:xfrm>
          <a:prstGeom prst="rect">
            <a:avLst/>
          </a:prstGeom>
          <a:solidFill>
            <a:schemeClr val="accent2"/>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dirty="0">
                <a:solidFill>
                  <a:schemeClr val="bg1"/>
                </a:solidFill>
                <a:latin typeface="Nunito Sans" pitchFamily="2" charset="77"/>
              </a:rPr>
              <a:t>Apr</a:t>
            </a:r>
          </a:p>
        </p:txBody>
      </p:sp>
      <p:sp>
        <p:nvSpPr>
          <p:cNvPr id="26" name="Rectangle 10">
            <a:extLst>
              <a:ext uri="{FF2B5EF4-FFF2-40B4-BE49-F238E27FC236}">
                <a16:creationId xmlns:a16="http://schemas.microsoft.com/office/drawing/2014/main" id="{4718EBA8-23AE-84E7-04B2-4BCB82A0B577}"/>
              </a:ext>
            </a:extLst>
          </p:cNvPr>
          <p:cNvSpPr>
            <a:spLocks noChangeArrowheads="1"/>
          </p:cNvSpPr>
          <p:nvPr userDrawn="1"/>
        </p:nvSpPr>
        <p:spPr bwMode="auto">
          <a:xfrm>
            <a:off x="7185269" y="1157398"/>
            <a:ext cx="551307" cy="318280"/>
          </a:xfrm>
          <a:prstGeom prst="rect">
            <a:avLst/>
          </a:prstGeom>
          <a:solidFill>
            <a:schemeClr val="accent2"/>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May</a:t>
            </a:r>
            <a:endParaRPr lang="en-US" sz="1100" b="1" i="0" dirty="0">
              <a:solidFill>
                <a:schemeClr val="bg1"/>
              </a:solidFill>
              <a:latin typeface="Nunito Sans" pitchFamily="2" charset="77"/>
            </a:endParaRPr>
          </a:p>
        </p:txBody>
      </p:sp>
      <p:sp>
        <p:nvSpPr>
          <p:cNvPr id="27" name="Rectangle 11">
            <a:extLst>
              <a:ext uri="{FF2B5EF4-FFF2-40B4-BE49-F238E27FC236}">
                <a16:creationId xmlns:a16="http://schemas.microsoft.com/office/drawing/2014/main" id="{3DF1284A-D8F2-9CEF-4DCB-EC9EEF547CEB}"/>
              </a:ext>
            </a:extLst>
          </p:cNvPr>
          <p:cNvSpPr>
            <a:spLocks noChangeArrowheads="1"/>
          </p:cNvSpPr>
          <p:nvPr userDrawn="1"/>
        </p:nvSpPr>
        <p:spPr bwMode="auto">
          <a:xfrm>
            <a:off x="7758889" y="1157398"/>
            <a:ext cx="551307" cy="318280"/>
          </a:xfrm>
          <a:prstGeom prst="rect">
            <a:avLst/>
          </a:prstGeom>
          <a:solidFill>
            <a:schemeClr val="accent2"/>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Jun</a:t>
            </a:r>
            <a:endParaRPr lang="en-US" sz="1100" b="1" i="0" dirty="0">
              <a:solidFill>
                <a:schemeClr val="bg1"/>
              </a:solidFill>
              <a:latin typeface="Nunito Sans" pitchFamily="2" charset="77"/>
            </a:endParaRPr>
          </a:p>
        </p:txBody>
      </p:sp>
      <p:sp>
        <p:nvSpPr>
          <p:cNvPr id="28" name="Rectangle 12">
            <a:extLst>
              <a:ext uri="{FF2B5EF4-FFF2-40B4-BE49-F238E27FC236}">
                <a16:creationId xmlns:a16="http://schemas.microsoft.com/office/drawing/2014/main" id="{C8A4A4EE-80D9-2D42-99AF-C9DAF3E2AFB2}"/>
              </a:ext>
            </a:extLst>
          </p:cNvPr>
          <p:cNvSpPr>
            <a:spLocks noChangeArrowheads="1"/>
          </p:cNvSpPr>
          <p:nvPr userDrawn="1"/>
        </p:nvSpPr>
        <p:spPr bwMode="auto">
          <a:xfrm>
            <a:off x="8332511" y="1157398"/>
            <a:ext cx="551307" cy="318280"/>
          </a:xfrm>
          <a:prstGeom prst="rect">
            <a:avLst/>
          </a:prstGeom>
          <a:solidFill>
            <a:schemeClr val="accent3"/>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Jul</a:t>
            </a:r>
            <a:endParaRPr lang="en-US" sz="1100" b="1" i="0" dirty="0">
              <a:solidFill>
                <a:schemeClr val="bg1"/>
              </a:solidFill>
              <a:latin typeface="Nunito Sans" pitchFamily="2" charset="77"/>
            </a:endParaRPr>
          </a:p>
        </p:txBody>
      </p:sp>
      <p:sp>
        <p:nvSpPr>
          <p:cNvPr id="29" name="Rectangle 8">
            <a:extLst>
              <a:ext uri="{FF2B5EF4-FFF2-40B4-BE49-F238E27FC236}">
                <a16:creationId xmlns:a16="http://schemas.microsoft.com/office/drawing/2014/main" id="{21337FB4-8C68-1ABF-2702-C17BCBBC7F76}"/>
              </a:ext>
            </a:extLst>
          </p:cNvPr>
          <p:cNvSpPr>
            <a:spLocks noChangeArrowheads="1"/>
          </p:cNvSpPr>
          <p:nvPr userDrawn="1"/>
        </p:nvSpPr>
        <p:spPr bwMode="auto">
          <a:xfrm>
            <a:off x="8902355" y="1157398"/>
            <a:ext cx="551307" cy="318280"/>
          </a:xfrm>
          <a:prstGeom prst="rect">
            <a:avLst/>
          </a:prstGeom>
          <a:solidFill>
            <a:schemeClr val="accent3"/>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Aug</a:t>
            </a:r>
            <a:endParaRPr lang="en-US" sz="1100" b="1" i="0" dirty="0">
              <a:solidFill>
                <a:schemeClr val="bg1"/>
              </a:solidFill>
              <a:latin typeface="Nunito Sans" pitchFamily="2" charset="77"/>
            </a:endParaRPr>
          </a:p>
        </p:txBody>
      </p:sp>
      <p:sp>
        <p:nvSpPr>
          <p:cNvPr id="30" name="Rectangle 9">
            <a:extLst>
              <a:ext uri="{FF2B5EF4-FFF2-40B4-BE49-F238E27FC236}">
                <a16:creationId xmlns:a16="http://schemas.microsoft.com/office/drawing/2014/main" id="{444BF017-8253-7CD4-FDC5-D8B4B00855A8}"/>
              </a:ext>
            </a:extLst>
          </p:cNvPr>
          <p:cNvSpPr>
            <a:spLocks noChangeArrowheads="1"/>
          </p:cNvSpPr>
          <p:nvPr userDrawn="1"/>
        </p:nvSpPr>
        <p:spPr bwMode="auto">
          <a:xfrm>
            <a:off x="9475995" y="1157398"/>
            <a:ext cx="552213" cy="318280"/>
          </a:xfrm>
          <a:prstGeom prst="rect">
            <a:avLst/>
          </a:prstGeom>
          <a:solidFill>
            <a:schemeClr val="accent3"/>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Sep</a:t>
            </a:r>
            <a:endParaRPr lang="en-US" sz="1100" b="1" i="0" dirty="0">
              <a:solidFill>
                <a:schemeClr val="bg1"/>
              </a:solidFill>
              <a:latin typeface="Nunito Sans" pitchFamily="2" charset="77"/>
            </a:endParaRPr>
          </a:p>
        </p:txBody>
      </p:sp>
      <p:sp>
        <p:nvSpPr>
          <p:cNvPr id="31" name="Rectangle 10">
            <a:extLst>
              <a:ext uri="{FF2B5EF4-FFF2-40B4-BE49-F238E27FC236}">
                <a16:creationId xmlns:a16="http://schemas.microsoft.com/office/drawing/2014/main" id="{BFF2D2B3-1DB4-1AEE-2217-6005DFE00C25}"/>
              </a:ext>
            </a:extLst>
          </p:cNvPr>
          <p:cNvSpPr>
            <a:spLocks noChangeArrowheads="1"/>
          </p:cNvSpPr>
          <p:nvPr userDrawn="1"/>
        </p:nvSpPr>
        <p:spPr bwMode="auto">
          <a:xfrm>
            <a:off x="10050540" y="1157398"/>
            <a:ext cx="551307" cy="318280"/>
          </a:xfrm>
          <a:prstGeom prst="rect">
            <a:avLst/>
          </a:prstGeom>
          <a:solidFill>
            <a:schemeClr val="accent4"/>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Oct</a:t>
            </a:r>
            <a:endParaRPr lang="en-US" sz="1100" b="1" i="0" dirty="0">
              <a:solidFill>
                <a:schemeClr val="bg1"/>
              </a:solidFill>
              <a:latin typeface="Nunito Sans" pitchFamily="2" charset="77"/>
            </a:endParaRPr>
          </a:p>
        </p:txBody>
      </p:sp>
      <p:sp>
        <p:nvSpPr>
          <p:cNvPr id="32" name="Rectangle 11">
            <a:extLst>
              <a:ext uri="{FF2B5EF4-FFF2-40B4-BE49-F238E27FC236}">
                <a16:creationId xmlns:a16="http://schemas.microsoft.com/office/drawing/2014/main" id="{4CA8406B-21B1-EB44-98BD-A618C75AC758}"/>
              </a:ext>
            </a:extLst>
          </p:cNvPr>
          <p:cNvSpPr>
            <a:spLocks noChangeArrowheads="1"/>
          </p:cNvSpPr>
          <p:nvPr userDrawn="1"/>
        </p:nvSpPr>
        <p:spPr bwMode="auto">
          <a:xfrm>
            <a:off x="10624160" y="1157398"/>
            <a:ext cx="551307" cy="318280"/>
          </a:xfrm>
          <a:prstGeom prst="rect">
            <a:avLst/>
          </a:prstGeom>
          <a:solidFill>
            <a:schemeClr val="accent4"/>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Nov</a:t>
            </a:r>
            <a:endParaRPr lang="en-US" sz="1100" b="1" i="0" dirty="0">
              <a:solidFill>
                <a:schemeClr val="bg1"/>
              </a:solidFill>
              <a:latin typeface="Nunito Sans" pitchFamily="2" charset="77"/>
            </a:endParaRPr>
          </a:p>
        </p:txBody>
      </p:sp>
      <p:sp>
        <p:nvSpPr>
          <p:cNvPr id="33" name="Rectangle 12">
            <a:extLst>
              <a:ext uri="{FF2B5EF4-FFF2-40B4-BE49-F238E27FC236}">
                <a16:creationId xmlns:a16="http://schemas.microsoft.com/office/drawing/2014/main" id="{FC6F1DFD-DA73-B90F-14E7-017BC7459473}"/>
              </a:ext>
            </a:extLst>
          </p:cNvPr>
          <p:cNvSpPr>
            <a:spLocks noChangeArrowheads="1"/>
          </p:cNvSpPr>
          <p:nvPr userDrawn="1"/>
        </p:nvSpPr>
        <p:spPr bwMode="auto">
          <a:xfrm>
            <a:off x="11197781" y="1157398"/>
            <a:ext cx="551307" cy="318280"/>
          </a:xfrm>
          <a:prstGeom prst="rect">
            <a:avLst/>
          </a:prstGeom>
          <a:solidFill>
            <a:schemeClr val="accent4"/>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Dec</a:t>
            </a:r>
            <a:endParaRPr lang="en-US" sz="1100" b="1" i="0" dirty="0">
              <a:solidFill>
                <a:schemeClr val="bg1"/>
              </a:solidFill>
              <a:latin typeface="Nunito Sans" pitchFamily="2" charset="77"/>
            </a:endParaRPr>
          </a:p>
        </p:txBody>
      </p:sp>
      <p:sp>
        <p:nvSpPr>
          <p:cNvPr id="35" name="Rectangle 12">
            <a:extLst>
              <a:ext uri="{FF2B5EF4-FFF2-40B4-BE49-F238E27FC236}">
                <a16:creationId xmlns:a16="http://schemas.microsoft.com/office/drawing/2014/main" id="{2CCA1492-517E-6F2D-2FD8-9AD8B2CD56D0}"/>
              </a:ext>
            </a:extLst>
          </p:cNvPr>
          <p:cNvSpPr>
            <a:spLocks noChangeArrowheads="1"/>
          </p:cNvSpPr>
          <p:nvPr userDrawn="1"/>
        </p:nvSpPr>
        <p:spPr bwMode="auto">
          <a:xfrm>
            <a:off x="4889857"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6" name="Rectangle 12">
            <a:extLst>
              <a:ext uri="{FF2B5EF4-FFF2-40B4-BE49-F238E27FC236}">
                <a16:creationId xmlns:a16="http://schemas.microsoft.com/office/drawing/2014/main" id="{CC2BF58F-EEEC-8F05-208B-9D15223200DB}"/>
              </a:ext>
            </a:extLst>
          </p:cNvPr>
          <p:cNvSpPr>
            <a:spLocks noChangeArrowheads="1"/>
          </p:cNvSpPr>
          <p:nvPr userDrawn="1"/>
        </p:nvSpPr>
        <p:spPr bwMode="auto">
          <a:xfrm>
            <a:off x="4889857"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7" name="Rectangle 145">
            <a:extLst>
              <a:ext uri="{FF2B5EF4-FFF2-40B4-BE49-F238E27FC236}">
                <a16:creationId xmlns:a16="http://schemas.microsoft.com/office/drawing/2014/main" id="{3235E5DB-1298-566F-EFC5-6165E665062F}"/>
              </a:ext>
            </a:extLst>
          </p:cNvPr>
          <p:cNvSpPr>
            <a:spLocks noChangeArrowheads="1"/>
          </p:cNvSpPr>
          <p:nvPr userDrawn="1"/>
        </p:nvSpPr>
        <p:spPr bwMode="auto">
          <a:xfrm>
            <a:off x="4889857"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8" name="Rectangle 12">
            <a:extLst>
              <a:ext uri="{FF2B5EF4-FFF2-40B4-BE49-F238E27FC236}">
                <a16:creationId xmlns:a16="http://schemas.microsoft.com/office/drawing/2014/main" id="{FE03B53F-C2A9-F3E1-7200-349F02B0BA15}"/>
              </a:ext>
            </a:extLst>
          </p:cNvPr>
          <p:cNvSpPr>
            <a:spLocks noChangeArrowheads="1"/>
          </p:cNvSpPr>
          <p:nvPr userDrawn="1"/>
        </p:nvSpPr>
        <p:spPr bwMode="auto">
          <a:xfrm>
            <a:off x="4889857"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9" name="Rectangle 12">
            <a:extLst>
              <a:ext uri="{FF2B5EF4-FFF2-40B4-BE49-F238E27FC236}">
                <a16:creationId xmlns:a16="http://schemas.microsoft.com/office/drawing/2014/main" id="{68B3E61F-AE55-81C1-5F2F-2CA47DD4B452}"/>
              </a:ext>
            </a:extLst>
          </p:cNvPr>
          <p:cNvSpPr>
            <a:spLocks noChangeArrowheads="1"/>
          </p:cNvSpPr>
          <p:nvPr userDrawn="1"/>
        </p:nvSpPr>
        <p:spPr bwMode="auto">
          <a:xfrm>
            <a:off x="4889857"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0" name="Rectangle 12">
            <a:extLst>
              <a:ext uri="{FF2B5EF4-FFF2-40B4-BE49-F238E27FC236}">
                <a16:creationId xmlns:a16="http://schemas.microsoft.com/office/drawing/2014/main" id="{ACD2C655-C23C-3B96-1DBD-E8A7E9538700}"/>
              </a:ext>
            </a:extLst>
          </p:cNvPr>
          <p:cNvSpPr>
            <a:spLocks noChangeArrowheads="1"/>
          </p:cNvSpPr>
          <p:nvPr userDrawn="1"/>
        </p:nvSpPr>
        <p:spPr bwMode="auto">
          <a:xfrm>
            <a:off x="4889857"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1" name="Rectangle 12">
            <a:extLst>
              <a:ext uri="{FF2B5EF4-FFF2-40B4-BE49-F238E27FC236}">
                <a16:creationId xmlns:a16="http://schemas.microsoft.com/office/drawing/2014/main" id="{7051E2FB-3409-A063-86FB-6DD3CEFA9477}"/>
              </a:ext>
            </a:extLst>
          </p:cNvPr>
          <p:cNvSpPr>
            <a:spLocks noChangeArrowheads="1"/>
          </p:cNvSpPr>
          <p:nvPr userDrawn="1"/>
        </p:nvSpPr>
        <p:spPr bwMode="auto">
          <a:xfrm>
            <a:off x="4889857"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2" name="Rectangle 12">
            <a:extLst>
              <a:ext uri="{FF2B5EF4-FFF2-40B4-BE49-F238E27FC236}">
                <a16:creationId xmlns:a16="http://schemas.microsoft.com/office/drawing/2014/main" id="{F0505BDA-C5CC-EE8A-112A-6F083409B891}"/>
              </a:ext>
            </a:extLst>
          </p:cNvPr>
          <p:cNvSpPr>
            <a:spLocks noChangeArrowheads="1"/>
          </p:cNvSpPr>
          <p:nvPr userDrawn="1"/>
        </p:nvSpPr>
        <p:spPr bwMode="auto">
          <a:xfrm>
            <a:off x="4889857"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4" name="Rectangle 12">
            <a:extLst>
              <a:ext uri="{FF2B5EF4-FFF2-40B4-BE49-F238E27FC236}">
                <a16:creationId xmlns:a16="http://schemas.microsoft.com/office/drawing/2014/main" id="{579CA73B-2E2C-2025-6850-82C691511AA1}"/>
              </a:ext>
            </a:extLst>
          </p:cNvPr>
          <p:cNvSpPr>
            <a:spLocks noChangeArrowheads="1"/>
          </p:cNvSpPr>
          <p:nvPr userDrawn="1"/>
        </p:nvSpPr>
        <p:spPr bwMode="auto">
          <a:xfrm>
            <a:off x="5462573"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5" name="Rectangle 12">
            <a:extLst>
              <a:ext uri="{FF2B5EF4-FFF2-40B4-BE49-F238E27FC236}">
                <a16:creationId xmlns:a16="http://schemas.microsoft.com/office/drawing/2014/main" id="{DAA3BCBE-0E95-33CF-D87E-4648A401DE78}"/>
              </a:ext>
            </a:extLst>
          </p:cNvPr>
          <p:cNvSpPr>
            <a:spLocks noChangeArrowheads="1"/>
          </p:cNvSpPr>
          <p:nvPr userDrawn="1"/>
        </p:nvSpPr>
        <p:spPr bwMode="auto">
          <a:xfrm>
            <a:off x="5462573"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6" name="Rectangle 137">
            <a:extLst>
              <a:ext uri="{FF2B5EF4-FFF2-40B4-BE49-F238E27FC236}">
                <a16:creationId xmlns:a16="http://schemas.microsoft.com/office/drawing/2014/main" id="{38E6261F-1FC1-7981-635F-766BBF189E76}"/>
              </a:ext>
            </a:extLst>
          </p:cNvPr>
          <p:cNvSpPr>
            <a:spLocks noChangeArrowheads="1"/>
          </p:cNvSpPr>
          <p:nvPr userDrawn="1"/>
        </p:nvSpPr>
        <p:spPr bwMode="auto">
          <a:xfrm>
            <a:off x="5462573"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7" name="Rectangle 12">
            <a:extLst>
              <a:ext uri="{FF2B5EF4-FFF2-40B4-BE49-F238E27FC236}">
                <a16:creationId xmlns:a16="http://schemas.microsoft.com/office/drawing/2014/main" id="{640609D4-38F9-4116-E579-A6F086308DBC}"/>
              </a:ext>
            </a:extLst>
          </p:cNvPr>
          <p:cNvSpPr>
            <a:spLocks noChangeArrowheads="1"/>
          </p:cNvSpPr>
          <p:nvPr userDrawn="1"/>
        </p:nvSpPr>
        <p:spPr bwMode="auto">
          <a:xfrm>
            <a:off x="5462573"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8" name="Rectangle 12">
            <a:extLst>
              <a:ext uri="{FF2B5EF4-FFF2-40B4-BE49-F238E27FC236}">
                <a16:creationId xmlns:a16="http://schemas.microsoft.com/office/drawing/2014/main" id="{C80290A6-D374-0BF2-E755-6BFBD403AEA5}"/>
              </a:ext>
            </a:extLst>
          </p:cNvPr>
          <p:cNvSpPr>
            <a:spLocks noChangeArrowheads="1"/>
          </p:cNvSpPr>
          <p:nvPr userDrawn="1"/>
        </p:nvSpPr>
        <p:spPr bwMode="auto">
          <a:xfrm>
            <a:off x="5462573"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9" name="Rectangle 12">
            <a:extLst>
              <a:ext uri="{FF2B5EF4-FFF2-40B4-BE49-F238E27FC236}">
                <a16:creationId xmlns:a16="http://schemas.microsoft.com/office/drawing/2014/main" id="{2609C845-EECB-B7AF-63E1-F89F67092A3E}"/>
              </a:ext>
            </a:extLst>
          </p:cNvPr>
          <p:cNvSpPr>
            <a:spLocks noChangeArrowheads="1"/>
          </p:cNvSpPr>
          <p:nvPr userDrawn="1"/>
        </p:nvSpPr>
        <p:spPr bwMode="auto">
          <a:xfrm>
            <a:off x="5462573"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0" name="Rectangle 12">
            <a:extLst>
              <a:ext uri="{FF2B5EF4-FFF2-40B4-BE49-F238E27FC236}">
                <a16:creationId xmlns:a16="http://schemas.microsoft.com/office/drawing/2014/main" id="{93570AA9-C3DA-0323-2E5E-12792D8BD95C}"/>
              </a:ext>
            </a:extLst>
          </p:cNvPr>
          <p:cNvSpPr>
            <a:spLocks noChangeArrowheads="1"/>
          </p:cNvSpPr>
          <p:nvPr userDrawn="1"/>
        </p:nvSpPr>
        <p:spPr bwMode="auto">
          <a:xfrm>
            <a:off x="5462573"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1" name="Rectangle 12">
            <a:extLst>
              <a:ext uri="{FF2B5EF4-FFF2-40B4-BE49-F238E27FC236}">
                <a16:creationId xmlns:a16="http://schemas.microsoft.com/office/drawing/2014/main" id="{C5D56594-9509-8CE9-62AA-E6A7F44D0041}"/>
              </a:ext>
            </a:extLst>
          </p:cNvPr>
          <p:cNvSpPr>
            <a:spLocks noChangeArrowheads="1"/>
          </p:cNvSpPr>
          <p:nvPr userDrawn="1"/>
        </p:nvSpPr>
        <p:spPr bwMode="auto">
          <a:xfrm>
            <a:off x="5462573"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3" name="Rectangle 12">
            <a:extLst>
              <a:ext uri="{FF2B5EF4-FFF2-40B4-BE49-F238E27FC236}">
                <a16:creationId xmlns:a16="http://schemas.microsoft.com/office/drawing/2014/main" id="{77753AE4-8A9E-D83A-AD02-B38EC7B43A47}"/>
              </a:ext>
            </a:extLst>
          </p:cNvPr>
          <p:cNvSpPr>
            <a:spLocks noChangeArrowheads="1"/>
          </p:cNvSpPr>
          <p:nvPr userDrawn="1"/>
        </p:nvSpPr>
        <p:spPr bwMode="auto">
          <a:xfrm>
            <a:off x="6036173"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4" name="Rectangle 12">
            <a:extLst>
              <a:ext uri="{FF2B5EF4-FFF2-40B4-BE49-F238E27FC236}">
                <a16:creationId xmlns:a16="http://schemas.microsoft.com/office/drawing/2014/main" id="{25FE2D02-1F1B-119B-D010-7A869B34F5D6}"/>
              </a:ext>
            </a:extLst>
          </p:cNvPr>
          <p:cNvSpPr>
            <a:spLocks noChangeArrowheads="1"/>
          </p:cNvSpPr>
          <p:nvPr userDrawn="1"/>
        </p:nvSpPr>
        <p:spPr bwMode="auto">
          <a:xfrm>
            <a:off x="6036173"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5" name="Rectangle 129">
            <a:extLst>
              <a:ext uri="{FF2B5EF4-FFF2-40B4-BE49-F238E27FC236}">
                <a16:creationId xmlns:a16="http://schemas.microsoft.com/office/drawing/2014/main" id="{7A470968-38C9-4321-E258-74AAD3DA38B3}"/>
              </a:ext>
            </a:extLst>
          </p:cNvPr>
          <p:cNvSpPr>
            <a:spLocks noChangeArrowheads="1"/>
          </p:cNvSpPr>
          <p:nvPr userDrawn="1"/>
        </p:nvSpPr>
        <p:spPr bwMode="auto">
          <a:xfrm>
            <a:off x="6036173"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6" name="Rectangle 12">
            <a:extLst>
              <a:ext uri="{FF2B5EF4-FFF2-40B4-BE49-F238E27FC236}">
                <a16:creationId xmlns:a16="http://schemas.microsoft.com/office/drawing/2014/main" id="{4AEB27AE-4A7C-D641-8692-719600A967CA}"/>
              </a:ext>
            </a:extLst>
          </p:cNvPr>
          <p:cNvSpPr>
            <a:spLocks noChangeArrowheads="1"/>
          </p:cNvSpPr>
          <p:nvPr userDrawn="1"/>
        </p:nvSpPr>
        <p:spPr bwMode="auto">
          <a:xfrm>
            <a:off x="6036173"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7" name="Rectangle 12">
            <a:extLst>
              <a:ext uri="{FF2B5EF4-FFF2-40B4-BE49-F238E27FC236}">
                <a16:creationId xmlns:a16="http://schemas.microsoft.com/office/drawing/2014/main" id="{7F4520A9-CB75-9545-66D7-24B2D53AA378}"/>
              </a:ext>
            </a:extLst>
          </p:cNvPr>
          <p:cNvSpPr>
            <a:spLocks noChangeArrowheads="1"/>
          </p:cNvSpPr>
          <p:nvPr userDrawn="1"/>
        </p:nvSpPr>
        <p:spPr bwMode="auto">
          <a:xfrm>
            <a:off x="6036173"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8" name="Rectangle 12">
            <a:extLst>
              <a:ext uri="{FF2B5EF4-FFF2-40B4-BE49-F238E27FC236}">
                <a16:creationId xmlns:a16="http://schemas.microsoft.com/office/drawing/2014/main" id="{086BD448-209F-C78F-62CE-E502381E9F1E}"/>
              </a:ext>
            </a:extLst>
          </p:cNvPr>
          <p:cNvSpPr>
            <a:spLocks noChangeArrowheads="1"/>
          </p:cNvSpPr>
          <p:nvPr userDrawn="1"/>
        </p:nvSpPr>
        <p:spPr bwMode="auto">
          <a:xfrm>
            <a:off x="6036173"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9" name="Rectangle 12">
            <a:extLst>
              <a:ext uri="{FF2B5EF4-FFF2-40B4-BE49-F238E27FC236}">
                <a16:creationId xmlns:a16="http://schemas.microsoft.com/office/drawing/2014/main" id="{87A9A134-FB66-0389-E7C0-A107ACAB79AB}"/>
              </a:ext>
            </a:extLst>
          </p:cNvPr>
          <p:cNvSpPr>
            <a:spLocks noChangeArrowheads="1"/>
          </p:cNvSpPr>
          <p:nvPr userDrawn="1"/>
        </p:nvSpPr>
        <p:spPr bwMode="auto">
          <a:xfrm>
            <a:off x="6036173"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0" name="Rectangle 12">
            <a:extLst>
              <a:ext uri="{FF2B5EF4-FFF2-40B4-BE49-F238E27FC236}">
                <a16:creationId xmlns:a16="http://schemas.microsoft.com/office/drawing/2014/main" id="{841423D9-2836-EDDB-3BD5-DBF0F1124017}"/>
              </a:ext>
            </a:extLst>
          </p:cNvPr>
          <p:cNvSpPr>
            <a:spLocks noChangeArrowheads="1"/>
          </p:cNvSpPr>
          <p:nvPr userDrawn="1"/>
        </p:nvSpPr>
        <p:spPr bwMode="auto">
          <a:xfrm>
            <a:off x="6036173"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1" name="Rectangle 12">
            <a:extLst>
              <a:ext uri="{FF2B5EF4-FFF2-40B4-BE49-F238E27FC236}">
                <a16:creationId xmlns:a16="http://schemas.microsoft.com/office/drawing/2014/main" id="{5A36342C-D173-EEFB-76F5-7F36BFE5BA86}"/>
              </a:ext>
            </a:extLst>
          </p:cNvPr>
          <p:cNvSpPr>
            <a:spLocks noChangeArrowheads="1"/>
          </p:cNvSpPr>
          <p:nvPr userDrawn="1"/>
        </p:nvSpPr>
        <p:spPr bwMode="auto">
          <a:xfrm>
            <a:off x="6610718"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2" name="Rectangle 12">
            <a:extLst>
              <a:ext uri="{FF2B5EF4-FFF2-40B4-BE49-F238E27FC236}">
                <a16:creationId xmlns:a16="http://schemas.microsoft.com/office/drawing/2014/main" id="{57017362-FE9F-2682-763C-4DA19203CE9C}"/>
              </a:ext>
            </a:extLst>
          </p:cNvPr>
          <p:cNvSpPr>
            <a:spLocks noChangeArrowheads="1"/>
          </p:cNvSpPr>
          <p:nvPr userDrawn="1"/>
        </p:nvSpPr>
        <p:spPr bwMode="auto">
          <a:xfrm>
            <a:off x="6610718"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3" name="Rectangle 121">
            <a:extLst>
              <a:ext uri="{FF2B5EF4-FFF2-40B4-BE49-F238E27FC236}">
                <a16:creationId xmlns:a16="http://schemas.microsoft.com/office/drawing/2014/main" id="{E75F2BB1-4677-C999-BAA3-D19870F8FF94}"/>
              </a:ext>
            </a:extLst>
          </p:cNvPr>
          <p:cNvSpPr>
            <a:spLocks noChangeArrowheads="1"/>
          </p:cNvSpPr>
          <p:nvPr userDrawn="1"/>
        </p:nvSpPr>
        <p:spPr bwMode="auto">
          <a:xfrm>
            <a:off x="6610718"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4" name="Rectangle 12">
            <a:extLst>
              <a:ext uri="{FF2B5EF4-FFF2-40B4-BE49-F238E27FC236}">
                <a16:creationId xmlns:a16="http://schemas.microsoft.com/office/drawing/2014/main" id="{5E73F1E6-9DC8-0952-0AB1-7FCEBD4D95D3}"/>
              </a:ext>
            </a:extLst>
          </p:cNvPr>
          <p:cNvSpPr>
            <a:spLocks noChangeArrowheads="1"/>
          </p:cNvSpPr>
          <p:nvPr userDrawn="1"/>
        </p:nvSpPr>
        <p:spPr bwMode="auto">
          <a:xfrm>
            <a:off x="6610718"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5" name="Rectangle 12">
            <a:extLst>
              <a:ext uri="{FF2B5EF4-FFF2-40B4-BE49-F238E27FC236}">
                <a16:creationId xmlns:a16="http://schemas.microsoft.com/office/drawing/2014/main" id="{FBAE314A-E53C-1A83-2A3F-F786258727A4}"/>
              </a:ext>
            </a:extLst>
          </p:cNvPr>
          <p:cNvSpPr>
            <a:spLocks noChangeArrowheads="1"/>
          </p:cNvSpPr>
          <p:nvPr userDrawn="1"/>
        </p:nvSpPr>
        <p:spPr bwMode="auto">
          <a:xfrm>
            <a:off x="6610718"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6" name="Rectangle 12">
            <a:extLst>
              <a:ext uri="{FF2B5EF4-FFF2-40B4-BE49-F238E27FC236}">
                <a16:creationId xmlns:a16="http://schemas.microsoft.com/office/drawing/2014/main" id="{E712FB74-A849-9459-6B8B-4FD80753AB69}"/>
              </a:ext>
            </a:extLst>
          </p:cNvPr>
          <p:cNvSpPr>
            <a:spLocks noChangeArrowheads="1"/>
          </p:cNvSpPr>
          <p:nvPr userDrawn="1"/>
        </p:nvSpPr>
        <p:spPr bwMode="auto">
          <a:xfrm>
            <a:off x="6610718"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7" name="Rectangle 12">
            <a:extLst>
              <a:ext uri="{FF2B5EF4-FFF2-40B4-BE49-F238E27FC236}">
                <a16:creationId xmlns:a16="http://schemas.microsoft.com/office/drawing/2014/main" id="{C946B47A-9DA7-C3FE-38DB-D6B9736BB381}"/>
              </a:ext>
            </a:extLst>
          </p:cNvPr>
          <p:cNvSpPr>
            <a:spLocks noChangeArrowheads="1"/>
          </p:cNvSpPr>
          <p:nvPr userDrawn="1"/>
        </p:nvSpPr>
        <p:spPr bwMode="auto">
          <a:xfrm>
            <a:off x="6610718"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8" name="Rectangle 12">
            <a:extLst>
              <a:ext uri="{FF2B5EF4-FFF2-40B4-BE49-F238E27FC236}">
                <a16:creationId xmlns:a16="http://schemas.microsoft.com/office/drawing/2014/main" id="{F3B067EE-F43E-C7C3-BDD8-6A4A51721177}"/>
              </a:ext>
            </a:extLst>
          </p:cNvPr>
          <p:cNvSpPr>
            <a:spLocks noChangeArrowheads="1"/>
          </p:cNvSpPr>
          <p:nvPr userDrawn="1"/>
        </p:nvSpPr>
        <p:spPr bwMode="auto">
          <a:xfrm>
            <a:off x="6610718"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9" name="Rectangle 12">
            <a:extLst>
              <a:ext uri="{FF2B5EF4-FFF2-40B4-BE49-F238E27FC236}">
                <a16:creationId xmlns:a16="http://schemas.microsoft.com/office/drawing/2014/main" id="{70D8FE12-3C35-10DA-EF66-35203A655B69}"/>
              </a:ext>
            </a:extLst>
          </p:cNvPr>
          <p:cNvSpPr>
            <a:spLocks noChangeArrowheads="1"/>
          </p:cNvSpPr>
          <p:nvPr userDrawn="1"/>
        </p:nvSpPr>
        <p:spPr bwMode="auto">
          <a:xfrm>
            <a:off x="7183434"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0" name="Rectangle 12">
            <a:extLst>
              <a:ext uri="{FF2B5EF4-FFF2-40B4-BE49-F238E27FC236}">
                <a16:creationId xmlns:a16="http://schemas.microsoft.com/office/drawing/2014/main" id="{9D2E4853-F2A0-BEFA-ED7F-DA88CC4D1704}"/>
              </a:ext>
            </a:extLst>
          </p:cNvPr>
          <p:cNvSpPr>
            <a:spLocks noChangeArrowheads="1"/>
          </p:cNvSpPr>
          <p:nvPr userDrawn="1"/>
        </p:nvSpPr>
        <p:spPr bwMode="auto">
          <a:xfrm>
            <a:off x="7183434"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1" name="Rectangle 113">
            <a:extLst>
              <a:ext uri="{FF2B5EF4-FFF2-40B4-BE49-F238E27FC236}">
                <a16:creationId xmlns:a16="http://schemas.microsoft.com/office/drawing/2014/main" id="{4AB0816A-B75C-B062-75F8-6B2F4880FDC6}"/>
              </a:ext>
            </a:extLst>
          </p:cNvPr>
          <p:cNvSpPr>
            <a:spLocks noChangeArrowheads="1"/>
          </p:cNvSpPr>
          <p:nvPr userDrawn="1"/>
        </p:nvSpPr>
        <p:spPr bwMode="auto">
          <a:xfrm>
            <a:off x="7183434"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2" name="Rectangle 12">
            <a:extLst>
              <a:ext uri="{FF2B5EF4-FFF2-40B4-BE49-F238E27FC236}">
                <a16:creationId xmlns:a16="http://schemas.microsoft.com/office/drawing/2014/main" id="{2F047AF3-77F0-AF1C-80E3-CE4FC10828F8}"/>
              </a:ext>
            </a:extLst>
          </p:cNvPr>
          <p:cNvSpPr>
            <a:spLocks noChangeArrowheads="1"/>
          </p:cNvSpPr>
          <p:nvPr userDrawn="1"/>
        </p:nvSpPr>
        <p:spPr bwMode="auto">
          <a:xfrm>
            <a:off x="7183434"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3" name="Rectangle 12">
            <a:extLst>
              <a:ext uri="{FF2B5EF4-FFF2-40B4-BE49-F238E27FC236}">
                <a16:creationId xmlns:a16="http://schemas.microsoft.com/office/drawing/2014/main" id="{EA0F85B3-A018-DD80-A74C-1D740BCA19BE}"/>
              </a:ext>
            </a:extLst>
          </p:cNvPr>
          <p:cNvSpPr>
            <a:spLocks noChangeArrowheads="1"/>
          </p:cNvSpPr>
          <p:nvPr userDrawn="1"/>
        </p:nvSpPr>
        <p:spPr bwMode="auto">
          <a:xfrm>
            <a:off x="718343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4" name="Rectangle 12">
            <a:extLst>
              <a:ext uri="{FF2B5EF4-FFF2-40B4-BE49-F238E27FC236}">
                <a16:creationId xmlns:a16="http://schemas.microsoft.com/office/drawing/2014/main" id="{394A7068-9D20-EA5A-B526-D8C398D47FC3}"/>
              </a:ext>
            </a:extLst>
          </p:cNvPr>
          <p:cNvSpPr>
            <a:spLocks noChangeArrowheads="1"/>
          </p:cNvSpPr>
          <p:nvPr userDrawn="1"/>
        </p:nvSpPr>
        <p:spPr bwMode="auto">
          <a:xfrm>
            <a:off x="718343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5" name="Rectangle 12">
            <a:extLst>
              <a:ext uri="{FF2B5EF4-FFF2-40B4-BE49-F238E27FC236}">
                <a16:creationId xmlns:a16="http://schemas.microsoft.com/office/drawing/2014/main" id="{D44C6DB3-3E7F-97B2-3506-451FEA5E06AE}"/>
              </a:ext>
            </a:extLst>
          </p:cNvPr>
          <p:cNvSpPr>
            <a:spLocks noChangeArrowheads="1"/>
          </p:cNvSpPr>
          <p:nvPr userDrawn="1"/>
        </p:nvSpPr>
        <p:spPr bwMode="auto">
          <a:xfrm>
            <a:off x="718343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6" name="Rectangle 12">
            <a:extLst>
              <a:ext uri="{FF2B5EF4-FFF2-40B4-BE49-F238E27FC236}">
                <a16:creationId xmlns:a16="http://schemas.microsoft.com/office/drawing/2014/main" id="{89785AC3-D772-5E4C-CA41-57F94971650A}"/>
              </a:ext>
            </a:extLst>
          </p:cNvPr>
          <p:cNvSpPr>
            <a:spLocks noChangeArrowheads="1"/>
          </p:cNvSpPr>
          <p:nvPr userDrawn="1"/>
        </p:nvSpPr>
        <p:spPr bwMode="auto">
          <a:xfrm>
            <a:off x="7183434"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7" name="Rectangle 12">
            <a:extLst>
              <a:ext uri="{FF2B5EF4-FFF2-40B4-BE49-F238E27FC236}">
                <a16:creationId xmlns:a16="http://schemas.microsoft.com/office/drawing/2014/main" id="{4DE8C77A-97FB-C228-8907-2A008562A707}"/>
              </a:ext>
            </a:extLst>
          </p:cNvPr>
          <p:cNvSpPr>
            <a:spLocks noChangeArrowheads="1"/>
          </p:cNvSpPr>
          <p:nvPr userDrawn="1"/>
        </p:nvSpPr>
        <p:spPr bwMode="auto">
          <a:xfrm>
            <a:off x="7757034"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8" name="Rectangle 12">
            <a:extLst>
              <a:ext uri="{FF2B5EF4-FFF2-40B4-BE49-F238E27FC236}">
                <a16:creationId xmlns:a16="http://schemas.microsoft.com/office/drawing/2014/main" id="{3311CBF5-E520-9DA6-104F-66C59D718B6C}"/>
              </a:ext>
            </a:extLst>
          </p:cNvPr>
          <p:cNvSpPr>
            <a:spLocks noChangeArrowheads="1"/>
          </p:cNvSpPr>
          <p:nvPr userDrawn="1"/>
        </p:nvSpPr>
        <p:spPr bwMode="auto">
          <a:xfrm>
            <a:off x="7757034"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9" name="Rectangle 105">
            <a:extLst>
              <a:ext uri="{FF2B5EF4-FFF2-40B4-BE49-F238E27FC236}">
                <a16:creationId xmlns:a16="http://schemas.microsoft.com/office/drawing/2014/main" id="{520F35A9-BBB0-4471-97B3-A0EFD19C76B6}"/>
              </a:ext>
            </a:extLst>
          </p:cNvPr>
          <p:cNvSpPr>
            <a:spLocks noChangeArrowheads="1"/>
          </p:cNvSpPr>
          <p:nvPr userDrawn="1"/>
        </p:nvSpPr>
        <p:spPr bwMode="auto">
          <a:xfrm>
            <a:off x="7757034"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0" name="Rectangle 12">
            <a:extLst>
              <a:ext uri="{FF2B5EF4-FFF2-40B4-BE49-F238E27FC236}">
                <a16:creationId xmlns:a16="http://schemas.microsoft.com/office/drawing/2014/main" id="{F80D5542-6D4D-2785-52E1-F77AA2F71CAC}"/>
              </a:ext>
            </a:extLst>
          </p:cNvPr>
          <p:cNvSpPr>
            <a:spLocks noChangeArrowheads="1"/>
          </p:cNvSpPr>
          <p:nvPr userDrawn="1"/>
        </p:nvSpPr>
        <p:spPr bwMode="auto">
          <a:xfrm>
            <a:off x="7757034"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1" name="Rectangle 12">
            <a:extLst>
              <a:ext uri="{FF2B5EF4-FFF2-40B4-BE49-F238E27FC236}">
                <a16:creationId xmlns:a16="http://schemas.microsoft.com/office/drawing/2014/main" id="{451C8886-BDE6-7353-0EC1-94F44BC80CF4}"/>
              </a:ext>
            </a:extLst>
          </p:cNvPr>
          <p:cNvSpPr>
            <a:spLocks noChangeArrowheads="1"/>
          </p:cNvSpPr>
          <p:nvPr userDrawn="1"/>
        </p:nvSpPr>
        <p:spPr bwMode="auto">
          <a:xfrm>
            <a:off x="775703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2" name="Rectangle 12">
            <a:extLst>
              <a:ext uri="{FF2B5EF4-FFF2-40B4-BE49-F238E27FC236}">
                <a16:creationId xmlns:a16="http://schemas.microsoft.com/office/drawing/2014/main" id="{39DA4FBF-58E6-23E1-FE4E-8D47F9A828F4}"/>
              </a:ext>
            </a:extLst>
          </p:cNvPr>
          <p:cNvSpPr>
            <a:spLocks noChangeArrowheads="1"/>
          </p:cNvSpPr>
          <p:nvPr userDrawn="1"/>
        </p:nvSpPr>
        <p:spPr bwMode="auto">
          <a:xfrm>
            <a:off x="775703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3" name="Rectangle 12">
            <a:extLst>
              <a:ext uri="{FF2B5EF4-FFF2-40B4-BE49-F238E27FC236}">
                <a16:creationId xmlns:a16="http://schemas.microsoft.com/office/drawing/2014/main" id="{228B4A04-23F2-AE8D-30D1-4ECE53B53697}"/>
              </a:ext>
            </a:extLst>
          </p:cNvPr>
          <p:cNvSpPr>
            <a:spLocks noChangeArrowheads="1"/>
          </p:cNvSpPr>
          <p:nvPr userDrawn="1"/>
        </p:nvSpPr>
        <p:spPr bwMode="auto">
          <a:xfrm>
            <a:off x="775703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4" name="Rectangle 12">
            <a:extLst>
              <a:ext uri="{FF2B5EF4-FFF2-40B4-BE49-F238E27FC236}">
                <a16:creationId xmlns:a16="http://schemas.microsoft.com/office/drawing/2014/main" id="{92098B74-EF46-C06C-463E-D9231FB1DBE2}"/>
              </a:ext>
            </a:extLst>
          </p:cNvPr>
          <p:cNvSpPr>
            <a:spLocks noChangeArrowheads="1"/>
          </p:cNvSpPr>
          <p:nvPr userDrawn="1"/>
        </p:nvSpPr>
        <p:spPr bwMode="auto">
          <a:xfrm>
            <a:off x="7757034"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5" name="Rectangle 12">
            <a:extLst>
              <a:ext uri="{FF2B5EF4-FFF2-40B4-BE49-F238E27FC236}">
                <a16:creationId xmlns:a16="http://schemas.microsoft.com/office/drawing/2014/main" id="{69CAC839-7759-E9A8-90F3-BD3C668AC83C}"/>
              </a:ext>
            </a:extLst>
          </p:cNvPr>
          <p:cNvSpPr>
            <a:spLocks noChangeArrowheads="1"/>
          </p:cNvSpPr>
          <p:nvPr userDrawn="1"/>
        </p:nvSpPr>
        <p:spPr bwMode="auto">
          <a:xfrm>
            <a:off x="8331598"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6" name="Rectangle 12">
            <a:extLst>
              <a:ext uri="{FF2B5EF4-FFF2-40B4-BE49-F238E27FC236}">
                <a16:creationId xmlns:a16="http://schemas.microsoft.com/office/drawing/2014/main" id="{B765F6EF-41D7-750E-380D-3F333DD1DEC4}"/>
              </a:ext>
            </a:extLst>
          </p:cNvPr>
          <p:cNvSpPr>
            <a:spLocks noChangeArrowheads="1"/>
          </p:cNvSpPr>
          <p:nvPr userDrawn="1"/>
        </p:nvSpPr>
        <p:spPr bwMode="auto">
          <a:xfrm>
            <a:off x="8331598"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7" name="Rectangle 97">
            <a:extLst>
              <a:ext uri="{FF2B5EF4-FFF2-40B4-BE49-F238E27FC236}">
                <a16:creationId xmlns:a16="http://schemas.microsoft.com/office/drawing/2014/main" id="{EBFC5534-731F-8E65-C590-0CBA5EF63882}"/>
              </a:ext>
            </a:extLst>
          </p:cNvPr>
          <p:cNvSpPr>
            <a:spLocks noChangeArrowheads="1"/>
          </p:cNvSpPr>
          <p:nvPr userDrawn="1"/>
        </p:nvSpPr>
        <p:spPr bwMode="auto">
          <a:xfrm>
            <a:off x="8331598"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8" name="Rectangle 12">
            <a:extLst>
              <a:ext uri="{FF2B5EF4-FFF2-40B4-BE49-F238E27FC236}">
                <a16:creationId xmlns:a16="http://schemas.microsoft.com/office/drawing/2014/main" id="{C72DDE88-061D-642B-400E-4C2EE356A2FC}"/>
              </a:ext>
            </a:extLst>
          </p:cNvPr>
          <p:cNvSpPr>
            <a:spLocks noChangeArrowheads="1"/>
          </p:cNvSpPr>
          <p:nvPr userDrawn="1"/>
        </p:nvSpPr>
        <p:spPr bwMode="auto">
          <a:xfrm>
            <a:off x="8331598"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9" name="Rectangle 12">
            <a:extLst>
              <a:ext uri="{FF2B5EF4-FFF2-40B4-BE49-F238E27FC236}">
                <a16:creationId xmlns:a16="http://schemas.microsoft.com/office/drawing/2014/main" id="{333F0906-9BFF-7585-B4A6-54824B351108}"/>
              </a:ext>
            </a:extLst>
          </p:cNvPr>
          <p:cNvSpPr>
            <a:spLocks noChangeArrowheads="1"/>
          </p:cNvSpPr>
          <p:nvPr userDrawn="1"/>
        </p:nvSpPr>
        <p:spPr bwMode="auto">
          <a:xfrm>
            <a:off x="8331598"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0" name="Rectangle 12">
            <a:extLst>
              <a:ext uri="{FF2B5EF4-FFF2-40B4-BE49-F238E27FC236}">
                <a16:creationId xmlns:a16="http://schemas.microsoft.com/office/drawing/2014/main" id="{F397C57F-93B5-663F-D9E1-49A7B049E2A3}"/>
              </a:ext>
            </a:extLst>
          </p:cNvPr>
          <p:cNvSpPr>
            <a:spLocks noChangeArrowheads="1"/>
          </p:cNvSpPr>
          <p:nvPr userDrawn="1"/>
        </p:nvSpPr>
        <p:spPr bwMode="auto">
          <a:xfrm>
            <a:off x="8331598"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1" name="Rectangle 12">
            <a:extLst>
              <a:ext uri="{FF2B5EF4-FFF2-40B4-BE49-F238E27FC236}">
                <a16:creationId xmlns:a16="http://schemas.microsoft.com/office/drawing/2014/main" id="{F8AC7D3F-7FB5-F144-088D-C90689121634}"/>
              </a:ext>
            </a:extLst>
          </p:cNvPr>
          <p:cNvSpPr>
            <a:spLocks noChangeArrowheads="1"/>
          </p:cNvSpPr>
          <p:nvPr userDrawn="1"/>
        </p:nvSpPr>
        <p:spPr bwMode="auto">
          <a:xfrm>
            <a:off x="8331598"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2" name="Rectangle 12">
            <a:extLst>
              <a:ext uri="{FF2B5EF4-FFF2-40B4-BE49-F238E27FC236}">
                <a16:creationId xmlns:a16="http://schemas.microsoft.com/office/drawing/2014/main" id="{7717A740-C6FA-722B-CF87-F2FE89ABBBFF}"/>
              </a:ext>
            </a:extLst>
          </p:cNvPr>
          <p:cNvSpPr>
            <a:spLocks noChangeArrowheads="1"/>
          </p:cNvSpPr>
          <p:nvPr userDrawn="1"/>
        </p:nvSpPr>
        <p:spPr bwMode="auto">
          <a:xfrm>
            <a:off x="8331598"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3" name="Rectangle 12">
            <a:extLst>
              <a:ext uri="{FF2B5EF4-FFF2-40B4-BE49-F238E27FC236}">
                <a16:creationId xmlns:a16="http://schemas.microsoft.com/office/drawing/2014/main" id="{D2E112FA-7A75-BE4B-DF93-ACAAD63AED83}"/>
              </a:ext>
            </a:extLst>
          </p:cNvPr>
          <p:cNvSpPr>
            <a:spLocks noChangeArrowheads="1"/>
          </p:cNvSpPr>
          <p:nvPr userDrawn="1"/>
        </p:nvSpPr>
        <p:spPr bwMode="auto">
          <a:xfrm>
            <a:off x="8904314"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4" name="Rectangle 12">
            <a:extLst>
              <a:ext uri="{FF2B5EF4-FFF2-40B4-BE49-F238E27FC236}">
                <a16:creationId xmlns:a16="http://schemas.microsoft.com/office/drawing/2014/main" id="{9A60739D-4263-60DC-F155-DC16335953F6}"/>
              </a:ext>
            </a:extLst>
          </p:cNvPr>
          <p:cNvSpPr>
            <a:spLocks noChangeArrowheads="1"/>
          </p:cNvSpPr>
          <p:nvPr userDrawn="1"/>
        </p:nvSpPr>
        <p:spPr bwMode="auto">
          <a:xfrm>
            <a:off x="8904314"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5" name="Rectangle 89">
            <a:extLst>
              <a:ext uri="{FF2B5EF4-FFF2-40B4-BE49-F238E27FC236}">
                <a16:creationId xmlns:a16="http://schemas.microsoft.com/office/drawing/2014/main" id="{28B87D78-1ED9-BB1B-C87F-294E061C93AB}"/>
              </a:ext>
            </a:extLst>
          </p:cNvPr>
          <p:cNvSpPr>
            <a:spLocks noChangeArrowheads="1"/>
          </p:cNvSpPr>
          <p:nvPr userDrawn="1"/>
        </p:nvSpPr>
        <p:spPr bwMode="auto">
          <a:xfrm>
            <a:off x="8904314"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6" name="Rectangle 12">
            <a:extLst>
              <a:ext uri="{FF2B5EF4-FFF2-40B4-BE49-F238E27FC236}">
                <a16:creationId xmlns:a16="http://schemas.microsoft.com/office/drawing/2014/main" id="{775E996B-C3D5-4C71-3811-16601A42C065}"/>
              </a:ext>
            </a:extLst>
          </p:cNvPr>
          <p:cNvSpPr>
            <a:spLocks noChangeArrowheads="1"/>
          </p:cNvSpPr>
          <p:nvPr userDrawn="1"/>
        </p:nvSpPr>
        <p:spPr bwMode="auto">
          <a:xfrm>
            <a:off x="8904314"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7" name="Rectangle 12">
            <a:extLst>
              <a:ext uri="{FF2B5EF4-FFF2-40B4-BE49-F238E27FC236}">
                <a16:creationId xmlns:a16="http://schemas.microsoft.com/office/drawing/2014/main" id="{9E50E0B6-114E-9A0D-325D-0114C6735E27}"/>
              </a:ext>
            </a:extLst>
          </p:cNvPr>
          <p:cNvSpPr>
            <a:spLocks noChangeArrowheads="1"/>
          </p:cNvSpPr>
          <p:nvPr userDrawn="1"/>
        </p:nvSpPr>
        <p:spPr bwMode="auto">
          <a:xfrm>
            <a:off x="890431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8" name="Rectangle 12">
            <a:extLst>
              <a:ext uri="{FF2B5EF4-FFF2-40B4-BE49-F238E27FC236}">
                <a16:creationId xmlns:a16="http://schemas.microsoft.com/office/drawing/2014/main" id="{3A1FDF25-C457-0B31-CFDA-DFA5A213C20A}"/>
              </a:ext>
            </a:extLst>
          </p:cNvPr>
          <p:cNvSpPr>
            <a:spLocks noChangeArrowheads="1"/>
          </p:cNvSpPr>
          <p:nvPr userDrawn="1"/>
        </p:nvSpPr>
        <p:spPr bwMode="auto">
          <a:xfrm>
            <a:off x="890431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9" name="Rectangle 12">
            <a:extLst>
              <a:ext uri="{FF2B5EF4-FFF2-40B4-BE49-F238E27FC236}">
                <a16:creationId xmlns:a16="http://schemas.microsoft.com/office/drawing/2014/main" id="{2EF5B528-7186-1B9C-D2F9-84AE384D7DE4}"/>
              </a:ext>
            </a:extLst>
          </p:cNvPr>
          <p:cNvSpPr>
            <a:spLocks noChangeArrowheads="1"/>
          </p:cNvSpPr>
          <p:nvPr userDrawn="1"/>
        </p:nvSpPr>
        <p:spPr bwMode="auto">
          <a:xfrm>
            <a:off x="890431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0" name="Rectangle 12">
            <a:extLst>
              <a:ext uri="{FF2B5EF4-FFF2-40B4-BE49-F238E27FC236}">
                <a16:creationId xmlns:a16="http://schemas.microsoft.com/office/drawing/2014/main" id="{11405E02-5226-D119-1BA4-3E329376FA34}"/>
              </a:ext>
            </a:extLst>
          </p:cNvPr>
          <p:cNvSpPr>
            <a:spLocks noChangeArrowheads="1"/>
          </p:cNvSpPr>
          <p:nvPr userDrawn="1"/>
        </p:nvSpPr>
        <p:spPr bwMode="auto">
          <a:xfrm>
            <a:off x="8904314"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2" name="Rectangle 12">
            <a:extLst>
              <a:ext uri="{FF2B5EF4-FFF2-40B4-BE49-F238E27FC236}">
                <a16:creationId xmlns:a16="http://schemas.microsoft.com/office/drawing/2014/main" id="{74828FD0-5046-A931-462F-519B4E8F1393}"/>
              </a:ext>
            </a:extLst>
          </p:cNvPr>
          <p:cNvSpPr>
            <a:spLocks noChangeArrowheads="1"/>
          </p:cNvSpPr>
          <p:nvPr userDrawn="1"/>
        </p:nvSpPr>
        <p:spPr bwMode="auto">
          <a:xfrm>
            <a:off x="9477914"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3" name="Rectangle 12">
            <a:extLst>
              <a:ext uri="{FF2B5EF4-FFF2-40B4-BE49-F238E27FC236}">
                <a16:creationId xmlns:a16="http://schemas.microsoft.com/office/drawing/2014/main" id="{61D1AF55-4941-271A-714A-E240CA889944}"/>
              </a:ext>
            </a:extLst>
          </p:cNvPr>
          <p:cNvSpPr>
            <a:spLocks noChangeArrowheads="1"/>
          </p:cNvSpPr>
          <p:nvPr userDrawn="1"/>
        </p:nvSpPr>
        <p:spPr bwMode="auto">
          <a:xfrm>
            <a:off x="9477914"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4" name="Rectangle 81">
            <a:extLst>
              <a:ext uri="{FF2B5EF4-FFF2-40B4-BE49-F238E27FC236}">
                <a16:creationId xmlns:a16="http://schemas.microsoft.com/office/drawing/2014/main" id="{2A28CB28-9B81-57EC-5CCC-58D26022BD15}"/>
              </a:ext>
            </a:extLst>
          </p:cNvPr>
          <p:cNvSpPr>
            <a:spLocks noChangeArrowheads="1"/>
          </p:cNvSpPr>
          <p:nvPr userDrawn="1"/>
        </p:nvSpPr>
        <p:spPr bwMode="auto">
          <a:xfrm>
            <a:off x="9477914"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5" name="Rectangle 12">
            <a:extLst>
              <a:ext uri="{FF2B5EF4-FFF2-40B4-BE49-F238E27FC236}">
                <a16:creationId xmlns:a16="http://schemas.microsoft.com/office/drawing/2014/main" id="{A9031DBB-4714-7044-6EBF-76E8B341C0BA}"/>
              </a:ext>
            </a:extLst>
          </p:cNvPr>
          <p:cNvSpPr>
            <a:spLocks noChangeArrowheads="1"/>
          </p:cNvSpPr>
          <p:nvPr userDrawn="1"/>
        </p:nvSpPr>
        <p:spPr bwMode="auto">
          <a:xfrm>
            <a:off x="9477914"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6" name="Rectangle 12">
            <a:extLst>
              <a:ext uri="{FF2B5EF4-FFF2-40B4-BE49-F238E27FC236}">
                <a16:creationId xmlns:a16="http://schemas.microsoft.com/office/drawing/2014/main" id="{9C3FC497-0485-F364-0B17-A89BDD523F0C}"/>
              </a:ext>
            </a:extLst>
          </p:cNvPr>
          <p:cNvSpPr>
            <a:spLocks noChangeArrowheads="1"/>
          </p:cNvSpPr>
          <p:nvPr userDrawn="1"/>
        </p:nvSpPr>
        <p:spPr bwMode="auto">
          <a:xfrm>
            <a:off x="947791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7" name="Rectangle 12">
            <a:extLst>
              <a:ext uri="{FF2B5EF4-FFF2-40B4-BE49-F238E27FC236}">
                <a16:creationId xmlns:a16="http://schemas.microsoft.com/office/drawing/2014/main" id="{61D466FE-2BA6-51F9-62B0-6C4B159A3B27}"/>
              </a:ext>
            </a:extLst>
          </p:cNvPr>
          <p:cNvSpPr>
            <a:spLocks noChangeArrowheads="1"/>
          </p:cNvSpPr>
          <p:nvPr userDrawn="1"/>
        </p:nvSpPr>
        <p:spPr bwMode="auto">
          <a:xfrm>
            <a:off x="947791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8" name="Rectangle 12">
            <a:extLst>
              <a:ext uri="{FF2B5EF4-FFF2-40B4-BE49-F238E27FC236}">
                <a16:creationId xmlns:a16="http://schemas.microsoft.com/office/drawing/2014/main" id="{97605850-D2A6-3F42-64F8-BFA3907223F8}"/>
              </a:ext>
            </a:extLst>
          </p:cNvPr>
          <p:cNvSpPr>
            <a:spLocks noChangeArrowheads="1"/>
          </p:cNvSpPr>
          <p:nvPr userDrawn="1"/>
        </p:nvSpPr>
        <p:spPr bwMode="auto">
          <a:xfrm>
            <a:off x="947791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9" name="Rectangle 12">
            <a:extLst>
              <a:ext uri="{FF2B5EF4-FFF2-40B4-BE49-F238E27FC236}">
                <a16:creationId xmlns:a16="http://schemas.microsoft.com/office/drawing/2014/main" id="{5E4D37E5-60AC-AC85-929A-86DDE44119F4}"/>
              </a:ext>
            </a:extLst>
          </p:cNvPr>
          <p:cNvSpPr>
            <a:spLocks noChangeArrowheads="1"/>
          </p:cNvSpPr>
          <p:nvPr userDrawn="1"/>
        </p:nvSpPr>
        <p:spPr bwMode="auto">
          <a:xfrm>
            <a:off x="9477914"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0" name="Rectangle 12">
            <a:extLst>
              <a:ext uri="{FF2B5EF4-FFF2-40B4-BE49-F238E27FC236}">
                <a16:creationId xmlns:a16="http://schemas.microsoft.com/office/drawing/2014/main" id="{EBE9B406-AFB1-BE3B-0E49-EBBEFC2523FD}"/>
              </a:ext>
            </a:extLst>
          </p:cNvPr>
          <p:cNvSpPr>
            <a:spLocks noChangeArrowheads="1"/>
          </p:cNvSpPr>
          <p:nvPr userDrawn="1"/>
        </p:nvSpPr>
        <p:spPr bwMode="auto">
          <a:xfrm>
            <a:off x="10050541"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1" name="Rectangle 12">
            <a:extLst>
              <a:ext uri="{FF2B5EF4-FFF2-40B4-BE49-F238E27FC236}">
                <a16:creationId xmlns:a16="http://schemas.microsoft.com/office/drawing/2014/main" id="{C4D7AEE5-2C34-B1F3-B7FE-82FCA9BE4825}"/>
              </a:ext>
            </a:extLst>
          </p:cNvPr>
          <p:cNvSpPr>
            <a:spLocks noChangeArrowheads="1"/>
          </p:cNvSpPr>
          <p:nvPr userDrawn="1"/>
        </p:nvSpPr>
        <p:spPr bwMode="auto">
          <a:xfrm>
            <a:off x="10050541"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2" name="Rectangle 73">
            <a:extLst>
              <a:ext uri="{FF2B5EF4-FFF2-40B4-BE49-F238E27FC236}">
                <a16:creationId xmlns:a16="http://schemas.microsoft.com/office/drawing/2014/main" id="{C75522A9-34EA-34D1-0D0A-1244432AEE18}"/>
              </a:ext>
            </a:extLst>
          </p:cNvPr>
          <p:cNvSpPr>
            <a:spLocks noChangeArrowheads="1"/>
          </p:cNvSpPr>
          <p:nvPr userDrawn="1"/>
        </p:nvSpPr>
        <p:spPr bwMode="auto">
          <a:xfrm>
            <a:off x="10050541"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3" name="Rectangle 12">
            <a:extLst>
              <a:ext uri="{FF2B5EF4-FFF2-40B4-BE49-F238E27FC236}">
                <a16:creationId xmlns:a16="http://schemas.microsoft.com/office/drawing/2014/main" id="{511B650F-D420-27BD-DDA7-A5676F1B2F93}"/>
              </a:ext>
            </a:extLst>
          </p:cNvPr>
          <p:cNvSpPr>
            <a:spLocks noChangeArrowheads="1"/>
          </p:cNvSpPr>
          <p:nvPr userDrawn="1"/>
        </p:nvSpPr>
        <p:spPr bwMode="auto">
          <a:xfrm>
            <a:off x="10050541"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4" name="Rectangle 12">
            <a:extLst>
              <a:ext uri="{FF2B5EF4-FFF2-40B4-BE49-F238E27FC236}">
                <a16:creationId xmlns:a16="http://schemas.microsoft.com/office/drawing/2014/main" id="{E79972D7-E03F-3A6A-F8AA-D115CC503DF1}"/>
              </a:ext>
            </a:extLst>
          </p:cNvPr>
          <p:cNvSpPr>
            <a:spLocks noChangeArrowheads="1"/>
          </p:cNvSpPr>
          <p:nvPr userDrawn="1"/>
        </p:nvSpPr>
        <p:spPr bwMode="auto">
          <a:xfrm>
            <a:off x="10050541"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5" name="Rectangle 12">
            <a:extLst>
              <a:ext uri="{FF2B5EF4-FFF2-40B4-BE49-F238E27FC236}">
                <a16:creationId xmlns:a16="http://schemas.microsoft.com/office/drawing/2014/main" id="{28901FE2-57C8-C3C2-A0BE-5DE42B0C4748}"/>
              </a:ext>
            </a:extLst>
          </p:cNvPr>
          <p:cNvSpPr>
            <a:spLocks noChangeArrowheads="1"/>
          </p:cNvSpPr>
          <p:nvPr userDrawn="1"/>
        </p:nvSpPr>
        <p:spPr bwMode="auto">
          <a:xfrm>
            <a:off x="10050541"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6" name="Rectangle 12">
            <a:extLst>
              <a:ext uri="{FF2B5EF4-FFF2-40B4-BE49-F238E27FC236}">
                <a16:creationId xmlns:a16="http://schemas.microsoft.com/office/drawing/2014/main" id="{DBAA7447-3834-D4C6-35A4-8150D4ECDA65}"/>
              </a:ext>
            </a:extLst>
          </p:cNvPr>
          <p:cNvSpPr>
            <a:spLocks noChangeArrowheads="1"/>
          </p:cNvSpPr>
          <p:nvPr userDrawn="1"/>
        </p:nvSpPr>
        <p:spPr bwMode="auto">
          <a:xfrm>
            <a:off x="10050541"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7" name="Rectangle 12">
            <a:extLst>
              <a:ext uri="{FF2B5EF4-FFF2-40B4-BE49-F238E27FC236}">
                <a16:creationId xmlns:a16="http://schemas.microsoft.com/office/drawing/2014/main" id="{D4303AB5-B70F-9C96-E01B-B728C5DF1B37}"/>
              </a:ext>
            </a:extLst>
          </p:cNvPr>
          <p:cNvSpPr>
            <a:spLocks noChangeArrowheads="1"/>
          </p:cNvSpPr>
          <p:nvPr userDrawn="1"/>
        </p:nvSpPr>
        <p:spPr bwMode="auto">
          <a:xfrm>
            <a:off x="10050541"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8" name="Rectangle 12">
            <a:extLst>
              <a:ext uri="{FF2B5EF4-FFF2-40B4-BE49-F238E27FC236}">
                <a16:creationId xmlns:a16="http://schemas.microsoft.com/office/drawing/2014/main" id="{75437D05-C0B5-8668-D743-DECD6EC247A1}"/>
              </a:ext>
            </a:extLst>
          </p:cNvPr>
          <p:cNvSpPr>
            <a:spLocks noChangeArrowheads="1"/>
          </p:cNvSpPr>
          <p:nvPr userDrawn="1"/>
        </p:nvSpPr>
        <p:spPr bwMode="auto">
          <a:xfrm>
            <a:off x="10623257"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9" name="Rectangle 12">
            <a:extLst>
              <a:ext uri="{FF2B5EF4-FFF2-40B4-BE49-F238E27FC236}">
                <a16:creationId xmlns:a16="http://schemas.microsoft.com/office/drawing/2014/main" id="{01BDD876-4402-3514-0D66-E89AF62E4BC7}"/>
              </a:ext>
            </a:extLst>
          </p:cNvPr>
          <p:cNvSpPr>
            <a:spLocks noChangeArrowheads="1"/>
          </p:cNvSpPr>
          <p:nvPr userDrawn="1"/>
        </p:nvSpPr>
        <p:spPr bwMode="auto">
          <a:xfrm>
            <a:off x="10623257"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0" name="Rectangle 65">
            <a:extLst>
              <a:ext uri="{FF2B5EF4-FFF2-40B4-BE49-F238E27FC236}">
                <a16:creationId xmlns:a16="http://schemas.microsoft.com/office/drawing/2014/main" id="{4B763039-A888-D5B2-6816-CC66886DC786}"/>
              </a:ext>
            </a:extLst>
          </p:cNvPr>
          <p:cNvSpPr>
            <a:spLocks noChangeArrowheads="1"/>
          </p:cNvSpPr>
          <p:nvPr userDrawn="1"/>
        </p:nvSpPr>
        <p:spPr bwMode="auto">
          <a:xfrm>
            <a:off x="10623257"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1" name="Rectangle 12">
            <a:extLst>
              <a:ext uri="{FF2B5EF4-FFF2-40B4-BE49-F238E27FC236}">
                <a16:creationId xmlns:a16="http://schemas.microsoft.com/office/drawing/2014/main" id="{A2331A3E-681C-34DA-C929-5074C3D36A05}"/>
              </a:ext>
            </a:extLst>
          </p:cNvPr>
          <p:cNvSpPr>
            <a:spLocks noChangeArrowheads="1"/>
          </p:cNvSpPr>
          <p:nvPr userDrawn="1"/>
        </p:nvSpPr>
        <p:spPr bwMode="auto">
          <a:xfrm>
            <a:off x="10623257"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2" name="Rectangle 12">
            <a:extLst>
              <a:ext uri="{FF2B5EF4-FFF2-40B4-BE49-F238E27FC236}">
                <a16:creationId xmlns:a16="http://schemas.microsoft.com/office/drawing/2014/main" id="{DCF70C82-B380-40F9-19C8-DEBD0BCDCEFE}"/>
              </a:ext>
            </a:extLst>
          </p:cNvPr>
          <p:cNvSpPr>
            <a:spLocks noChangeArrowheads="1"/>
          </p:cNvSpPr>
          <p:nvPr userDrawn="1"/>
        </p:nvSpPr>
        <p:spPr bwMode="auto">
          <a:xfrm>
            <a:off x="10623257"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3" name="Rectangle 12">
            <a:extLst>
              <a:ext uri="{FF2B5EF4-FFF2-40B4-BE49-F238E27FC236}">
                <a16:creationId xmlns:a16="http://schemas.microsoft.com/office/drawing/2014/main" id="{059DFE41-326D-01D0-8AAA-514106642653}"/>
              </a:ext>
            </a:extLst>
          </p:cNvPr>
          <p:cNvSpPr>
            <a:spLocks noChangeArrowheads="1"/>
          </p:cNvSpPr>
          <p:nvPr userDrawn="1"/>
        </p:nvSpPr>
        <p:spPr bwMode="auto">
          <a:xfrm>
            <a:off x="10623257"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4" name="Rectangle 12">
            <a:extLst>
              <a:ext uri="{FF2B5EF4-FFF2-40B4-BE49-F238E27FC236}">
                <a16:creationId xmlns:a16="http://schemas.microsoft.com/office/drawing/2014/main" id="{DA66338B-CFE4-ABAD-B058-9052CA0C9D15}"/>
              </a:ext>
            </a:extLst>
          </p:cNvPr>
          <p:cNvSpPr>
            <a:spLocks noChangeArrowheads="1"/>
          </p:cNvSpPr>
          <p:nvPr userDrawn="1"/>
        </p:nvSpPr>
        <p:spPr bwMode="auto">
          <a:xfrm>
            <a:off x="10623257"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5" name="Rectangle 12">
            <a:extLst>
              <a:ext uri="{FF2B5EF4-FFF2-40B4-BE49-F238E27FC236}">
                <a16:creationId xmlns:a16="http://schemas.microsoft.com/office/drawing/2014/main" id="{16031691-C161-F5C3-419E-9E039CB403F5}"/>
              </a:ext>
            </a:extLst>
          </p:cNvPr>
          <p:cNvSpPr>
            <a:spLocks noChangeArrowheads="1"/>
          </p:cNvSpPr>
          <p:nvPr userDrawn="1"/>
        </p:nvSpPr>
        <p:spPr bwMode="auto">
          <a:xfrm>
            <a:off x="10623257"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7" name="Rectangle 12">
            <a:extLst>
              <a:ext uri="{FF2B5EF4-FFF2-40B4-BE49-F238E27FC236}">
                <a16:creationId xmlns:a16="http://schemas.microsoft.com/office/drawing/2014/main" id="{F8CF394C-16EC-799E-C53F-E841D0CEFE8C}"/>
              </a:ext>
            </a:extLst>
          </p:cNvPr>
          <p:cNvSpPr>
            <a:spLocks noChangeArrowheads="1"/>
          </p:cNvSpPr>
          <p:nvPr userDrawn="1"/>
        </p:nvSpPr>
        <p:spPr bwMode="auto">
          <a:xfrm>
            <a:off x="11196857"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8" name="Rectangle 12">
            <a:extLst>
              <a:ext uri="{FF2B5EF4-FFF2-40B4-BE49-F238E27FC236}">
                <a16:creationId xmlns:a16="http://schemas.microsoft.com/office/drawing/2014/main" id="{38BFC508-C8EE-517E-F73F-6CC49E431F20}"/>
              </a:ext>
            </a:extLst>
          </p:cNvPr>
          <p:cNvSpPr>
            <a:spLocks noChangeArrowheads="1"/>
          </p:cNvSpPr>
          <p:nvPr userDrawn="1"/>
        </p:nvSpPr>
        <p:spPr bwMode="auto">
          <a:xfrm>
            <a:off x="11196857"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9" name="Rectangle 57">
            <a:extLst>
              <a:ext uri="{FF2B5EF4-FFF2-40B4-BE49-F238E27FC236}">
                <a16:creationId xmlns:a16="http://schemas.microsoft.com/office/drawing/2014/main" id="{A53C2B63-4ABF-381F-AB5B-3E28AED5B218}"/>
              </a:ext>
            </a:extLst>
          </p:cNvPr>
          <p:cNvSpPr>
            <a:spLocks noChangeArrowheads="1"/>
          </p:cNvSpPr>
          <p:nvPr userDrawn="1"/>
        </p:nvSpPr>
        <p:spPr bwMode="auto">
          <a:xfrm>
            <a:off x="11196857"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0" name="Rectangle 12">
            <a:extLst>
              <a:ext uri="{FF2B5EF4-FFF2-40B4-BE49-F238E27FC236}">
                <a16:creationId xmlns:a16="http://schemas.microsoft.com/office/drawing/2014/main" id="{F571F4C7-D2F1-BD87-7945-AA482A4FA6D3}"/>
              </a:ext>
            </a:extLst>
          </p:cNvPr>
          <p:cNvSpPr>
            <a:spLocks noChangeArrowheads="1"/>
          </p:cNvSpPr>
          <p:nvPr userDrawn="1"/>
        </p:nvSpPr>
        <p:spPr bwMode="auto">
          <a:xfrm>
            <a:off x="11196857"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1" name="Rectangle 12">
            <a:extLst>
              <a:ext uri="{FF2B5EF4-FFF2-40B4-BE49-F238E27FC236}">
                <a16:creationId xmlns:a16="http://schemas.microsoft.com/office/drawing/2014/main" id="{D3BDCAA0-7691-BBAD-9AF5-799CC08B3100}"/>
              </a:ext>
            </a:extLst>
          </p:cNvPr>
          <p:cNvSpPr>
            <a:spLocks noChangeArrowheads="1"/>
          </p:cNvSpPr>
          <p:nvPr userDrawn="1"/>
        </p:nvSpPr>
        <p:spPr bwMode="auto">
          <a:xfrm>
            <a:off x="11196857"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2" name="Rectangle 12">
            <a:extLst>
              <a:ext uri="{FF2B5EF4-FFF2-40B4-BE49-F238E27FC236}">
                <a16:creationId xmlns:a16="http://schemas.microsoft.com/office/drawing/2014/main" id="{5186D368-31D8-A4AD-F861-E26E1A6DB12D}"/>
              </a:ext>
            </a:extLst>
          </p:cNvPr>
          <p:cNvSpPr>
            <a:spLocks noChangeArrowheads="1"/>
          </p:cNvSpPr>
          <p:nvPr userDrawn="1"/>
        </p:nvSpPr>
        <p:spPr bwMode="auto">
          <a:xfrm>
            <a:off x="11196857"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3" name="Rectangle 12">
            <a:extLst>
              <a:ext uri="{FF2B5EF4-FFF2-40B4-BE49-F238E27FC236}">
                <a16:creationId xmlns:a16="http://schemas.microsoft.com/office/drawing/2014/main" id="{52EF2FA6-29FD-6E9D-7494-DC57E000EA1E}"/>
              </a:ext>
            </a:extLst>
          </p:cNvPr>
          <p:cNvSpPr>
            <a:spLocks noChangeArrowheads="1"/>
          </p:cNvSpPr>
          <p:nvPr userDrawn="1"/>
        </p:nvSpPr>
        <p:spPr bwMode="auto">
          <a:xfrm>
            <a:off x="11196857"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4" name="Rectangle 12">
            <a:extLst>
              <a:ext uri="{FF2B5EF4-FFF2-40B4-BE49-F238E27FC236}">
                <a16:creationId xmlns:a16="http://schemas.microsoft.com/office/drawing/2014/main" id="{C0D3F0E5-85B6-A79C-BEBD-01188EB4A2EC}"/>
              </a:ext>
            </a:extLst>
          </p:cNvPr>
          <p:cNvSpPr>
            <a:spLocks noChangeArrowheads="1"/>
          </p:cNvSpPr>
          <p:nvPr userDrawn="1"/>
        </p:nvSpPr>
        <p:spPr bwMode="auto">
          <a:xfrm>
            <a:off x="11196857"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Tree>
    <p:extLst>
      <p:ext uri="{BB962C8B-B14F-4D97-AF65-F5344CB8AC3E}">
        <p14:creationId xmlns:p14="http://schemas.microsoft.com/office/powerpoint/2010/main" val="148483853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Name of Event</a:t>
            </a:r>
            <a:br>
              <a:rPr lang="de-DE"/>
            </a:br>
            <a:r>
              <a:rPr lang="de-DE"/>
              <a:t>Agenda</a:t>
            </a:r>
          </a:p>
        </p:txBody>
      </p:sp>
      <p:sp>
        <p:nvSpPr>
          <p:cNvPr id="3" name="Textplatzhalter 14">
            <a:extLst>
              <a:ext uri="{FF2B5EF4-FFF2-40B4-BE49-F238E27FC236}">
                <a16:creationId xmlns:a16="http://schemas.microsoft.com/office/drawing/2014/main" id="{D4CD35EF-E200-DE96-350E-179AB20F3825}"/>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Date / meeting type /….</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8" name="Textplatzhalter 10">
            <a:extLst>
              <a:ext uri="{FF2B5EF4-FFF2-40B4-BE49-F238E27FC236}">
                <a16:creationId xmlns:a16="http://schemas.microsoft.com/office/drawing/2014/main" id="{DE756F4E-C43C-2093-C635-8316E01EB18E}"/>
              </a:ext>
            </a:extLst>
          </p:cNvPr>
          <p:cNvSpPr>
            <a:spLocks noGrp="1"/>
          </p:cNvSpPr>
          <p:nvPr>
            <p:ph type="body" sz="quarter" idx="31" hasCustomPrompt="1"/>
          </p:nvPr>
        </p:nvSpPr>
        <p:spPr>
          <a:xfrm>
            <a:off x="7331075" y="1912928"/>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9" name="Textplatzhalter 8">
            <a:extLst>
              <a:ext uri="{FF2B5EF4-FFF2-40B4-BE49-F238E27FC236}">
                <a16:creationId xmlns:a16="http://schemas.microsoft.com/office/drawing/2014/main" id="{D640D28A-3AF4-8050-F8D6-D617D510AFDA}"/>
              </a:ext>
            </a:extLst>
          </p:cNvPr>
          <p:cNvSpPr>
            <a:spLocks noGrp="1"/>
          </p:cNvSpPr>
          <p:nvPr>
            <p:ph type="body" sz="quarter" idx="32" hasCustomPrompt="1"/>
          </p:nvPr>
        </p:nvSpPr>
        <p:spPr>
          <a:xfrm>
            <a:off x="6712640" y="1912928"/>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0" name="Textplatzhalter 10">
            <a:extLst>
              <a:ext uri="{FF2B5EF4-FFF2-40B4-BE49-F238E27FC236}">
                <a16:creationId xmlns:a16="http://schemas.microsoft.com/office/drawing/2014/main" id="{8925B864-B5FA-41C9-EBEC-C6BC7F6FF7FD}"/>
              </a:ext>
            </a:extLst>
          </p:cNvPr>
          <p:cNvSpPr>
            <a:spLocks noGrp="1"/>
          </p:cNvSpPr>
          <p:nvPr>
            <p:ph type="body" sz="quarter" idx="33" hasCustomPrompt="1"/>
          </p:nvPr>
        </p:nvSpPr>
        <p:spPr>
          <a:xfrm>
            <a:off x="7331075" y="2853832"/>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11" name="Textplatzhalter 8">
            <a:extLst>
              <a:ext uri="{FF2B5EF4-FFF2-40B4-BE49-F238E27FC236}">
                <a16:creationId xmlns:a16="http://schemas.microsoft.com/office/drawing/2014/main" id="{5A9331C3-F296-BE99-2C83-FB0303FBCC7C}"/>
              </a:ext>
            </a:extLst>
          </p:cNvPr>
          <p:cNvSpPr>
            <a:spLocks noGrp="1"/>
          </p:cNvSpPr>
          <p:nvPr>
            <p:ph type="body" sz="quarter" idx="34" hasCustomPrompt="1"/>
          </p:nvPr>
        </p:nvSpPr>
        <p:spPr>
          <a:xfrm>
            <a:off x="6712640" y="2853832"/>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2" name="Textplatzhalter 10">
            <a:extLst>
              <a:ext uri="{FF2B5EF4-FFF2-40B4-BE49-F238E27FC236}">
                <a16:creationId xmlns:a16="http://schemas.microsoft.com/office/drawing/2014/main" id="{7861267F-7299-90AE-2076-AADAA8973341}"/>
              </a:ext>
            </a:extLst>
          </p:cNvPr>
          <p:cNvSpPr>
            <a:spLocks noGrp="1"/>
          </p:cNvSpPr>
          <p:nvPr>
            <p:ph type="body" sz="quarter" idx="35" hasCustomPrompt="1"/>
          </p:nvPr>
        </p:nvSpPr>
        <p:spPr>
          <a:xfrm>
            <a:off x="7331075" y="3814615"/>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13" name="Textplatzhalter 8">
            <a:extLst>
              <a:ext uri="{FF2B5EF4-FFF2-40B4-BE49-F238E27FC236}">
                <a16:creationId xmlns:a16="http://schemas.microsoft.com/office/drawing/2014/main" id="{724654F6-0278-EE51-A1A4-9A2EBB2686FF}"/>
              </a:ext>
            </a:extLst>
          </p:cNvPr>
          <p:cNvSpPr>
            <a:spLocks noGrp="1"/>
          </p:cNvSpPr>
          <p:nvPr>
            <p:ph type="body" sz="quarter" idx="36" hasCustomPrompt="1"/>
          </p:nvPr>
        </p:nvSpPr>
        <p:spPr>
          <a:xfrm>
            <a:off x="6712640" y="3814615"/>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4" name="Textplatzhalter 10">
            <a:extLst>
              <a:ext uri="{FF2B5EF4-FFF2-40B4-BE49-F238E27FC236}">
                <a16:creationId xmlns:a16="http://schemas.microsoft.com/office/drawing/2014/main" id="{8BAEC143-0FCA-86BB-7E3F-DDBCE2F9A48A}"/>
              </a:ext>
            </a:extLst>
          </p:cNvPr>
          <p:cNvSpPr>
            <a:spLocks noGrp="1"/>
          </p:cNvSpPr>
          <p:nvPr>
            <p:ph type="body" sz="quarter" idx="37" hasCustomPrompt="1"/>
          </p:nvPr>
        </p:nvSpPr>
        <p:spPr>
          <a:xfrm>
            <a:off x="7331075" y="4795276"/>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15" name="Textplatzhalter 8">
            <a:extLst>
              <a:ext uri="{FF2B5EF4-FFF2-40B4-BE49-F238E27FC236}">
                <a16:creationId xmlns:a16="http://schemas.microsoft.com/office/drawing/2014/main" id="{27E11C3D-F13E-BA68-D573-AB28D1C0C570}"/>
              </a:ext>
            </a:extLst>
          </p:cNvPr>
          <p:cNvSpPr>
            <a:spLocks noGrp="1"/>
          </p:cNvSpPr>
          <p:nvPr>
            <p:ph type="body" sz="quarter" idx="38" hasCustomPrompt="1"/>
          </p:nvPr>
        </p:nvSpPr>
        <p:spPr>
          <a:xfrm>
            <a:off x="6712640" y="4795276"/>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24" name="Textplatzhalter 10">
            <a:extLst>
              <a:ext uri="{FF2B5EF4-FFF2-40B4-BE49-F238E27FC236}">
                <a16:creationId xmlns:a16="http://schemas.microsoft.com/office/drawing/2014/main" id="{E60709A5-DB83-D521-3858-8A8F28507259}"/>
              </a:ext>
            </a:extLst>
          </p:cNvPr>
          <p:cNvSpPr>
            <a:spLocks noGrp="1"/>
          </p:cNvSpPr>
          <p:nvPr>
            <p:ph type="body" sz="quarter" idx="39" hasCustomPrompt="1"/>
          </p:nvPr>
        </p:nvSpPr>
        <p:spPr>
          <a:xfrm>
            <a:off x="1930400" y="1912928"/>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25" name="Textplatzhalter 8">
            <a:extLst>
              <a:ext uri="{FF2B5EF4-FFF2-40B4-BE49-F238E27FC236}">
                <a16:creationId xmlns:a16="http://schemas.microsoft.com/office/drawing/2014/main" id="{8AD06085-1325-2B7C-BB03-0A906BC62C24}"/>
              </a:ext>
            </a:extLst>
          </p:cNvPr>
          <p:cNvSpPr>
            <a:spLocks noGrp="1"/>
          </p:cNvSpPr>
          <p:nvPr>
            <p:ph type="body" sz="quarter" idx="40" hasCustomPrompt="1"/>
          </p:nvPr>
        </p:nvSpPr>
        <p:spPr>
          <a:xfrm>
            <a:off x="1311965" y="1912928"/>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26" name="Textplatzhalter 10">
            <a:extLst>
              <a:ext uri="{FF2B5EF4-FFF2-40B4-BE49-F238E27FC236}">
                <a16:creationId xmlns:a16="http://schemas.microsoft.com/office/drawing/2014/main" id="{74492503-26C2-CDF0-B60F-B60956D2BF97}"/>
              </a:ext>
            </a:extLst>
          </p:cNvPr>
          <p:cNvSpPr>
            <a:spLocks noGrp="1"/>
          </p:cNvSpPr>
          <p:nvPr>
            <p:ph type="body" sz="quarter" idx="41" hasCustomPrompt="1"/>
          </p:nvPr>
        </p:nvSpPr>
        <p:spPr>
          <a:xfrm>
            <a:off x="1930400" y="2853832"/>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27" name="Textplatzhalter 8">
            <a:extLst>
              <a:ext uri="{FF2B5EF4-FFF2-40B4-BE49-F238E27FC236}">
                <a16:creationId xmlns:a16="http://schemas.microsoft.com/office/drawing/2014/main" id="{4DD9BB8A-1976-C368-EA2B-7065979574A4}"/>
              </a:ext>
            </a:extLst>
          </p:cNvPr>
          <p:cNvSpPr>
            <a:spLocks noGrp="1"/>
          </p:cNvSpPr>
          <p:nvPr>
            <p:ph type="body" sz="quarter" idx="42" hasCustomPrompt="1"/>
          </p:nvPr>
        </p:nvSpPr>
        <p:spPr>
          <a:xfrm>
            <a:off x="1311965" y="2853832"/>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28" name="Textplatzhalter 10">
            <a:extLst>
              <a:ext uri="{FF2B5EF4-FFF2-40B4-BE49-F238E27FC236}">
                <a16:creationId xmlns:a16="http://schemas.microsoft.com/office/drawing/2014/main" id="{4EF4B041-7232-146F-B799-F813A8F80101}"/>
              </a:ext>
            </a:extLst>
          </p:cNvPr>
          <p:cNvSpPr>
            <a:spLocks noGrp="1"/>
          </p:cNvSpPr>
          <p:nvPr>
            <p:ph type="body" sz="quarter" idx="43" hasCustomPrompt="1"/>
          </p:nvPr>
        </p:nvSpPr>
        <p:spPr>
          <a:xfrm>
            <a:off x="1930400" y="3814615"/>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29" name="Textplatzhalter 8">
            <a:extLst>
              <a:ext uri="{FF2B5EF4-FFF2-40B4-BE49-F238E27FC236}">
                <a16:creationId xmlns:a16="http://schemas.microsoft.com/office/drawing/2014/main" id="{7B6AA2E3-9969-B6C4-9990-3BED4357D332}"/>
              </a:ext>
            </a:extLst>
          </p:cNvPr>
          <p:cNvSpPr>
            <a:spLocks noGrp="1"/>
          </p:cNvSpPr>
          <p:nvPr>
            <p:ph type="body" sz="quarter" idx="44" hasCustomPrompt="1"/>
          </p:nvPr>
        </p:nvSpPr>
        <p:spPr>
          <a:xfrm>
            <a:off x="1311965" y="3814615"/>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0" name="Textplatzhalter 10">
            <a:extLst>
              <a:ext uri="{FF2B5EF4-FFF2-40B4-BE49-F238E27FC236}">
                <a16:creationId xmlns:a16="http://schemas.microsoft.com/office/drawing/2014/main" id="{D8202FC5-7388-E6CA-9647-5E7C11D4C2C7}"/>
              </a:ext>
            </a:extLst>
          </p:cNvPr>
          <p:cNvSpPr>
            <a:spLocks noGrp="1"/>
          </p:cNvSpPr>
          <p:nvPr>
            <p:ph type="body" sz="quarter" idx="45" hasCustomPrompt="1"/>
          </p:nvPr>
        </p:nvSpPr>
        <p:spPr>
          <a:xfrm>
            <a:off x="1930400" y="4795276"/>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31" name="Textplatzhalter 8">
            <a:extLst>
              <a:ext uri="{FF2B5EF4-FFF2-40B4-BE49-F238E27FC236}">
                <a16:creationId xmlns:a16="http://schemas.microsoft.com/office/drawing/2014/main" id="{D0CF3CF8-8EA7-E54C-0ECD-3F47E35CFA15}"/>
              </a:ext>
            </a:extLst>
          </p:cNvPr>
          <p:cNvSpPr>
            <a:spLocks noGrp="1"/>
          </p:cNvSpPr>
          <p:nvPr>
            <p:ph type="body" sz="quarter" idx="46" hasCustomPrompt="1"/>
          </p:nvPr>
        </p:nvSpPr>
        <p:spPr>
          <a:xfrm>
            <a:off x="1311965" y="4795276"/>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5" name="Textfeld 4">
            <a:extLst>
              <a:ext uri="{FF2B5EF4-FFF2-40B4-BE49-F238E27FC236}">
                <a16:creationId xmlns:a16="http://schemas.microsoft.com/office/drawing/2014/main" id="{E6815762-BC58-ED16-4458-809A081190D4}"/>
              </a:ext>
            </a:extLst>
          </p:cNvPr>
          <p:cNvSpPr txBox="1"/>
          <p:nvPr userDrawn="1"/>
        </p:nvSpPr>
        <p:spPr>
          <a:xfrm>
            <a:off x="1923691" y="6538823"/>
            <a:ext cx="0" cy="0"/>
          </a:xfrm>
          <a:prstGeom prst="rect">
            <a:avLst/>
          </a:prstGeom>
          <a:noFill/>
        </p:spPr>
        <p:txBody>
          <a:bodyPr wrap="none" lIns="0" tIns="0" rIns="0" bIns="0" rtlCol="0">
            <a:noAutofit/>
          </a:bodyPr>
          <a:lstStyle/>
          <a:p>
            <a:pPr algn="l"/>
            <a:endParaRPr lang="de-DE" sz="1600">
              <a:latin typeface="Nunito Sans" pitchFamily="2" charset="77"/>
            </a:endParaRPr>
          </a:p>
        </p:txBody>
      </p:sp>
    </p:spTree>
    <p:extLst>
      <p:ext uri="{BB962C8B-B14F-4D97-AF65-F5344CB8AC3E}">
        <p14:creationId xmlns:p14="http://schemas.microsoft.com/office/powerpoint/2010/main" val="411626242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2"/>
            <a:ext cx="4679951" cy="872034"/>
          </a:xfrm>
          <a:prstGeom prst="rect">
            <a:avLst/>
          </a:prstGeom>
        </p:spPr>
        <p:txBody>
          <a:bodyPr lIns="0" tIns="0" rIns="0" bIns="0">
            <a:spAutoFit/>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1308099" y="2044560"/>
            <a:ext cx="4676011" cy="3135512"/>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5" name="Fußzeilenplatzhalter 4">
            <a:extLst>
              <a:ext uri="{FF2B5EF4-FFF2-40B4-BE49-F238E27FC236}">
                <a16:creationId xmlns:a16="http://schemas.microsoft.com/office/drawing/2014/main" id="{E083C66A-1DF8-916E-1065-771B7119B3F3}"/>
              </a:ext>
            </a:extLst>
          </p:cNvPr>
          <p:cNvSpPr>
            <a:spLocks noGrp="1"/>
          </p:cNvSpPr>
          <p:nvPr>
            <p:ph type="ftr" sz="quarter" idx="15"/>
          </p:nvPr>
        </p:nvSpPr>
        <p:spPr/>
        <p:txBody>
          <a:bodyPr/>
          <a:lstStyle/>
          <a:p>
            <a:r>
              <a:rPr lang="de-DE"/>
              <a:t>Name of the presentation</a:t>
            </a:r>
          </a:p>
        </p:txBody>
      </p:sp>
    </p:spTree>
    <p:extLst>
      <p:ext uri="{BB962C8B-B14F-4D97-AF65-F5344CB8AC3E}">
        <p14:creationId xmlns:p14="http://schemas.microsoft.com/office/powerpoint/2010/main" val="231091670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2 comu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2" y="2044560"/>
            <a:ext cx="5400675" cy="3135512"/>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6" name="Textplatzhalter 14">
            <a:extLst>
              <a:ext uri="{FF2B5EF4-FFF2-40B4-BE49-F238E27FC236}">
                <a16:creationId xmlns:a16="http://schemas.microsoft.com/office/drawing/2014/main" id="{BA43A8E5-A319-0F37-9710-62579DA21734}"/>
              </a:ext>
            </a:extLst>
          </p:cNvPr>
          <p:cNvSpPr>
            <a:spLocks noGrp="1"/>
          </p:cNvSpPr>
          <p:nvPr>
            <p:ph type="body" sz="quarter" idx="15" hasCustomPrompt="1"/>
          </p:nvPr>
        </p:nvSpPr>
        <p:spPr>
          <a:xfrm>
            <a:off x="1308099" y="2044560"/>
            <a:ext cx="4676011" cy="3135512"/>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3" name="Fußzeilenplatzhalter 2">
            <a:extLst>
              <a:ext uri="{FF2B5EF4-FFF2-40B4-BE49-F238E27FC236}">
                <a16:creationId xmlns:a16="http://schemas.microsoft.com/office/drawing/2014/main" id="{0268B3D4-116B-0978-3B4A-EB0537DED1CE}"/>
              </a:ext>
            </a:extLst>
          </p:cNvPr>
          <p:cNvSpPr>
            <a:spLocks noGrp="1"/>
          </p:cNvSpPr>
          <p:nvPr>
            <p:ph type="ftr" sz="quarter" idx="16"/>
          </p:nvPr>
        </p:nvSpPr>
        <p:spPr/>
        <p:txBody>
          <a:bodyPr/>
          <a:lstStyle/>
          <a:p>
            <a:r>
              <a:rPr lang="de-DE"/>
              <a:t>Name of the presentation</a:t>
            </a:r>
          </a:p>
        </p:txBody>
      </p:sp>
    </p:spTree>
    <p:extLst>
      <p:ext uri="{BB962C8B-B14F-4D97-AF65-F5344CB8AC3E}">
        <p14:creationId xmlns:p14="http://schemas.microsoft.com/office/powerpoint/2010/main" val="2386777496"/>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3" name="Textplatzhalter 14">
            <a:extLst>
              <a:ext uri="{FF2B5EF4-FFF2-40B4-BE49-F238E27FC236}">
                <a16:creationId xmlns:a16="http://schemas.microsoft.com/office/drawing/2014/main" id="{D4CD35EF-E200-DE96-350E-179AB20F3825}"/>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5" name="Textplatzhalter 14">
            <a:extLst>
              <a:ext uri="{FF2B5EF4-FFF2-40B4-BE49-F238E27FC236}">
                <a16:creationId xmlns:a16="http://schemas.microsoft.com/office/drawing/2014/main" id="{2D956727-5DDF-12A8-3C92-894DDFB5DA7F}"/>
              </a:ext>
            </a:extLst>
          </p:cNvPr>
          <p:cNvSpPr>
            <a:spLocks noGrp="1"/>
          </p:cNvSpPr>
          <p:nvPr>
            <p:ph type="body" sz="quarter" idx="15" hasCustomPrompt="1"/>
          </p:nvPr>
        </p:nvSpPr>
        <p:spPr>
          <a:xfrm>
            <a:off x="1308099" y="1991360"/>
            <a:ext cx="10440989" cy="3871217"/>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Tree>
    <p:extLst>
      <p:ext uri="{BB962C8B-B14F-4D97-AF65-F5344CB8AC3E}">
        <p14:creationId xmlns:p14="http://schemas.microsoft.com/office/powerpoint/2010/main" val="3606795889"/>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353443"/>
            <a:ext cx="10440989" cy="545873"/>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3" name="Textplatzhalter 14">
            <a:extLst>
              <a:ext uri="{FF2B5EF4-FFF2-40B4-BE49-F238E27FC236}">
                <a16:creationId xmlns:a16="http://schemas.microsoft.com/office/drawing/2014/main" id="{B4A8493B-2BDB-93E9-1F83-1933C7DACBF1}"/>
              </a:ext>
            </a:extLst>
          </p:cNvPr>
          <p:cNvSpPr>
            <a:spLocks noGrp="1"/>
          </p:cNvSpPr>
          <p:nvPr>
            <p:ph type="body" sz="quarter" idx="15" hasCustomPrompt="1"/>
          </p:nvPr>
        </p:nvSpPr>
        <p:spPr>
          <a:xfrm>
            <a:off x="6348412" y="1122680"/>
            <a:ext cx="5400675" cy="4739897"/>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5" name="Textplatzhalter 14">
            <a:extLst>
              <a:ext uri="{FF2B5EF4-FFF2-40B4-BE49-F238E27FC236}">
                <a16:creationId xmlns:a16="http://schemas.microsoft.com/office/drawing/2014/main" id="{CA941223-6373-E7D7-E47B-8C2C98F11819}"/>
              </a:ext>
            </a:extLst>
          </p:cNvPr>
          <p:cNvSpPr>
            <a:spLocks noGrp="1"/>
          </p:cNvSpPr>
          <p:nvPr>
            <p:ph type="body" sz="quarter" idx="16" hasCustomPrompt="1"/>
          </p:nvPr>
        </p:nvSpPr>
        <p:spPr>
          <a:xfrm>
            <a:off x="1308099" y="1122680"/>
            <a:ext cx="4676011" cy="4739897"/>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Tree>
    <p:extLst>
      <p:ext uri="{BB962C8B-B14F-4D97-AF65-F5344CB8AC3E}">
        <p14:creationId xmlns:p14="http://schemas.microsoft.com/office/powerpoint/2010/main" val="4173807453"/>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 Bott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40481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3" y="404813"/>
            <a:ext cx="5400675" cy="877101"/>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7" name="Inhaltsplatzhalter 6">
            <a:extLst>
              <a:ext uri="{FF2B5EF4-FFF2-40B4-BE49-F238E27FC236}">
                <a16:creationId xmlns:a16="http://schemas.microsoft.com/office/drawing/2014/main" id="{FF0E182C-A49A-EA57-FD21-70494F7B6F2E}"/>
              </a:ext>
            </a:extLst>
          </p:cNvPr>
          <p:cNvSpPr>
            <a:spLocks noGrp="1"/>
          </p:cNvSpPr>
          <p:nvPr>
            <p:ph sz="quarter" idx="15" hasCustomPrompt="1"/>
          </p:nvPr>
        </p:nvSpPr>
        <p:spPr>
          <a:xfrm>
            <a:off x="1308101" y="1573620"/>
            <a:ext cx="10440988" cy="4303306"/>
          </a:xfrm>
        </p:spPr>
        <p:txBody>
          <a:bodyPr>
            <a:noAutofit/>
          </a:bodyPr>
          <a:lstStyle>
            <a:lvl1pPr marL="0" indent="0">
              <a:buFont typeface="Arial" panose="020B0604020202020204" pitchFamily="34" charset="0"/>
              <a:buNone/>
              <a:defRPr/>
            </a:lvl1pPr>
            <a:lvl2pPr marL="313177" indent="0">
              <a:buNone/>
              <a:defRPr/>
            </a:lvl2pPr>
            <a:lvl3pPr marL="671411" indent="0">
              <a:buNone/>
              <a:defRPr/>
            </a:lvl3pPr>
            <a:lvl4pPr marL="1031411" indent="0">
              <a:buNone/>
              <a:defRPr/>
            </a:lvl4pPr>
            <a:lvl5pPr marL="1391411" indent="0">
              <a:buNone/>
              <a:defRPr/>
            </a:lvl5pPr>
          </a:lstStyle>
          <a:p>
            <a:pPr lvl="0"/>
            <a:r>
              <a:rPr lang="de-DE"/>
              <a:t>Content</a:t>
            </a:r>
          </a:p>
        </p:txBody>
      </p:sp>
      <p:sp>
        <p:nvSpPr>
          <p:cNvPr id="3" name="Fußzeilenplatzhalter 2">
            <a:extLst>
              <a:ext uri="{FF2B5EF4-FFF2-40B4-BE49-F238E27FC236}">
                <a16:creationId xmlns:a16="http://schemas.microsoft.com/office/drawing/2014/main" id="{88D70F5E-7596-871E-EFF5-F03AC6853077}"/>
              </a:ext>
            </a:extLst>
          </p:cNvPr>
          <p:cNvSpPr>
            <a:spLocks noGrp="1"/>
          </p:cNvSpPr>
          <p:nvPr>
            <p:ph type="ftr" sz="quarter" idx="16"/>
          </p:nvPr>
        </p:nvSpPr>
        <p:spPr/>
        <p:txBody>
          <a:bodyPr/>
          <a:lstStyle/>
          <a:p>
            <a:r>
              <a:rPr lang="de-DE"/>
              <a:t>Name of the presentation</a:t>
            </a:r>
          </a:p>
        </p:txBody>
      </p:sp>
    </p:spTree>
    <p:extLst>
      <p:ext uri="{BB962C8B-B14F-4D97-AF65-F5344CB8AC3E}">
        <p14:creationId xmlns:p14="http://schemas.microsoft.com/office/powerpoint/2010/main" val="2255276873"/>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 2 bott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404813"/>
            <a:ext cx="10440989" cy="436017"/>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p>
        </p:txBody>
      </p:sp>
      <p:sp>
        <p:nvSpPr>
          <p:cNvPr id="8" name="Inhaltsplatzhalter 5">
            <a:extLst>
              <a:ext uri="{FF2B5EF4-FFF2-40B4-BE49-F238E27FC236}">
                <a16:creationId xmlns:a16="http://schemas.microsoft.com/office/drawing/2014/main" id="{B9B8E00C-64AF-999D-EAB6-69B2F056ADDC}"/>
              </a:ext>
            </a:extLst>
          </p:cNvPr>
          <p:cNvSpPr>
            <a:spLocks noGrp="1"/>
          </p:cNvSpPr>
          <p:nvPr>
            <p:ph sz="quarter" idx="17" hasCustomPrompt="1"/>
          </p:nvPr>
        </p:nvSpPr>
        <p:spPr>
          <a:xfrm>
            <a:off x="6348413" y="1121735"/>
            <a:ext cx="4679950" cy="4755190"/>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D5172AE1-444C-B46D-940A-E79C847A51B5}"/>
              </a:ext>
            </a:extLst>
          </p:cNvPr>
          <p:cNvSpPr>
            <a:spLocks noGrp="1"/>
          </p:cNvSpPr>
          <p:nvPr>
            <p:ph sz="quarter" idx="18" hasCustomPrompt="1"/>
          </p:nvPr>
        </p:nvSpPr>
        <p:spPr>
          <a:xfrm>
            <a:off x="1308100" y="1121735"/>
            <a:ext cx="4679950" cy="4755190"/>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7ECDA663-4E04-84FC-D35B-AE572C7FCB52}"/>
              </a:ext>
            </a:extLst>
          </p:cNvPr>
          <p:cNvSpPr>
            <a:spLocks noGrp="1"/>
          </p:cNvSpPr>
          <p:nvPr>
            <p:ph type="ftr" sz="quarter" idx="19"/>
          </p:nvPr>
        </p:nvSpPr>
        <p:spPr/>
        <p:txBody>
          <a:bodyPr/>
          <a:lstStyle/>
          <a:p>
            <a:r>
              <a:rPr lang="de-DE"/>
              <a:t>Name of the presentation</a:t>
            </a:r>
          </a:p>
        </p:txBody>
      </p:sp>
    </p:spTree>
    <p:extLst>
      <p:ext uri="{BB962C8B-B14F-4D97-AF65-F5344CB8AC3E}">
        <p14:creationId xmlns:p14="http://schemas.microsoft.com/office/powerpoint/2010/main" val="400946931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guide id="3" orient="horz" pos="3702" userDrawn="1">
          <p15:clr>
            <a:srgbClr val="FBAE40"/>
          </p15:clr>
        </p15:guide>
        <p15:guide id="4" orient="horz" pos="19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 right vari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1308099" y="2044560"/>
            <a:ext cx="4676011"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6" name="Inhaltsplatzhalter 5">
            <a:extLst>
              <a:ext uri="{FF2B5EF4-FFF2-40B4-BE49-F238E27FC236}">
                <a16:creationId xmlns:a16="http://schemas.microsoft.com/office/drawing/2014/main" id="{9A467886-39BC-FBC4-32FB-0A3C85062F01}"/>
              </a:ext>
            </a:extLst>
          </p:cNvPr>
          <p:cNvSpPr>
            <a:spLocks noGrp="1"/>
          </p:cNvSpPr>
          <p:nvPr>
            <p:ph sz="quarter" idx="16" hasCustomPrompt="1"/>
          </p:nvPr>
        </p:nvSpPr>
        <p:spPr>
          <a:xfrm>
            <a:off x="6348413" y="404813"/>
            <a:ext cx="5400675" cy="5472112"/>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5F7D8D9A-9953-1D19-E8EF-78949A02C6E0}"/>
              </a:ext>
            </a:extLst>
          </p:cNvPr>
          <p:cNvSpPr>
            <a:spLocks noGrp="1"/>
          </p:cNvSpPr>
          <p:nvPr>
            <p:ph type="ftr" sz="quarter" idx="17"/>
          </p:nvPr>
        </p:nvSpPr>
        <p:spPr/>
        <p:txBody>
          <a:bodyPr/>
          <a:lstStyle/>
          <a:p>
            <a:r>
              <a:rPr lang="de-DE"/>
              <a:t>Name of the presentation</a:t>
            </a:r>
          </a:p>
        </p:txBody>
      </p:sp>
    </p:spTree>
    <p:extLst>
      <p:ext uri="{BB962C8B-B14F-4D97-AF65-F5344CB8AC3E}">
        <p14:creationId xmlns:p14="http://schemas.microsoft.com/office/powerpoint/2010/main" val="356151488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guide id="3" orient="horz" pos="370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9"/>
        </a:solidFill>
        <a:effectLst/>
      </p:bgPr>
    </p:bg>
    <p:spTree>
      <p:nvGrpSpPr>
        <p:cNvPr id="1" name=""/>
        <p:cNvGrpSpPr/>
        <p:nvPr/>
      </p:nvGrpSpPr>
      <p:grpSpPr>
        <a:xfrm>
          <a:off x="0" y="0"/>
          <a:ext cx="0" cy="0"/>
          <a:chOff x="0" y="0"/>
          <a:chExt cx="0" cy="0"/>
        </a:xfrm>
      </p:grpSpPr>
      <p:sp>
        <p:nvSpPr>
          <p:cNvPr id="12" name="Rectangle 172">
            <a:extLst>
              <a:ext uri="{FF2B5EF4-FFF2-40B4-BE49-F238E27FC236}">
                <a16:creationId xmlns:a16="http://schemas.microsoft.com/office/drawing/2014/main" id="{52D1C3A5-D3AE-D3D9-FFBF-389CA1984192}"/>
              </a:ext>
            </a:extLst>
          </p:cNvPr>
          <p:cNvSpPr/>
          <p:nvPr userDrawn="1"/>
        </p:nvSpPr>
        <p:spPr>
          <a:xfrm>
            <a:off x="0" y="6237288"/>
            <a:ext cx="914400" cy="620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72">
            <a:extLst>
              <a:ext uri="{FF2B5EF4-FFF2-40B4-BE49-F238E27FC236}">
                <a16:creationId xmlns:a16="http://schemas.microsoft.com/office/drawing/2014/main" id="{526FC096-FEC6-0467-92A2-ADF941A611D8}"/>
              </a:ext>
            </a:extLst>
          </p:cNvPr>
          <p:cNvSpPr/>
          <p:nvPr userDrawn="1"/>
        </p:nvSpPr>
        <p:spPr>
          <a:xfrm>
            <a:off x="914399" y="6237288"/>
            <a:ext cx="10017889" cy="620712"/>
          </a:xfrm>
          <a:prstGeom prst="rect">
            <a:avLst/>
          </a:prstGeom>
          <a:solidFill>
            <a:srgbClr val="F2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8">
            <a:extLst>
              <a:ext uri="{FF2B5EF4-FFF2-40B4-BE49-F238E27FC236}">
                <a16:creationId xmlns:a16="http://schemas.microsoft.com/office/drawing/2014/main" id="{DD1A201A-4AB6-1F15-A550-23F4DFAC1AAB}"/>
              </a:ext>
            </a:extLst>
          </p:cNvPr>
          <p:cNvCxnSpPr>
            <a:cxnSpLocks/>
          </p:cNvCxnSpPr>
          <p:nvPr userDrawn="1"/>
        </p:nvCxnSpPr>
        <p:spPr>
          <a:xfrm>
            <a:off x="914400" y="0"/>
            <a:ext cx="0" cy="6858000"/>
          </a:xfrm>
          <a:prstGeom prst="line">
            <a:avLst/>
          </a:prstGeom>
          <a:ln w="952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id="{B038F3B6-4E64-D557-A2F4-D2F8321194C5}"/>
              </a:ext>
            </a:extLst>
          </p:cNvPr>
          <p:cNvSpPr>
            <a:spLocks noGrp="1"/>
          </p:cNvSpPr>
          <p:nvPr>
            <p:ph type="body" idx="1"/>
          </p:nvPr>
        </p:nvSpPr>
        <p:spPr>
          <a:xfrm>
            <a:off x="1308100" y="1566530"/>
            <a:ext cx="10440988" cy="1211229"/>
          </a:xfrm>
          <a:prstGeom prst="rect">
            <a:avLst/>
          </a:prstGeom>
        </p:spPr>
        <p:txBody>
          <a:bodyPr vert="horz" lIns="0" tIns="0" rIns="0" bIns="0" rtlCol="0">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itelplatzhalter 7">
            <a:extLst>
              <a:ext uri="{FF2B5EF4-FFF2-40B4-BE49-F238E27FC236}">
                <a16:creationId xmlns:a16="http://schemas.microsoft.com/office/drawing/2014/main" id="{75112936-CE35-1C3E-CD13-C0DFC3762B37}"/>
              </a:ext>
            </a:extLst>
          </p:cNvPr>
          <p:cNvSpPr>
            <a:spLocks noGrp="1"/>
          </p:cNvSpPr>
          <p:nvPr>
            <p:ph type="title"/>
          </p:nvPr>
        </p:nvSpPr>
        <p:spPr>
          <a:xfrm>
            <a:off x="1313986" y="819007"/>
            <a:ext cx="10515600" cy="443198"/>
          </a:xfrm>
          <a:prstGeom prst="rect">
            <a:avLst/>
          </a:prstGeom>
        </p:spPr>
        <p:txBody>
          <a:bodyPr vert="horz" lIns="0" tIns="0" rIns="0" bIns="0" rtlCol="0" anchor="ctr">
            <a:spAutoFit/>
          </a:bodyPr>
          <a:lstStyle/>
          <a:p>
            <a:r>
              <a:rPr lang="de-DE"/>
              <a:t>Mastertitelformat bearbeiten</a:t>
            </a:r>
          </a:p>
        </p:txBody>
      </p:sp>
      <p:sp>
        <p:nvSpPr>
          <p:cNvPr id="16" name="Fußzeilenplatzhalter 15">
            <a:extLst>
              <a:ext uri="{FF2B5EF4-FFF2-40B4-BE49-F238E27FC236}">
                <a16:creationId xmlns:a16="http://schemas.microsoft.com/office/drawing/2014/main" id="{618A320A-84DF-2AD5-E453-488ABE790993}"/>
              </a:ext>
            </a:extLst>
          </p:cNvPr>
          <p:cNvSpPr>
            <a:spLocks noGrp="1"/>
          </p:cNvSpPr>
          <p:nvPr>
            <p:ph type="ftr" sz="quarter" idx="3"/>
          </p:nvPr>
        </p:nvSpPr>
        <p:spPr>
          <a:xfrm>
            <a:off x="5553635" y="6356350"/>
            <a:ext cx="5365404" cy="365125"/>
          </a:xfrm>
          <a:prstGeom prst="rect">
            <a:avLst/>
          </a:prstGeom>
        </p:spPr>
        <p:txBody>
          <a:bodyPr vert="horz" lIns="0" tIns="0" rIns="180000" bIns="0" rtlCol="0" anchor="ctr"/>
          <a:lstStyle>
            <a:lvl1pPr algn="r">
              <a:defRPr sz="1200" b="1">
                <a:solidFill>
                  <a:schemeClr val="accent1"/>
                </a:solidFill>
                <a:latin typeface="Nunito Sans" pitchFamily="2" charset="77"/>
              </a:defRPr>
            </a:lvl1pPr>
          </a:lstStyle>
          <a:p>
            <a:r>
              <a:rPr lang="de-DE"/>
              <a:t>Name of the presentation</a:t>
            </a:r>
          </a:p>
        </p:txBody>
      </p:sp>
      <p:sp>
        <p:nvSpPr>
          <p:cNvPr id="19" name="Textfeld 18">
            <a:extLst>
              <a:ext uri="{FF2B5EF4-FFF2-40B4-BE49-F238E27FC236}">
                <a16:creationId xmlns:a16="http://schemas.microsoft.com/office/drawing/2014/main" id="{53CD9B99-D2F5-1CEE-17E3-C320EC4A9956}"/>
              </a:ext>
            </a:extLst>
          </p:cNvPr>
          <p:cNvSpPr txBox="1"/>
          <p:nvPr userDrawn="1"/>
        </p:nvSpPr>
        <p:spPr>
          <a:xfrm>
            <a:off x="11001555" y="6237289"/>
            <a:ext cx="747532" cy="620712"/>
          </a:xfrm>
          <a:prstGeom prst="rect">
            <a:avLst/>
          </a:prstGeom>
          <a:noFill/>
        </p:spPr>
        <p:txBody>
          <a:bodyPr wrap="square" lIns="0" tIns="0" rIns="0" bIns="0" rtlCol="0" anchor="ctr" anchorCtr="0">
            <a:noAutofit/>
          </a:bodyPr>
          <a:lstStyle/>
          <a:p>
            <a:pPr algn="r"/>
            <a:fld id="{FEB18DFE-45BD-6043-A065-382BA178A525}" type="slidenum">
              <a:rPr lang="de-DE" sz="1200" b="1">
                <a:solidFill>
                  <a:schemeClr val="accent1"/>
                </a:solidFill>
                <a:latin typeface="Nunito Sans" pitchFamily="2" charset="77"/>
              </a:rPr>
              <a:pPr algn="r"/>
              <a:t>‹#›</a:t>
            </a:fld>
            <a:endParaRPr lang="de-DE" sz="1200" b="1">
              <a:solidFill>
                <a:schemeClr val="accent1"/>
              </a:solidFill>
              <a:latin typeface="Nunito Sans" pitchFamily="2" charset="77"/>
            </a:endParaRPr>
          </a:p>
        </p:txBody>
      </p:sp>
      <p:pic>
        <p:nvPicPr>
          <p:cNvPr id="227" name="Grafik 226">
            <a:extLst>
              <a:ext uri="{FF2B5EF4-FFF2-40B4-BE49-F238E27FC236}">
                <a16:creationId xmlns:a16="http://schemas.microsoft.com/office/drawing/2014/main" id="{C0EF530D-D6A5-1C26-A4F9-F7CF75F1A56D}"/>
              </a:ext>
            </a:extLst>
          </p:cNvPr>
          <p:cNvPicPr>
            <a:picLocks noChangeAspect="1"/>
          </p:cNvPicPr>
          <p:nvPr userDrawn="1"/>
        </p:nvPicPr>
        <p:blipFill rotWithShape="1">
          <a:blip>
            <a:extLst>
              <a:ext uri="{96DAC541-7B7A-43D3-8B79-37D633B846F1}">
                <asvg:svgBlip xmlns:asvg="http://schemas.microsoft.com/office/drawing/2016/SVG/main" r:embed="rId18"/>
              </a:ext>
            </a:extLst>
          </a:blip>
          <a:srcRect l="-3638" r="-3638"/>
          <a:stretch/>
        </p:blipFill>
        <p:spPr>
          <a:xfrm>
            <a:off x="208551" y="6336493"/>
            <a:ext cx="451456" cy="401410"/>
          </a:xfrm>
          <a:prstGeom prst="rect">
            <a:avLst/>
          </a:prstGeom>
        </p:spPr>
      </p:pic>
      <p:sp>
        <p:nvSpPr>
          <p:cNvPr id="231" name="Textfeld 230">
            <a:extLst>
              <a:ext uri="{FF2B5EF4-FFF2-40B4-BE49-F238E27FC236}">
                <a16:creationId xmlns:a16="http://schemas.microsoft.com/office/drawing/2014/main" id="{EF2D81E5-AB8C-24A9-017A-2CB8161D0E21}"/>
              </a:ext>
            </a:extLst>
          </p:cNvPr>
          <p:cNvSpPr txBox="1"/>
          <p:nvPr userDrawn="1"/>
        </p:nvSpPr>
        <p:spPr>
          <a:xfrm>
            <a:off x="1308100" y="6237288"/>
            <a:ext cx="3674035" cy="620711"/>
          </a:xfrm>
          <a:prstGeom prst="rect">
            <a:avLst/>
          </a:prstGeom>
          <a:noFill/>
        </p:spPr>
        <p:txBody>
          <a:bodyPr wrap="square" lIns="0" tIns="0" rIns="0" bIns="0" rtlCol="0" anchor="ctr">
            <a:noAutofit/>
          </a:bodyPr>
          <a:lstStyle/>
          <a:p>
            <a:pPr algn="l"/>
            <a:r>
              <a:rPr lang="de-DE" sz="2000" dirty="0" err="1">
                <a:solidFill>
                  <a:schemeClr val="accent1"/>
                </a:solidFill>
                <a:latin typeface="Asap Condensed Medium" pitchFamily="2" charset="77"/>
              </a:rPr>
              <a:t>DigiUp</a:t>
            </a:r>
            <a:r>
              <a:rPr lang="de-DE" sz="2000" dirty="0">
                <a:solidFill>
                  <a:schemeClr val="accent1"/>
                </a:solidFill>
                <a:latin typeface="Asap Condensed Medium" pitchFamily="2" charset="77"/>
              </a:rPr>
              <a:t> NEXT</a:t>
            </a:r>
          </a:p>
        </p:txBody>
      </p:sp>
    </p:spTree>
    <p:extLst>
      <p:ext uri="{BB962C8B-B14F-4D97-AF65-F5344CB8AC3E}">
        <p14:creationId xmlns:p14="http://schemas.microsoft.com/office/powerpoint/2010/main" val="3356185896"/>
      </p:ext>
    </p:extLst>
  </p:cSld>
  <p:clrMap bg1="lt1" tx1="dk1" bg2="lt2" tx2="dk2" accent1="accent1" accent2="accent2" accent3="accent3" accent4="accent4" accent5="accent5" accent6="accent6" hlink="hlink" folHlink="folHlink"/>
  <p:sldLayoutIdLst>
    <p:sldLayoutId id="2147483688" r:id="rId1"/>
    <p:sldLayoutId id="2147483696" r:id="rId2"/>
    <p:sldLayoutId id="2147483665" r:id="rId3"/>
    <p:sldLayoutId id="2147483670" r:id="rId4"/>
    <p:sldLayoutId id="2147483680" r:id="rId5"/>
    <p:sldLayoutId id="2147483692" r:id="rId6"/>
    <p:sldLayoutId id="2147483689" r:id="rId7"/>
    <p:sldLayoutId id="2147483669" r:id="rId8"/>
    <p:sldLayoutId id="2147483667" r:id="rId9"/>
    <p:sldLayoutId id="2147483668" r:id="rId10"/>
    <p:sldLayoutId id="2147483671" r:id="rId11"/>
    <p:sldLayoutId id="2147483673" r:id="rId12"/>
    <p:sldLayoutId id="2147483679" r:id="rId13"/>
    <p:sldLayoutId id="2147483678" r:id="rId14"/>
    <p:sldLayoutId id="2147483682" r:id="rId15"/>
    <p:sldLayoutId id="2147483693" r:id="rId16"/>
  </p:sldLayoutIdLst>
  <p:hf sldNum="0" hdr="0" dt="0"/>
  <p:txStyles>
    <p:titleStyle>
      <a:lvl1pPr algn="l" defTabSz="914354" rtl="0" eaLnBrk="1" latinLnBrk="0" hangingPunct="1">
        <a:lnSpc>
          <a:spcPct val="90000"/>
        </a:lnSpc>
        <a:spcBef>
          <a:spcPct val="0"/>
        </a:spcBef>
        <a:buNone/>
        <a:defRPr sz="3200" b="0" i="0" kern="1200">
          <a:solidFill>
            <a:schemeClr val="tx1"/>
          </a:solidFill>
          <a:latin typeface="Asap Condensed Medium" pitchFamily="2" charset="77"/>
          <a:ea typeface="+mj-ea"/>
          <a:cs typeface="Arial" panose="020B0604020202020204" pitchFamily="34" charset="0"/>
        </a:defRPr>
      </a:lvl1pPr>
    </p:titleStyle>
    <p:bodyStyle>
      <a:lvl1pPr marL="228589" indent="-228589" algn="l" defTabSz="914354" rtl="0" eaLnBrk="1" latinLnBrk="0" hangingPunct="1">
        <a:lnSpc>
          <a:spcPts val="1900"/>
        </a:lnSpc>
        <a:spcBef>
          <a:spcPts val="0"/>
        </a:spcBef>
        <a:buClr>
          <a:schemeClr val="accent1"/>
        </a:buClr>
        <a:buFont typeface="Courier New" panose="02070309020205020404" pitchFamily="49" charset="0"/>
        <a:buChar char="o"/>
        <a:defRPr sz="1400" kern="1200">
          <a:solidFill>
            <a:schemeClr val="tx1"/>
          </a:solidFill>
          <a:latin typeface="Nunito Sans" pitchFamily="2" charset="77"/>
          <a:ea typeface="+mn-ea"/>
          <a:cs typeface="Arial" panose="020B0604020202020204" pitchFamily="34" charset="0"/>
        </a:defRPr>
      </a:lvl1pPr>
      <a:lvl2pPr marL="541766"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2pPr>
      <a:lvl3pPr marL="90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3pPr>
      <a:lvl4pPr marL="126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4pPr>
      <a:lvl5pPr marL="162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824" userDrawn="1">
          <p15:clr>
            <a:srgbClr val="F26B43"/>
          </p15:clr>
        </p15:guide>
        <p15:guide id="3" pos="7401" userDrawn="1">
          <p15:clr>
            <a:srgbClr val="F26B43"/>
          </p15:clr>
        </p15:guide>
        <p15:guide id="4" pos="3999" userDrawn="1">
          <p15:clr>
            <a:srgbClr val="F26B43"/>
          </p15:clr>
        </p15:guide>
        <p15:guide id="5" orient="horz" pos="255" userDrawn="1">
          <p15:clr>
            <a:srgbClr val="F26B43"/>
          </p15:clr>
        </p15:guide>
        <p15:guide id="6" orient="horz" pos="3702" userDrawn="1">
          <p15:clr>
            <a:srgbClr val="F26B43"/>
          </p15:clr>
        </p15:guide>
        <p15:guide id="7" pos="3772" userDrawn="1">
          <p15:clr>
            <a:srgbClr val="F26B43"/>
          </p15:clr>
        </p15:guide>
        <p15:guide id="8" orient="horz" pos="4121" userDrawn="1">
          <p15:clr>
            <a:srgbClr val="F26B43"/>
          </p15:clr>
        </p15:guide>
        <p15:guide id="9" orient="horz" pos="5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hqprint">
            <a:extLst>
              <a:ext uri="{28A0092B-C50C-407E-A947-70E740481C1C}">
                <a14:useLocalDpi xmlns:a14="http://schemas.microsoft.com/office/drawing/2010/main" val="0"/>
              </a:ext>
            </a:extLst>
          </a:blip>
          <a:srcRect t="7596" b="8038"/>
          <a:stretch/>
        </p:blipFill>
        <p:spPr>
          <a:xfrm>
            <a:off x="-600" y="0"/>
            <a:ext cx="12193200" cy="6858000"/>
          </a:xfrm>
          <a:prstGeom prst="rect">
            <a:avLst/>
          </a:prstGeom>
        </p:spPr>
      </p:pic>
      <p:sp>
        <p:nvSpPr>
          <p:cNvPr id="12" name="Rechteck 11">
            <a:extLst>
              <a:ext uri="{FF2B5EF4-FFF2-40B4-BE49-F238E27FC236}">
                <a16:creationId xmlns:a16="http://schemas.microsoft.com/office/drawing/2014/main" id="{5F3EA8A9-6255-5076-CBE1-BBDD2EB9D4B8}"/>
              </a:ext>
            </a:extLst>
          </p:cNvPr>
          <p:cNvSpPr/>
          <p:nvPr/>
        </p:nvSpPr>
        <p:spPr>
          <a:xfrm>
            <a:off x="6631387" y="0"/>
            <a:ext cx="5576515" cy="6858000"/>
          </a:xfrm>
          <a:prstGeom prst="rect">
            <a:avLst/>
          </a:prstGeom>
          <a:solidFill>
            <a:schemeClr val="accent1">
              <a:alpha val="6781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itel 1">
            <a:extLst>
              <a:ext uri="{FF2B5EF4-FFF2-40B4-BE49-F238E27FC236}">
                <a16:creationId xmlns:a16="http://schemas.microsoft.com/office/drawing/2014/main" id="{E47EBD94-1930-78E8-C3AA-A0C868EDEED4}"/>
              </a:ext>
            </a:extLst>
          </p:cNvPr>
          <p:cNvSpPr txBox="1">
            <a:spLocks/>
          </p:cNvSpPr>
          <p:nvPr/>
        </p:nvSpPr>
        <p:spPr>
          <a:xfrm>
            <a:off x="6996113" y="253736"/>
            <a:ext cx="4454748" cy="3093042"/>
          </a:xfrm>
          <a:prstGeom prst="rect">
            <a:avLst/>
          </a:prstGeom>
        </p:spPr>
        <p:txBody>
          <a:bodyPr lIns="0" tIns="0" rIns="0" bIns="0" anchor="b" anchorCtr="0"/>
          <a:lstStyle>
            <a:lvl1pPr algn="l" defTabSz="914354" rtl="0" eaLnBrk="1" latinLnBrk="0" hangingPunct="1">
              <a:lnSpc>
                <a:spcPts val="4500"/>
              </a:lnSpc>
              <a:spcBef>
                <a:spcPct val="0"/>
              </a:spcBef>
              <a:buNone/>
              <a:defRPr sz="4500" b="0" i="0" kern="1200">
                <a:solidFill>
                  <a:schemeClr val="bg1"/>
                </a:solidFill>
                <a:latin typeface="Asap Condensed Medium" pitchFamily="2" charset="77"/>
                <a:ea typeface="+mj-ea"/>
                <a:cs typeface="Arial" panose="020B0604020202020204" pitchFamily="34" charset="0"/>
              </a:defRPr>
            </a:lvl1pPr>
          </a:lstStyle>
          <a:p>
            <a:r>
              <a:rPr lang="de-DE" sz="4800" b="1" dirty="0"/>
              <a:t>Berufsorientierung: Cloud Engineer</a:t>
            </a:r>
            <a:endParaRPr lang="de-AT" sz="4800" b="1" dirty="0"/>
          </a:p>
        </p:txBody>
      </p:sp>
      <p:sp>
        <p:nvSpPr>
          <p:cNvPr id="15" name="Textplatzhalter 14">
            <a:extLst>
              <a:ext uri="{FF2B5EF4-FFF2-40B4-BE49-F238E27FC236}">
                <a16:creationId xmlns:a16="http://schemas.microsoft.com/office/drawing/2014/main" id="{25DEBAC7-DCF0-736D-2ADF-191EE7D4D43C}"/>
              </a:ext>
            </a:extLst>
          </p:cNvPr>
          <p:cNvSpPr txBox="1">
            <a:spLocks/>
          </p:cNvSpPr>
          <p:nvPr/>
        </p:nvSpPr>
        <p:spPr>
          <a:xfrm>
            <a:off x="6996112" y="3426535"/>
            <a:ext cx="4752975" cy="811509"/>
          </a:xfrm>
          <a:prstGeom prst="rect">
            <a:avLst/>
          </a:prstGeom>
        </p:spPr>
        <p:txBody>
          <a:bodyPr lIns="0" tIns="0" rIns="0" bIns="0">
            <a:noAutofit/>
          </a:bodyPr>
          <a:lstStyle>
            <a:lvl1pPr marL="0" indent="0" algn="l" defTabSz="914354" rtl="0" eaLnBrk="1" latinLnBrk="0" hangingPunct="1">
              <a:lnSpc>
                <a:spcPct val="100000"/>
              </a:lnSpc>
              <a:spcBef>
                <a:spcPts val="0"/>
              </a:spcBef>
              <a:buClr>
                <a:schemeClr val="accent1"/>
              </a:buClr>
              <a:buFont typeface="Arial" panose="020B0604020202020204" pitchFamily="34" charset="0"/>
              <a:buNone/>
              <a:defRPr sz="1200" b="1" kern="1200">
                <a:solidFill>
                  <a:srgbClr val="A9D3D6"/>
                </a:solidFill>
                <a:latin typeface="Nunito Sans" pitchFamily="2" charset="77"/>
                <a:ea typeface="+mn-ea"/>
                <a:cs typeface="Arial" panose="020B0604020202020204" pitchFamily="34" charset="0"/>
              </a:defRPr>
            </a:lvl1pPr>
            <a:lvl2pPr marL="541766"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2pPr>
            <a:lvl3pPr marL="90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3pPr>
            <a:lvl4pPr marL="126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4pPr>
            <a:lvl5pPr marL="162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D7EAEB"/>
                </a:solidFill>
              </a:rPr>
              <a:t>Ing. Tim MAIER</a:t>
            </a:r>
          </a:p>
        </p:txBody>
      </p:sp>
      <p:sp>
        <p:nvSpPr>
          <p:cNvPr id="2" name="Textfeld 1">
            <a:extLst>
              <a:ext uri="{FF2B5EF4-FFF2-40B4-BE49-F238E27FC236}">
                <a16:creationId xmlns:a16="http://schemas.microsoft.com/office/drawing/2014/main" id="{D31D5CD4-1363-D033-77F4-6C807653E175}"/>
              </a:ext>
            </a:extLst>
          </p:cNvPr>
          <p:cNvSpPr txBox="1"/>
          <p:nvPr/>
        </p:nvSpPr>
        <p:spPr>
          <a:xfrm>
            <a:off x="-1271588" y="192881"/>
            <a:ext cx="0" cy="0"/>
          </a:xfrm>
          <a:prstGeom prst="rect">
            <a:avLst/>
          </a:prstGeom>
          <a:noFill/>
        </p:spPr>
        <p:txBody>
          <a:bodyPr wrap="none" lIns="0" tIns="0" rIns="0" bIns="0" rtlCol="0">
            <a:noAutofit/>
          </a:bodyPr>
          <a:lstStyle/>
          <a:p>
            <a:pPr algn="l"/>
            <a:endParaRPr lang="de-DE" sz="1600">
              <a:latin typeface="Nunito Sans" pitchFamily="2" charset="77"/>
            </a:endParaRPr>
          </a:p>
        </p:txBody>
      </p:sp>
      <p:pic>
        <p:nvPicPr>
          <p:cNvPr id="5" name="Grafik 4">
            <a:extLst>
              <a:ext uri="{FF2B5EF4-FFF2-40B4-BE49-F238E27FC236}">
                <a16:creationId xmlns:a16="http://schemas.microsoft.com/office/drawing/2014/main" id="{F51B5841-A0AF-5913-3E87-34B23D964600}"/>
              </a:ext>
            </a:extLst>
          </p:cNvPr>
          <p:cNvPicPr>
            <a:picLocks noChangeAspect="1"/>
          </p:cNvPicPr>
          <p:nvPr/>
        </p:nvPicPr>
        <p:blipFill rotWithShape="1">
          <a:blip>
            <a:extLst>
              <a:ext uri="{96DAC541-7B7A-43D3-8B79-37D633B846F1}">
                <asvg:svgBlip xmlns:asvg="http://schemas.microsoft.com/office/drawing/2016/SVG/main" r:embed="rId3"/>
              </a:ext>
            </a:extLst>
          </a:blip>
          <a:srcRect l="-3638" r="-3638"/>
          <a:stretch/>
        </p:blipFill>
        <p:spPr>
          <a:xfrm>
            <a:off x="5089344" y="1992036"/>
            <a:ext cx="1714397" cy="1524357"/>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4" y="4584525"/>
            <a:ext cx="4454748" cy="1657750"/>
          </a:xfrm>
          <a:prstGeom prst="rect">
            <a:avLst/>
          </a:prstGeom>
        </p:spPr>
      </p:pic>
    </p:spTree>
    <p:extLst>
      <p:ext uri="{BB962C8B-B14F-4D97-AF65-F5344CB8AC3E}">
        <p14:creationId xmlns:p14="http://schemas.microsoft.com/office/powerpoint/2010/main" val="73612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9" y="792418"/>
            <a:ext cx="8370055" cy="436017"/>
          </a:xfrm>
        </p:spPr>
        <p:txBody>
          <a:bodyPr/>
          <a:lstStyle/>
          <a:p>
            <a:r>
              <a:rPr lang="de-DE" sz="3600" b="1" dirty="0">
                <a:solidFill>
                  <a:srgbClr val="053388"/>
                </a:solidFill>
              </a:rPr>
              <a:t>Zukunft gestalten</a:t>
            </a: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Cloud Engineer</a:t>
            </a:r>
          </a:p>
        </p:txBody>
      </p:sp>
      <p:sp>
        <p:nvSpPr>
          <p:cNvPr id="19" name="Textfeld 18">
            <a:extLst>
              <a:ext uri="{FF2B5EF4-FFF2-40B4-BE49-F238E27FC236}">
                <a16:creationId xmlns:a16="http://schemas.microsoft.com/office/drawing/2014/main" id="{FC0FDBFD-548C-4C64-BA79-632FC2E2DD38}"/>
              </a:ext>
            </a:extLst>
          </p:cNvPr>
          <p:cNvSpPr txBox="1"/>
          <p:nvPr/>
        </p:nvSpPr>
        <p:spPr>
          <a:xfrm>
            <a:off x="590550" y="1799013"/>
            <a:ext cx="11010900" cy="3970318"/>
          </a:xfrm>
          <a:prstGeom prst="rect">
            <a:avLst/>
          </a:prstGeom>
          <a:noFill/>
        </p:spPr>
        <p:txBody>
          <a:bodyPr wrap="square" rtlCol="0">
            <a:spAutoFit/>
          </a:bodyPr>
          <a:lstStyle/>
          <a:p>
            <a:pPr marL="457200" indent="-457200">
              <a:buFont typeface="Arial" panose="020B0604020202020204" pitchFamily="34" charset="0"/>
              <a:buChar char="•"/>
            </a:pPr>
            <a:r>
              <a:rPr lang="de-DE" sz="2800" dirty="0"/>
              <a:t>Cloud bedeutet 24/7 Verfügbarkeit, globaler Zugriff und Sicherheit.</a:t>
            </a:r>
            <a:br>
              <a:rPr lang="de-DE" sz="2800" dirty="0"/>
            </a:br>
            <a:endParaRPr lang="de-DE" sz="2800" dirty="0"/>
          </a:p>
          <a:p>
            <a:pPr marL="457200" indent="-457200">
              <a:buFont typeface="Arial" panose="020B0604020202020204" pitchFamily="34" charset="0"/>
              <a:buChar char="•"/>
            </a:pPr>
            <a:r>
              <a:rPr lang="de-DE" sz="2800" dirty="0"/>
              <a:t>Die Branche ist krisensicher, gut bezahlt und international gefragt.</a:t>
            </a:r>
            <a:br>
              <a:rPr lang="de-DE" sz="2800" dirty="0"/>
            </a:br>
            <a:endParaRPr lang="de-DE" sz="2800" dirty="0"/>
          </a:p>
          <a:p>
            <a:pPr marL="457200" indent="-457200">
              <a:buFont typeface="Arial" panose="020B0604020202020204" pitchFamily="34" charset="0"/>
              <a:buChar char="•"/>
            </a:pPr>
            <a:r>
              <a:rPr lang="de-DE" sz="2800" dirty="0"/>
              <a:t>Die Rolle entwickelt sich vom „Kabelstecken“ zur Architektur virtueller Welten.</a:t>
            </a:r>
          </a:p>
          <a:p>
            <a:endParaRPr lang="de-DE" sz="2800" b="1" dirty="0">
              <a:solidFill>
                <a:srgbClr val="053388"/>
              </a:solidFill>
            </a:endParaRPr>
          </a:p>
          <a:p>
            <a:pPr algn="ctr"/>
            <a:r>
              <a:rPr lang="de-DE" sz="2800" b="1" dirty="0">
                <a:solidFill>
                  <a:srgbClr val="053388"/>
                </a:solidFill>
              </a:rPr>
              <a:t>Nutzen Sie diese Materialien, um Jugendlichen die Technik hinter ihren Lieblings-Apps zu zeigen.</a:t>
            </a:r>
            <a:endParaRPr lang="de-AT" sz="2800" b="1" dirty="0">
              <a:solidFill>
                <a:srgbClr val="053388"/>
              </a:solidFill>
            </a:endParaRPr>
          </a:p>
        </p:txBody>
      </p:sp>
    </p:spTree>
    <p:extLst>
      <p:ext uri="{BB962C8B-B14F-4D97-AF65-F5344CB8AC3E}">
        <p14:creationId xmlns:p14="http://schemas.microsoft.com/office/powerpoint/2010/main" val="373565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4" end="4"/>
                                            </p:txEl>
                                          </p:spTgt>
                                        </p:tgtEl>
                                        <p:attrNameLst>
                                          <p:attrName>style.visibility</p:attrName>
                                        </p:attrNameLst>
                                      </p:cBhvr>
                                      <p:to>
                                        <p:strVal val="visible"/>
                                      </p:to>
                                    </p:set>
                                    <p:animEffect transition="in" filter="fade">
                                      <p:cBhvr>
                                        <p:cTn id="22"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9" y="373612"/>
            <a:ext cx="8370055" cy="1744067"/>
          </a:xfrm>
        </p:spPr>
        <p:txBody>
          <a:bodyPr/>
          <a:lstStyle/>
          <a:p>
            <a:r>
              <a:rPr lang="de-DE" sz="3600" b="1" dirty="0">
                <a:solidFill>
                  <a:srgbClr val="053388"/>
                </a:solidFill>
              </a:rPr>
              <a:t>Die unsichtbare Infrastruktur unseres Alltags</a:t>
            </a:r>
            <a:br>
              <a:rPr lang="de-AT" sz="3600" b="1" dirty="0">
                <a:solidFill>
                  <a:srgbClr val="053388"/>
                </a:solidFill>
              </a:rPr>
            </a:br>
            <a:endParaRPr lang="de-DE" dirty="0"/>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6" name="Textplatzhalter 5">
            <a:extLst>
              <a:ext uri="{FF2B5EF4-FFF2-40B4-BE49-F238E27FC236}">
                <a16:creationId xmlns:a16="http://schemas.microsoft.com/office/drawing/2014/main" id="{F316A90C-CF3B-7E52-0EBA-28BFD810B5FE}"/>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FDAA20EC-69E3-5B87-27E7-B3622E0FC4E6}"/>
              </a:ext>
            </a:extLst>
          </p:cNvPr>
          <p:cNvSpPr>
            <a:spLocks noGrp="1"/>
          </p:cNvSpPr>
          <p:nvPr>
            <p:ph type="body" sz="quarter" idx="15"/>
          </p:nvPr>
        </p:nvSpPr>
        <p:spPr/>
        <p:txBody>
          <a:bodyPr/>
          <a:lstStyle/>
          <a:p>
            <a:endParaRPr lang="de-DE" dirty="0"/>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Cloud Engineer</a:t>
            </a:r>
          </a:p>
        </p:txBody>
      </p:sp>
      <p:pic>
        <p:nvPicPr>
          <p:cNvPr id="9" name="Grafik 8">
            <a:extLst>
              <a:ext uri="{FF2B5EF4-FFF2-40B4-BE49-F238E27FC236}">
                <a16:creationId xmlns:a16="http://schemas.microsoft.com/office/drawing/2014/main" id="{C995A1E8-43F9-4CB6-A911-DE4743082435}"/>
              </a:ext>
            </a:extLst>
          </p:cNvPr>
          <p:cNvPicPr>
            <a:picLocks noChangeAspect="1"/>
          </p:cNvPicPr>
          <p:nvPr/>
        </p:nvPicPr>
        <p:blipFill rotWithShape="1">
          <a:blip r:embed="rId2">
            <a:extLst>
              <a:ext uri="{28A0092B-C50C-407E-A947-70E740481C1C}">
                <a14:useLocalDpi xmlns:a14="http://schemas.microsoft.com/office/drawing/2010/main" val="0"/>
              </a:ext>
            </a:extLst>
          </a:blip>
          <a:srcRect l="3867" t="16667" r="3633" b="32916"/>
          <a:stretch/>
        </p:blipFill>
        <p:spPr>
          <a:xfrm>
            <a:off x="909637" y="1245645"/>
            <a:ext cx="10877550" cy="3334925"/>
          </a:xfrm>
          <a:prstGeom prst="rect">
            <a:avLst/>
          </a:prstGeom>
        </p:spPr>
      </p:pic>
      <p:sp>
        <p:nvSpPr>
          <p:cNvPr id="10" name="Textfeld 9">
            <a:extLst>
              <a:ext uri="{FF2B5EF4-FFF2-40B4-BE49-F238E27FC236}">
                <a16:creationId xmlns:a16="http://schemas.microsoft.com/office/drawing/2014/main" id="{99D3C210-1738-4B30-B2A2-7EFD54F46BE4}"/>
              </a:ext>
            </a:extLst>
          </p:cNvPr>
          <p:cNvSpPr txBox="1"/>
          <p:nvPr/>
        </p:nvSpPr>
        <p:spPr>
          <a:xfrm>
            <a:off x="781426" y="4563877"/>
            <a:ext cx="3917323" cy="1631216"/>
          </a:xfrm>
          <a:prstGeom prst="rect">
            <a:avLst/>
          </a:prstGeom>
          <a:noFill/>
        </p:spPr>
        <p:txBody>
          <a:bodyPr wrap="square" rtlCol="0">
            <a:spAutoFit/>
          </a:bodyPr>
          <a:lstStyle/>
          <a:p>
            <a:r>
              <a:rPr lang="de-DE" sz="2800" b="1" dirty="0">
                <a:solidFill>
                  <a:srgbClr val="053388"/>
                </a:solidFill>
              </a:rPr>
              <a:t>Der Status Quo</a:t>
            </a:r>
          </a:p>
          <a:p>
            <a:r>
              <a:rPr lang="de-DE" dirty="0"/>
              <a:t>Die digitale Transformation verändert die Arbeitswelt radikal. Industrie, Verwaltung und Gesundheitswesen sind abhängig von vernetzten Systemen.</a:t>
            </a:r>
            <a:endParaRPr lang="de-AT" sz="1600" dirty="0"/>
          </a:p>
        </p:txBody>
      </p:sp>
      <p:sp>
        <p:nvSpPr>
          <p:cNvPr id="11" name="Textfeld 10">
            <a:extLst>
              <a:ext uri="{FF2B5EF4-FFF2-40B4-BE49-F238E27FC236}">
                <a16:creationId xmlns:a16="http://schemas.microsoft.com/office/drawing/2014/main" id="{8FA30C32-6F59-4300-8904-1C97A946103A}"/>
              </a:ext>
            </a:extLst>
          </p:cNvPr>
          <p:cNvSpPr txBox="1"/>
          <p:nvPr/>
        </p:nvSpPr>
        <p:spPr>
          <a:xfrm>
            <a:off x="4869633" y="4580570"/>
            <a:ext cx="2997828" cy="1908215"/>
          </a:xfrm>
          <a:prstGeom prst="rect">
            <a:avLst/>
          </a:prstGeom>
          <a:noFill/>
        </p:spPr>
        <p:txBody>
          <a:bodyPr wrap="square" rtlCol="0">
            <a:spAutoFit/>
          </a:bodyPr>
          <a:lstStyle/>
          <a:p>
            <a:r>
              <a:rPr lang="de-DE" sz="2800" b="1" dirty="0">
                <a:solidFill>
                  <a:srgbClr val="053388"/>
                </a:solidFill>
              </a:rPr>
              <a:t>Die Lücke</a:t>
            </a:r>
          </a:p>
          <a:p>
            <a:r>
              <a:rPr lang="de-DE" dirty="0"/>
              <a:t>Jugendliche nutzen die Cloud täglich (Gaming, Snapchat, Streaming), wissen aber nicht, wer diese Systeme am Laufen hält.</a:t>
            </a:r>
            <a:endParaRPr lang="de-AT" dirty="0"/>
          </a:p>
        </p:txBody>
      </p:sp>
      <p:sp>
        <p:nvSpPr>
          <p:cNvPr id="12" name="Textfeld 11">
            <a:extLst>
              <a:ext uri="{FF2B5EF4-FFF2-40B4-BE49-F238E27FC236}">
                <a16:creationId xmlns:a16="http://schemas.microsoft.com/office/drawing/2014/main" id="{0F2AB120-CE94-4F62-8AC3-A47A8626B910}"/>
              </a:ext>
            </a:extLst>
          </p:cNvPr>
          <p:cNvSpPr txBox="1"/>
          <p:nvPr/>
        </p:nvSpPr>
        <p:spPr>
          <a:xfrm>
            <a:off x="8231763" y="4563877"/>
            <a:ext cx="3962400" cy="1354217"/>
          </a:xfrm>
          <a:prstGeom prst="rect">
            <a:avLst/>
          </a:prstGeom>
          <a:noFill/>
        </p:spPr>
        <p:txBody>
          <a:bodyPr wrap="square" rtlCol="0">
            <a:spAutoFit/>
          </a:bodyPr>
          <a:lstStyle/>
          <a:p>
            <a:r>
              <a:rPr lang="de-DE" sz="2800" b="1" dirty="0">
                <a:solidFill>
                  <a:srgbClr val="053388"/>
                </a:solidFill>
              </a:rPr>
              <a:t>Das Ziel</a:t>
            </a:r>
          </a:p>
          <a:p>
            <a:r>
              <a:rPr lang="de-DE" dirty="0" err="1"/>
              <a:t>DigiUp</a:t>
            </a:r>
            <a:r>
              <a:rPr lang="de-DE" dirty="0"/>
              <a:t> NEXT stärkt digitale Kompetenzen und öffnet die Tür zu </a:t>
            </a:r>
            <a:r>
              <a:rPr lang="de-DE" b="1" dirty="0"/>
              <a:t>zukunftssicheren IT-Berufen</a:t>
            </a:r>
            <a:r>
              <a:rPr lang="de-DE" dirty="0"/>
              <a:t>.</a:t>
            </a:r>
            <a:endParaRPr lang="de-AT" b="1" dirty="0">
              <a:solidFill>
                <a:srgbClr val="053388"/>
              </a:solidFill>
            </a:endParaRPr>
          </a:p>
        </p:txBody>
      </p:sp>
    </p:spTree>
    <p:extLst>
      <p:ext uri="{BB962C8B-B14F-4D97-AF65-F5344CB8AC3E}">
        <p14:creationId xmlns:p14="http://schemas.microsoft.com/office/powerpoint/2010/main" val="112285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9" y="792418"/>
            <a:ext cx="8370055" cy="436017"/>
          </a:xfrm>
        </p:spPr>
        <p:txBody>
          <a:bodyPr/>
          <a:lstStyle/>
          <a:p>
            <a:r>
              <a:rPr lang="de-DE" sz="3600" b="1" dirty="0">
                <a:solidFill>
                  <a:srgbClr val="053388"/>
                </a:solidFill>
              </a:rPr>
              <a:t>Was macht ein Cloud Engineer?</a:t>
            </a: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Cloud Engineer</a:t>
            </a:r>
          </a:p>
        </p:txBody>
      </p:sp>
      <p:pic>
        <p:nvPicPr>
          <p:cNvPr id="13" name="Grafik 12">
            <a:extLst>
              <a:ext uri="{FF2B5EF4-FFF2-40B4-BE49-F238E27FC236}">
                <a16:creationId xmlns:a16="http://schemas.microsoft.com/office/drawing/2014/main" id="{5DB8F1D3-2371-483C-BAEE-BCF117390FFC}"/>
              </a:ext>
            </a:extLst>
          </p:cNvPr>
          <p:cNvPicPr>
            <a:picLocks noChangeAspect="1"/>
          </p:cNvPicPr>
          <p:nvPr/>
        </p:nvPicPr>
        <p:blipFill rotWithShape="1">
          <a:blip r:embed="rId2">
            <a:extLst>
              <a:ext uri="{28A0092B-C50C-407E-A947-70E740481C1C}">
                <a14:useLocalDpi xmlns:a14="http://schemas.microsoft.com/office/drawing/2010/main" val="0"/>
              </a:ext>
            </a:extLst>
          </a:blip>
          <a:srcRect l="27589" t="15086" r="27725" b="20159"/>
          <a:stretch/>
        </p:blipFill>
        <p:spPr>
          <a:xfrm>
            <a:off x="3468007" y="1374836"/>
            <a:ext cx="5040086" cy="4108328"/>
          </a:xfrm>
          <a:prstGeom prst="rect">
            <a:avLst/>
          </a:prstGeom>
        </p:spPr>
      </p:pic>
      <p:sp>
        <p:nvSpPr>
          <p:cNvPr id="14" name="Textfeld 13">
            <a:extLst>
              <a:ext uri="{FF2B5EF4-FFF2-40B4-BE49-F238E27FC236}">
                <a16:creationId xmlns:a16="http://schemas.microsoft.com/office/drawing/2014/main" id="{C5CCC895-9C1B-4FC2-84D0-80CC9B2D72EE}"/>
              </a:ext>
            </a:extLst>
          </p:cNvPr>
          <p:cNvSpPr txBox="1"/>
          <p:nvPr/>
        </p:nvSpPr>
        <p:spPr>
          <a:xfrm>
            <a:off x="8597900" y="1374836"/>
            <a:ext cx="3594100" cy="2246769"/>
          </a:xfrm>
          <a:prstGeom prst="rect">
            <a:avLst/>
          </a:prstGeom>
          <a:noFill/>
        </p:spPr>
        <p:txBody>
          <a:bodyPr wrap="square" rtlCol="0">
            <a:spAutoFit/>
          </a:bodyPr>
          <a:lstStyle/>
          <a:p>
            <a:r>
              <a:rPr lang="de-DE" sz="2800" b="1" dirty="0"/>
              <a:t>Verwalten</a:t>
            </a:r>
            <a:br>
              <a:rPr lang="de-DE" sz="2800" dirty="0"/>
            </a:br>
            <a:r>
              <a:rPr lang="de-DE" sz="2800" dirty="0"/>
              <a:t>Server &amp; Storage managen und Speicherplatz erweitern</a:t>
            </a:r>
            <a:endParaRPr lang="de-AT" sz="2800" dirty="0"/>
          </a:p>
        </p:txBody>
      </p:sp>
      <p:sp>
        <p:nvSpPr>
          <p:cNvPr id="15" name="Textfeld 14">
            <a:extLst>
              <a:ext uri="{FF2B5EF4-FFF2-40B4-BE49-F238E27FC236}">
                <a16:creationId xmlns:a16="http://schemas.microsoft.com/office/drawing/2014/main" id="{EA1F7D7A-A86F-4FCC-AAE0-3ED52BBD78F7}"/>
              </a:ext>
            </a:extLst>
          </p:cNvPr>
          <p:cNvSpPr txBox="1"/>
          <p:nvPr/>
        </p:nvSpPr>
        <p:spPr>
          <a:xfrm>
            <a:off x="8597900" y="3949331"/>
            <a:ext cx="3200400" cy="1815882"/>
          </a:xfrm>
          <a:prstGeom prst="rect">
            <a:avLst/>
          </a:prstGeom>
          <a:noFill/>
        </p:spPr>
        <p:txBody>
          <a:bodyPr wrap="square" rtlCol="0">
            <a:spAutoFit/>
          </a:bodyPr>
          <a:lstStyle/>
          <a:p>
            <a:r>
              <a:rPr lang="de-DE" sz="2800" b="1" dirty="0"/>
              <a:t>Lösen</a:t>
            </a:r>
            <a:br>
              <a:rPr lang="de-DE" sz="2800" dirty="0"/>
            </a:br>
            <a:r>
              <a:rPr lang="de-DE" sz="2800" dirty="0"/>
              <a:t>Troubleshooting bei Ausfällen oder Problemen</a:t>
            </a:r>
            <a:endParaRPr lang="de-AT" sz="2800" dirty="0"/>
          </a:p>
        </p:txBody>
      </p:sp>
      <p:sp>
        <p:nvSpPr>
          <p:cNvPr id="16" name="Textfeld 15">
            <a:extLst>
              <a:ext uri="{FF2B5EF4-FFF2-40B4-BE49-F238E27FC236}">
                <a16:creationId xmlns:a16="http://schemas.microsoft.com/office/drawing/2014/main" id="{8F2653C9-B697-4EC3-A6E0-37ADBF32C495}"/>
              </a:ext>
            </a:extLst>
          </p:cNvPr>
          <p:cNvSpPr txBox="1"/>
          <p:nvPr/>
        </p:nvSpPr>
        <p:spPr>
          <a:xfrm>
            <a:off x="447675" y="1374836"/>
            <a:ext cx="3200400" cy="1815882"/>
          </a:xfrm>
          <a:prstGeom prst="rect">
            <a:avLst/>
          </a:prstGeom>
          <a:noFill/>
        </p:spPr>
        <p:txBody>
          <a:bodyPr wrap="square" rtlCol="0">
            <a:spAutoFit/>
          </a:bodyPr>
          <a:lstStyle/>
          <a:p>
            <a:r>
              <a:rPr lang="de-DE" sz="2800" b="1" dirty="0"/>
              <a:t>Einrichten</a:t>
            </a:r>
            <a:br>
              <a:rPr lang="de-DE" sz="2800" dirty="0"/>
            </a:br>
            <a:r>
              <a:rPr lang="de-DE" sz="2800" dirty="0"/>
              <a:t>Cloud-Services und virtuelle Maschinen aufbauen</a:t>
            </a:r>
            <a:endParaRPr lang="de-AT" sz="2800" dirty="0"/>
          </a:p>
        </p:txBody>
      </p:sp>
      <p:sp>
        <p:nvSpPr>
          <p:cNvPr id="17" name="Textfeld 16">
            <a:extLst>
              <a:ext uri="{FF2B5EF4-FFF2-40B4-BE49-F238E27FC236}">
                <a16:creationId xmlns:a16="http://schemas.microsoft.com/office/drawing/2014/main" id="{2D055B3D-357C-4361-AFC5-DD6159151469}"/>
              </a:ext>
            </a:extLst>
          </p:cNvPr>
          <p:cNvSpPr txBox="1"/>
          <p:nvPr/>
        </p:nvSpPr>
        <p:spPr>
          <a:xfrm>
            <a:off x="482599" y="3867666"/>
            <a:ext cx="3810000" cy="1815882"/>
          </a:xfrm>
          <a:prstGeom prst="rect">
            <a:avLst/>
          </a:prstGeom>
          <a:noFill/>
        </p:spPr>
        <p:txBody>
          <a:bodyPr wrap="square" rtlCol="0">
            <a:spAutoFit/>
          </a:bodyPr>
          <a:lstStyle/>
          <a:p>
            <a:r>
              <a:rPr lang="de-DE" sz="2800" b="1" dirty="0"/>
              <a:t>Sichern</a:t>
            </a:r>
            <a:br>
              <a:rPr lang="de-DE" sz="2800" dirty="0"/>
            </a:br>
            <a:r>
              <a:rPr lang="de-DE" sz="2800" dirty="0"/>
              <a:t>Backups durchführen und Zugriffsrechte organisieren</a:t>
            </a:r>
            <a:endParaRPr lang="de-AT" sz="2800" dirty="0"/>
          </a:p>
        </p:txBody>
      </p:sp>
      <p:sp>
        <p:nvSpPr>
          <p:cNvPr id="18" name="Textfeld 17">
            <a:extLst>
              <a:ext uri="{FF2B5EF4-FFF2-40B4-BE49-F238E27FC236}">
                <a16:creationId xmlns:a16="http://schemas.microsoft.com/office/drawing/2014/main" id="{95F8573D-8FB3-4241-B2E3-9A117646C93D}"/>
              </a:ext>
            </a:extLst>
          </p:cNvPr>
          <p:cNvSpPr txBox="1"/>
          <p:nvPr/>
        </p:nvSpPr>
        <p:spPr>
          <a:xfrm>
            <a:off x="2267837" y="5829949"/>
            <a:ext cx="8218147" cy="461665"/>
          </a:xfrm>
          <a:prstGeom prst="rect">
            <a:avLst/>
          </a:prstGeom>
          <a:solidFill>
            <a:srgbClr val="D4E3EB"/>
          </a:solidFill>
          <a:ln w="19050">
            <a:solidFill>
              <a:srgbClr val="347193"/>
            </a:solidFill>
          </a:ln>
        </p:spPr>
        <p:txBody>
          <a:bodyPr wrap="none" rtlCol="0">
            <a:spAutoFit/>
          </a:bodyPr>
          <a:lstStyle/>
          <a:p>
            <a:r>
              <a:rPr lang="de-DE" sz="2400" b="1" dirty="0"/>
              <a:t>Berufsrollen: </a:t>
            </a:r>
            <a:r>
              <a:rPr lang="de-DE" sz="2400" dirty="0"/>
              <a:t>z.B. IT-Systemtechniker*in, Cloud Administrator*in</a:t>
            </a:r>
            <a:endParaRPr lang="de-AT" sz="2400" dirty="0"/>
          </a:p>
        </p:txBody>
      </p:sp>
    </p:spTree>
    <p:extLst>
      <p:ext uri="{BB962C8B-B14F-4D97-AF65-F5344CB8AC3E}">
        <p14:creationId xmlns:p14="http://schemas.microsoft.com/office/powerpoint/2010/main" val="397176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9" y="792418"/>
            <a:ext cx="8370055" cy="436017"/>
          </a:xfrm>
        </p:spPr>
        <p:txBody>
          <a:bodyPr/>
          <a:lstStyle/>
          <a:p>
            <a:r>
              <a:rPr lang="de-DE" sz="3600" b="1" dirty="0">
                <a:solidFill>
                  <a:srgbClr val="053388"/>
                </a:solidFill>
              </a:rPr>
              <a:t>Das Anforderungsprofil</a:t>
            </a: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Cloud Engineer</a:t>
            </a:r>
          </a:p>
        </p:txBody>
      </p:sp>
      <p:grpSp>
        <p:nvGrpSpPr>
          <p:cNvPr id="3" name="Gruppieren 2">
            <a:extLst>
              <a:ext uri="{FF2B5EF4-FFF2-40B4-BE49-F238E27FC236}">
                <a16:creationId xmlns:a16="http://schemas.microsoft.com/office/drawing/2014/main" id="{4028E213-A947-496C-BA93-A7EC186F6007}"/>
              </a:ext>
            </a:extLst>
          </p:cNvPr>
          <p:cNvGrpSpPr/>
          <p:nvPr/>
        </p:nvGrpSpPr>
        <p:grpSpPr>
          <a:xfrm>
            <a:off x="977900" y="1492320"/>
            <a:ext cx="5118100" cy="3108543"/>
            <a:chOff x="977900" y="1974920"/>
            <a:chExt cx="5118100" cy="3108543"/>
          </a:xfrm>
        </p:grpSpPr>
        <p:sp>
          <p:nvSpPr>
            <p:cNvPr id="11" name="Textfeld 10">
              <a:extLst>
                <a:ext uri="{FF2B5EF4-FFF2-40B4-BE49-F238E27FC236}">
                  <a16:creationId xmlns:a16="http://schemas.microsoft.com/office/drawing/2014/main" id="{EA07370B-BB5A-4A67-AA42-806122E86A9E}"/>
                </a:ext>
              </a:extLst>
            </p:cNvPr>
            <p:cNvSpPr txBox="1"/>
            <p:nvPr/>
          </p:nvSpPr>
          <p:spPr>
            <a:xfrm>
              <a:off x="977900" y="1974920"/>
              <a:ext cx="5118100" cy="3108543"/>
            </a:xfrm>
            <a:prstGeom prst="rect">
              <a:avLst/>
            </a:prstGeom>
            <a:noFill/>
            <a:ln w="19050">
              <a:solidFill>
                <a:srgbClr val="347193"/>
              </a:solidFill>
            </a:ln>
          </p:spPr>
          <p:txBody>
            <a:bodyPr wrap="square" rtlCol="0">
              <a:spAutoFit/>
            </a:bodyPr>
            <a:lstStyle/>
            <a:p>
              <a:r>
                <a:rPr lang="de-DE" sz="2800" b="1" dirty="0">
                  <a:solidFill>
                    <a:srgbClr val="053388"/>
                  </a:solidFill>
                  <a:latin typeface="Asap Condensed Medium" pitchFamily="2" charset="77"/>
                  <a:ea typeface="+mj-ea"/>
                  <a:cs typeface="Arial" panose="020B0604020202020204" pitchFamily="34" charset="0"/>
                </a:rPr>
                <a:t>Hard Skills</a:t>
              </a:r>
            </a:p>
            <a:p>
              <a:pPr marL="457200" indent="-457200">
                <a:buFont typeface="Arial" panose="020B0604020202020204" pitchFamily="34" charset="0"/>
                <a:buChar char="•"/>
              </a:pPr>
              <a:r>
                <a:rPr lang="de-DE" sz="2800" b="1" dirty="0"/>
                <a:t>Technisches Verständnis</a:t>
              </a:r>
            </a:p>
            <a:p>
              <a:pPr marL="457200" indent="-457200">
                <a:buFont typeface="Arial" panose="020B0604020202020204" pitchFamily="34" charset="0"/>
                <a:buChar char="•"/>
              </a:pPr>
              <a:r>
                <a:rPr lang="de-DE" sz="2800" b="1" dirty="0"/>
                <a:t>Datensicherheit und Datenschutz</a:t>
              </a:r>
            </a:p>
            <a:p>
              <a:pPr marL="457200" indent="-457200">
                <a:buFont typeface="Arial" panose="020B0604020202020204" pitchFamily="34" charset="0"/>
                <a:buChar char="•"/>
              </a:pPr>
              <a:r>
                <a:rPr lang="de-DE" sz="2800" b="1" dirty="0"/>
                <a:t>Umgang mit digitalen Tools</a:t>
              </a:r>
            </a:p>
            <a:p>
              <a:pPr marL="457200" indent="-457200">
                <a:buFont typeface="Arial" panose="020B0604020202020204" pitchFamily="34" charset="0"/>
                <a:buChar char="•"/>
              </a:pPr>
              <a:r>
                <a:rPr lang="de-DE" sz="2800" b="1" dirty="0"/>
                <a:t>Englisch:</a:t>
              </a:r>
              <a:r>
                <a:rPr lang="de-DE" sz="2800" dirty="0"/>
                <a:t> Dokumentation &amp; Kooperation</a:t>
              </a:r>
              <a:endParaRPr lang="de-AT" sz="2800" dirty="0"/>
            </a:p>
          </p:txBody>
        </p:sp>
        <p:grpSp>
          <p:nvGrpSpPr>
            <p:cNvPr id="12" name="Grafik 51">
              <a:extLst>
                <a:ext uri="{FF2B5EF4-FFF2-40B4-BE49-F238E27FC236}">
                  <a16:creationId xmlns:a16="http://schemas.microsoft.com/office/drawing/2014/main" id="{5DAB687A-6A39-467F-81D7-72886F328A34}"/>
                </a:ext>
              </a:extLst>
            </p:cNvPr>
            <p:cNvGrpSpPr/>
            <p:nvPr/>
          </p:nvGrpSpPr>
          <p:grpSpPr>
            <a:xfrm>
              <a:off x="2548568" y="2082213"/>
              <a:ext cx="351112" cy="351112"/>
              <a:chOff x="2479294" y="2666413"/>
              <a:chExt cx="351112" cy="351112"/>
            </a:xfrm>
            <a:solidFill>
              <a:srgbClr val="002060"/>
            </a:solidFill>
          </p:grpSpPr>
          <p:sp>
            <p:nvSpPr>
              <p:cNvPr id="19" name="Freihandform 68">
                <a:extLst>
                  <a:ext uri="{FF2B5EF4-FFF2-40B4-BE49-F238E27FC236}">
                    <a16:creationId xmlns:a16="http://schemas.microsoft.com/office/drawing/2014/main" id="{586687B5-6D94-4D19-B618-B3D18A443968}"/>
                  </a:ext>
                </a:extLst>
              </p:cNvPr>
              <p:cNvSpPr/>
              <p:nvPr/>
            </p:nvSpPr>
            <p:spPr>
              <a:xfrm>
                <a:off x="2479294" y="2786667"/>
                <a:ext cx="230723" cy="230859"/>
              </a:xfrm>
              <a:custGeom>
                <a:avLst/>
                <a:gdLst>
                  <a:gd name="connsiteX0" fmla="*/ 186970 w 230723"/>
                  <a:gd name="connsiteY0" fmla="*/ 72288 h 230859"/>
                  <a:gd name="connsiteX1" fmla="*/ 206945 w 230723"/>
                  <a:gd name="connsiteY1" fmla="*/ 43753 h 230859"/>
                  <a:gd name="connsiteX2" fmla="*/ 186563 w 230723"/>
                  <a:gd name="connsiteY2" fmla="*/ 23371 h 230859"/>
                  <a:gd name="connsiteX3" fmla="*/ 158436 w 230723"/>
                  <a:gd name="connsiteY3" fmla="*/ 43617 h 230859"/>
                  <a:gd name="connsiteX4" fmla="*/ 135608 w 230723"/>
                  <a:gd name="connsiteY4" fmla="*/ 34106 h 230859"/>
                  <a:gd name="connsiteX5" fmla="*/ 129629 w 230723"/>
                  <a:gd name="connsiteY5" fmla="*/ 0 h 230859"/>
                  <a:gd name="connsiteX6" fmla="*/ 100823 w 230723"/>
                  <a:gd name="connsiteY6" fmla="*/ 0 h 230859"/>
                  <a:gd name="connsiteX7" fmla="*/ 95252 w 230723"/>
                  <a:gd name="connsiteY7" fmla="*/ 34106 h 230859"/>
                  <a:gd name="connsiteX8" fmla="*/ 72288 w 230723"/>
                  <a:gd name="connsiteY8" fmla="*/ 43481 h 230859"/>
                  <a:gd name="connsiteX9" fmla="*/ 44161 w 230723"/>
                  <a:gd name="connsiteY9" fmla="*/ 23507 h 230859"/>
                  <a:gd name="connsiteX10" fmla="*/ 23779 w 230723"/>
                  <a:gd name="connsiteY10" fmla="*/ 43889 h 230859"/>
                  <a:gd name="connsiteX11" fmla="*/ 43481 w 230723"/>
                  <a:gd name="connsiteY11" fmla="*/ 72152 h 230859"/>
                  <a:gd name="connsiteX12" fmla="*/ 33970 w 230723"/>
                  <a:gd name="connsiteY12" fmla="*/ 95252 h 230859"/>
                  <a:gd name="connsiteX13" fmla="*/ 0 w 230723"/>
                  <a:gd name="connsiteY13" fmla="*/ 100823 h 230859"/>
                  <a:gd name="connsiteX14" fmla="*/ 0 w 230723"/>
                  <a:gd name="connsiteY14" fmla="*/ 129629 h 230859"/>
                  <a:gd name="connsiteX15" fmla="*/ 33834 w 230723"/>
                  <a:gd name="connsiteY15" fmla="*/ 135608 h 230859"/>
                  <a:gd name="connsiteX16" fmla="*/ 43346 w 230723"/>
                  <a:gd name="connsiteY16" fmla="*/ 158707 h 230859"/>
                  <a:gd name="connsiteX17" fmla="*/ 23371 w 230723"/>
                  <a:gd name="connsiteY17" fmla="*/ 186699 h 230859"/>
                  <a:gd name="connsiteX18" fmla="*/ 43753 w 230723"/>
                  <a:gd name="connsiteY18" fmla="*/ 207081 h 230859"/>
                  <a:gd name="connsiteX19" fmla="*/ 72016 w 230723"/>
                  <a:gd name="connsiteY19" fmla="*/ 187242 h 230859"/>
                  <a:gd name="connsiteX20" fmla="*/ 94980 w 230723"/>
                  <a:gd name="connsiteY20" fmla="*/ 196754 h 230859"/>
                  <a:gd name="connsiteX21" fmla="*/ 100687 w 230723"/>
                  <a:gd name="connsiteY21" fmla="*/ 230859 h 230859"/>
                  <a:gd name="connsiteX22" fmla="*/ 129493 w 230723"/>
                  <a:gd name="connsiteY22" fmla="*/ 230859 h 230859"/>
                  <a:gd name="connsiteX23" fmla="*/ 135608 w 230723"/>
                  <a:gd name="connsiteY23" fmla="*/ 196754 h 230859"/>
                  <a:gd name="connsiteX24" fmla="*/ 158436 w 230723"/>
                  <a:gd name="connsiteY24" fmla="*/ 187242 h 230859"/>
                  <a:gd name="connsiteX25" fmla="*/ 186970 w 230723"/>
                  <a:gd name="connsiteY25" fmla="*/ 207216 h 230859"/>
                  <a:gd name="connsiteX26" fmla="*/ 207352 w 230723"/>
                  <a:gd name="connsiteY26" fmla="*/ 186834 h 230859"/>
                  <a:gd name="connsiteX27" fmla="*/ 186970 w 230723"/>
                  <a:gd name="connsiteY27" fmla="*/ 158572 h 230859"/>
                  <a:gd name="connsiteX28" fmla="*/ 196346 w 230723"/>
                  <a:gd name="connsiteY28" fmla="*/ 135744 h 230859"/>
                  <a:gd name="connsiteX29" fmla="*/ 230724 w 230723"/>
                  <a:gd name="connsiteY29" fmla="*/ 129765 h 230859"/>
                  <a:gd name="connsiteX30" fmla="*/ 230724 w 230723"/>
                  <a:gd name="connsiteY30" fmla="*/ 100959 h 230859"/>
                  <a:gd name="connsiteX31" fmla="*/ 196346 w 230723"/>
                  <a:gd name="connsiteY31" fmla="*/ 95388 h 230859"/>
                  <a:gd name="connsiteX32" fmla="*/ 186970 w 230723"/>
                  <a:gd name="connsiteY32" fmla="*/ 72560 h 230859"/>
                  <a:gd name="connsiteX33" fmla="*/ 115362 w 230723"/>
                  <a:gd name="connsiteY33" fmla="*/ 155582 h 230859"/>
                  <a:gd name="connsiteX34" fmla="*/ 75141 w 230723"/>
                  <a:gd name="connsiteY34" fmla="*/ 115362 h 230859"/>
                  <a:gd name="connsiteX35" fmla="*/ 115362 w 230723"/>
                  <a:gd name="connsiteY35" fmla="*/ 75141 h 230859"/>
                  <a:gd name="connsiteX36" fmla="*/ 155582 w 230723"/>
                  <a:gd name="connsiteY36" fmla="*/ 115362 h 230859"/>
                  <a:gd name="connsiteX37" fmla="*/ 115362 w 230723"/>
                  <a:gd name="connsiteY37" fmla="*/ 155582 h 23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0723" h="230859">
                    <a:moveTo>
                      <a:pt x="186970" y="72288"/>
                    </a:moveTo>
                    <a:lnTo>
                      <a:pt x="206945" y="43753"/>
                    </a:lnTo>
                    <a:lnTo>
                      <a:pt x="186563" y="23371"/>
                    </a:lnTo>
                    <a:lnTo>
                      <a:pt x="158436" y="43617"/>
                    </a:lnTo>
                    <a:cubicBezTo>
                      <a:pt x="151370" y="39405"/>
                      <a:pt x="143761" y="36144"/>
                      <a:pt x="135608" y="34106"/>
                    </a:cubicBezTo>
                    <a:lnTo>
                      <a:pt x="129629" y="0"/>
                    </a:lnTo>
                    <a:lnTo>
                      <a:pt x="100823" y="0"/>
                    </a:lnTo>
                    <a:lnTo>
                      <a:pt x="95252" y="34106"/>
                    </a:lnTo>
                    <a:cubicBezTo>
                      <a:pt x="87099" y="36144"/>
                      <a:pt x="79354" y="39269"/>
                      <a:pt x="72288" y="43481"/>
                    </a:cubicBezTo>
                    <a:lnTo>
                      <a:pt x="44161" y="23507"/>
                    </a:lnTo>
                    <a:lnTo>
                      <a:pt x="23779" y="43889"/>
                    </a:lnTo>
                    <a:lnTo>
                      <a:pt x="43481" y="72152"/>
                    </a:lnTo>
                    <a:cubicBezTo>
                      <a:pt x="39269" y="79218"/>
                      <a:pt x="36008" y="86963"/>
                      <a:pt x="33970" y="95252"/>
                    </a:cubicBezTo>
                    <a:lnTo>
                      <a:pt x="0" y="100823"/>
                    </a:lnTo>
                    <a:lnTo>
                      <a:pt x="0" y="129629"/>
                    </a:lnTo>
                    <a:lnTo>
                      <a:pt x="33834" y="135608"/>
                    </a:lnTo>
                    <a:cubicBezTo>
                      <a:pt x="35872" y="143897"/>
                      <a:pt x="39133" y="151506"/>
                      <a:pt x="43346" y="158707"/>
                    </a:cubicBezTo>
                    <a:lnTo>
                      <a:pt x="23371" y="186699"/>
                    </a:lnTo>
                    <a:lnTo>
                      <a:pt x="43753" y="207081"/>
                    </a:lnTo>
                    <a:lnTo>
                      <a:pt x="72016" y="187242"/>
                    </a:lnTo>
                    <a:cubicBezTo>
                      <a:pt x="79082" y="191454"/>
                      <a:pt x="86827" y="194716"/>
                      <a:pt x="94980" y="196754"/>
                    </a:cubicBezTo>
                    <a:lnTo>
                      <a:pt x="100687" y="230859"/>
                    </a:lnTo>
                    <a:lnTo>
                      <a:pt x="129493" y="230859"/>
                    </a:lnTo>
                    <a:lnTo>
                      <a:pt x="135608" y="196754"/>
                    </a:lnTo>
                    <a:cubicBezTo>
                      <a:pt x="143761" y="194716"/>
                      <a:pt x="151506" y="191454"/>
                      <a:pt x="158436" y="187242"/>
                    </a:cubicBezTo>
                    <a:lnTo>
                      <a:pt x="186970" y="207216"/>
                    </a:lnTo>
                    <a:lnTo>
                      <a:pt x="207352" y="186834"/>
                    </a:lnTo>
                    <a:lnTo>
                      <a:pt x="186970" y="158572"/>
                    </a:lnTo>
                    <a:cubicBezTo>
                      <a:pt x="191183" y="151506"/>
                      <a:pt x="194308" y="143897"/>
                      <a:pt x="196346" y="135744"/>
                    </a:cubicBezTo>
                    <a:lnTo>
                      <a:pt x="230724" y="129765"/>
                    </a:lnTo>
                    <a:lnTo>
                      <a:pt x="230724" y="100959"/>
                    </a:lnTo>
                    <a:lnTo>
                      <a:pt x="196346" y="95388"/>
                    </a:lnTo>
                    <a:cubicBezTo>
                      <a:pt x="194308" y="87235"/>
                      <a:pt x="191183" y="79625"/>
                      <a:pt x="186970" y="72560"/>
                    </a:cubicBezTo>
                    <a:close/>
                    <a:moveTo>
                      <a:pt x="115362" y="155582"/>
                    </a:moveTo>
                    <a:cubicBezTo>
                      <a:pt x="93078" y="155582"/>
                      <a:pt x="75141" y="137510"/>
                      <a:pt x="75141" y="115362"/>
                    </a:cubicBezTo>
                    <a:cubicBezTo>
                      <a:pt x="75141" y="93213"/>
                      <a:pt x="93213" y="75141"/>
                      <a:pt x="115362" y="75141"/>
                    </a:cubicBezTo>
                    <a:cubicBezTo>
                      <a:pt x="137510" y="75141"/>
                      <a:pt x="155582" y="93213"/>
                      <a:pt x="155582" y="115362"/>
                    </a:cubicBezTo>
                    <a:cubicBezTo>
                      <a:pt x="155582" y="137510"/>
                      <a:pt x="137510" y="155582"/>
                      <a:pt x="115362" y="155582"/>
                    </a:cubicBezTo>
                    <a:close/>
                  </a:path>
                </a:pathLst>
              </a:custGeom>
              <a:grpFill/>
              <a:ln w="0" cap="flat">
                <a:noFill/>
                <a:prstDash val="solid"/>
                <a:miter/>
              </a:ln>
            </p:spPr>
            <p:txBody>
              <a:bodyPr rtlCol="0" anchor="ctr"/>
              <a:lstStyle/>
              <a:p>
                <a:endParaRPr lang="de-DE"/>
              </a:p>
            </p:txBody>
          </p:sp>
          <p:sp>
            <p:nvSpPr>
              <p:cNvPr id="20" name="Freihandform 70">
                <a:extLst>
                  <a:ext uri="{FF2B5EF4-FFF2-40B4-BE49-F238E27FC236}">
                    <a16:creationId xmlns:a16="http://schemas.microsoft.com/office/drawing/2014/main" id="{66E5C244-81D7-4001-8A54-658E7D0E12CA}"/>
                  </a:ext>
                </a:extLst>
              </p:cNvPr>
              <p:cNvSpPr/>
              <p:nvPr/>
            </p:nvSpPr>
            <p:spPr>
              <a:xfrm>
                <a:off x="2658790" y="2666413"/>
                <a:ext cx="171615" cy="171615"/>
              </a:xfrm>
              <a:custGeom>
                <a:avLst/>
                <a:gdLst>
                  <a:gd name="connsiteX0" fmla="*/ 149060 w 171615"/>
                  <a:gd name="connsiteY0" fmla="*/ 76500 h 171615"/>
                  <a:gd name="connsiteX1" fmla="*/ 171616 w 171615"/>
                  <a:gd name="connsiteY1" fmla="*/ 62369 h 171615"/>
                  <a:gd name="connsiteX2" fmla="*/ 163191 w 171615"/>
                  <a:gd name="connsiteY2" fmla="*/ 41987 h 171615"/>
                  <a:gd name="connsiteX3" fmla="*/ 137374 w 171615"/>
                  <a:gd name="connsiteY3" fmla="*/ 47966 h 171615"/>
                  <a:gd name="connsiteX4" fmla="*/ 124058 w 171615"/>
                  <a:gd name="connsiteY4" fmla="*/ 34513 h 171615"/>
                  <a:gd name="connsiteX5" fmla="*/ 129901 w 171615"/>
                  <a:gd name="connsiteY5" fmla="*/ 8696 h 171615"/>
                  <a:gd name="connsiteX6" fmla="*/ 109655 w 171615"/>
                  <a:gd name="connsiteY6" fmla="*/ 0 h 171615"/>
                  <a:gd name="connsiteX7" fmla="*/ 95659 w 171615"/>
                  <a:gd name="connsiteY7" fmla="*/ 22420 h 171615"/>
                  <a:gd name="connsiteX8" fmla="*/ 76636 w 171615"/>
                  <a:gd name="connsiteY8" fmla="*/ 22420 h 171615"/>
                  <a:gd name="connsiteX9" fmla="*/ 62776 w 171615"/>
                  <a:gd name="connsiteY9" fmla="*/ 0 h 171615"/>
                  <a:gd name="connsiteX10" fmla="*/ 42394 w 171615"/>
                  <a:gd name="connsiteY10" fmla="*/ 8289 h 171615"/>
                  <a:gd name="connsiteX11" fmla="*/ 47966 w 171615"/>
                  <a:gd name="connsiteY11" fmla="*/ 34106 h 171615"/>
                  <a:gd name="connsiteX12" fmla="*/ 34378 w 171615"/>
                  <a:gd name="connsiteY12" fmla="*/ 47558 h 171615"/>
                  <a:gd name="connsiteX13" fmla="*/ 8832 w 171615"/>
                  <a:gd name="connsiteY13" fmla="*/ 41443 h 171615"/>
                  <a:gd name="connsiteX14" fmla="*/ 272 w 171615"/>
                  <a:gd name="connsiteY14" fmla="*/ 61825 h 171615"/>
                  <a:gd name="connsiteX15" fmla="*/ 22420 w 171615"/>
                  <a:gd name="connsiteY15" fmla="*/ 76093 h 171615"/>
                  <a:gd name="connsiteX16" fmla="*/ 22420 w 171615"/>
                  <a:gd name="connsiteY16" fmla="*/ 95116 h 171615"/>
                  <a:gd name="connsiteX17" fmla="*/ 0 w 171615"/>
                  <a:gd name="connsiteY17" fmla="*/ 108975 h 171615"/>
                  <a:gd name="connsiteX18" fmla="*/ 8425 w 171615"/>
                  <a:gd name="connsiteY18" fmla="*/ 129357 h 171615"/>
                  <a:gd name="connsiteX19" fmla="*/ 34242 w 171615"/>
                  <a:gd name="connsiteY19" fmla="*/ 123786 h 171615"/>
                  <a:gd name="connsiteX20" fmla="*/ 47694 w 171615"/>
                  <a:gd name="connsiteY20" fmla="*/ 137238 h 171615"/>
                  <a:gd name="connsiteX21" fmla="*/ 41579 w 171615"/>
                  <a:gd name="connsiteY21" fmla="*/ 162920 h 171615"/>
                  <a:gd name="connsiteX22" fmla="*/ 61961 w 171615"/>
                  <a:gd name="connsiteY22" fmla="*/ 171344 h 171615"/>
                  <a:gd name="connsiteX23" fmla="*/ 76364 w 171615"/>
                  <a:gd name="connsiteY23" fmla="*/ 149060 h 171615"/>
                  <a:gd name="connsiteX24" fmla="*/ 95252 w 171615"/>
                  <a:gd name="connsiteY24" fmla="*/ 149060 h 171615"/>
                  <a:gd name="connsiteX25" fmla="*/ 109383 w 171615"/>
                  <a:gd name="connsiteY25" fmla="*/ 171616 h 171615"/>
                  <a:gd name="connsiteX26" fmla="*/ 129765 w 171615"/>
                  <a:gd name="connsiteY26" fmla="*/ 163191 h 171615"/>
                  <a:gd name="connsiteX27" fmla="*/ 123786 w 171615"/>
                  <a:gd name="connsiteY27" fmla="*/ 137374 h 171615"/>
                  <a:gd name="connsiteX28" fmla="*/ 137103 w 171615"/>
                  <a:gd name="connsiteY28" fmla="*/ 124058 h 171615"/>
                  <a:gd name="connsiteX29" fmla="*/ 163056 w 171615"/>
                  <a:gd name="connsiteY29" fmla="*/ 129901 h 171615"/>
                  <a:gd name="connsiteX30" fmla="*/ 171616 w 171615"/>
                  <a:gd name="connsiteY30" fmla="*/ 109519 h 171615"/>
                  <a:gd name="connsiteX31" fmla="*/ 149060 w 171615"/>
                  <a:gd name="connsiteY31" fmla="*/ 95387 h 171615"/>
                  <a:gd name="connsiteX32" fmla="*/ 149060 w 171615"/>
                  <a:gd name="connsiteY32" fmla="*/ 76500 h 171615"/>
                  <a:gd name="connsiteX33" fmla="*/ 114275 w 171615"/>
                  <a:gd name="connsiteY33" fmla="*/ 97697 h 171615"/>
                  <a:gd name="connsiteX34" fmla="*/ 74054 w 171615"/>
                  <a:gd name="connsiteY34" fmla="*/ 114139 h 171615"/>
                  <a:gd name="connsiteX35" fmla="*/ 57613 w 171615"/>
                  <a:gd name="connsiteY35" fmla="*/ 73919 h 171615"/>
                  <a:gd name="connsiteX36" fmla="*/ 97833 w 171615"/>
                  <a:gd name="connsiteY36" fmla="*/ 57477 h 171615"/>
                  <a:gd name="connsiteX37" fmla="*/ 114275 w 171615"/>
                  <a:gd name="connsiteY37" fmla="*/ 97697 h 17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615" h="171615">
                    <a:moveTo>
                      <a:pt x="149060" y="76500"/>
                    </a:moveTo>
                    <a:lnTo>
                      <a:pt x="171616" y="62369"/>
                    </a:lnTo>
                    <a:lnTo>
                      <a:pt x="163191" y="41987"/>
                    </a:lnTo>
                    <a:lnTo>
                      <a:pt x="137374" y="47966"/>
                    </a:lnTo>
                    <a:cubicBezTo>
                      <a:pt x="133706" y="42802"/>
                      <a:pt x="129222" y="38318"/>
                      <a:pt x="124058" y="34513"/>
                    </a:cubicBezTo>
                    <a:lnTo>
                      <a:pt x="129901" y="8696"/>
                    </a:lnTo>
                    <a:lnTo>
                      <a:pt x="109655" y="0"/>
                    </a:lnTo>
                    <a:lnTo>
                      <a:pt x="95659" y="22420"/>
                    </a:lnTo>
                    <a:cubicBezTo>
                      <a:pt x="89273" y="21469"/>
                      <a:pt x="82887" y="21333"/>
                      <a:pt x="76636" y="22420"/>
                    </a:cubicBezTo>
                    <a:lnTo>
                      <a:pt x="62776" y="0"/>
                    </a:lnTo>
                    <a:lnTo>
                      <a:pt x="42394" y="8289"/>
                    </a:lnTo>
                    <a:lnTo>
                      <a:pt x="47966" y="34106"/>
                    </a:lnTo>
                    <a:cubicBezTo>
                      <a:pt x="42802" y="37775"/>
                      <a:pt x="38318" y="42394"/>
                      <a:pt x="34378" y="47558"/>
                    </a:cubicBezTo>
                    <a:lnTo>
                      <a:pt x="8832" y="41443"/>
                    </a:lnTo>
                    <a:lnTo>
                      <a:pt x="272" y="61825"/>
                    </a:lnTo>
                    <a:lnTo>
                      <a:pt x="22420" y="76093"/>
                    </a:lnTo>
                    <a:cubicBezTo>
                      <a:pt x="21469" y="82479"/>
                      <a:pt x="21469" y="88865"/>
                      <a:pt x="22420" y="95116"/>
                    </a:cubicBezTo>
                    <a:lnTo>
                      <a:pt x="0" y="108975"/>
                    </a:lnTo>
                    <a:lnTo>
                      <a:pt x="8425" y="129357"/>
                    </a:lnTo>
                    <a:lnTo>
                      <a:pt x="34242" y="123786"/>
                    </a:lnTo>
                    <a:cubicBezTo>
                      <a:pt x="38046" y="128814"/>
                      <a:pt x="42530" y="133434"/>
                      <a:pt x="47694" y="137238"/>
                    </a:cubicBezTo>
                    <a:lnTo>
                      <a:pt x="41579" y="162920"/>
                    </a:lnTo>
                    <a:lnTo>
                      <a:pt x="61961" y="171344"/>
                    </a:lnTo>
                    <a:lnTo>
                      <a:pt x="76364" y="149060"/>
                    </a:lnTo>
                    <a:cubicBezTo>
                      <a:pt x="82751" y="150011"/>
                      <a:pt x="89137" y="150011"/>
                      <a:pt x="95252" y="149060"/>
                    </a:cubicBezTo>
                    <a:lnTo>
                      <a:pt x="109383" y="171616"/>
                    </a:lnTo>
                    <a:lnTo>
                      <a:pt x="129765" y="163191"/>
                    </a:lnTo>
                    <a:lnTo>
                      <a:pt x="123786" y="137374"/>
                    </a:lnTo>
                    <a:cubicBezTo>
                      <a:pt x="128814" y="133706"/>
                      <a:pt x="133298" y="129222"/>
                      <a:pt x="137103" y="124058"/>
                    </a:cubicBezTo>
                    <a:lnTo>
                      <a:pt x="163056" y="129901"/>
                    </a:lnTo>
                    <a:lnTo>
                      <a:pt x="171616" y="109519"/>
                    </a:lnTo>
                    <a:lnTo>
                      <a:pt x="149060" y="95387"/>
                    </a:lnTo>
                    <a:cubicBezTo>
                      <a:pt x="150011" y="89001"/>
                      <a:pt x="150011" y="82751"/>
                      <a:pt x="149060" y="76500"/>
                    </a:cubicBezTo>
                    <a:close/>
                    <a:moveTo>
                      <a:pt x="114275" y="97697"/>
                    </a:moveTo>
                    <a:cubicBezTo>
                      <a:pt x="107753" y="113324"/>
                      <a:pt x="89681" y="120797"/>
                      <a:pt x="74054" y="114139"/>
                    </a:cubicBezTo>
                    <a:cubicBezTo>
                      <a:pt x="58428" y="107617"/>
                      <a:pt x="50955" y="89545"/>
                      <a:pt x="57613" y="73919"/>
                    </a:cubicBezTo>
                    <a:cubicBezTo>
                      <a:pt x="64135" y="58292"/>
                      <a:pt x="82207" y="50819"/>
                      <a:pt x="97833" y="57477"/>
                    </a:cubicBezTo>
                    <a:cubicBezTo>
                      <a:pt x="113459" y="63999"/>
                      <a:pt x="120933" y="82071"/>
                      <a:pt x="114275" y="97697"/>
                    </a:cubicBezTo>
                    <a:close/>
                  </a:path>
                </a:pathLst>
              </a:custGeom>
              <a:grpFill/>
              <a:ln w="0" cap="flat">
                <a:noFill/>
                <a:prstDash val="solid"/>
                <a:miter/>
              </a:ln>
            </p:spPr>
            <p:txBody>
              <a:bodyPr rtlCol="0" anchor="ctr"/>
              <a:lstStyle/>
              <a:p>
                <a:endParaRPr lang="de-DE"/>
              </a:p>
            </p:txBody>
          </p:sp>
        </p:grpSp>
      </p:grpSp>
      <p:grpSp>
        <p:nvGrpSpPr>
          <p:cNvPr id="6" name="Gruppieren 5">
            <a:extLst>
              <a:ext uri="{FF2B5EF4-FFF2-40B4-BE49-F238E27FC236}">
                <a16:creationId xmlns:a16="http://schemas.microsoft.com/office/drawing/2014/main" id="{D8018039-F481-41B1-B0F3-6450A3C5A9AE}"/>
              </a:ext>
            </a:extLst>
          </p:cNvPr>
          <p:cNvGrpSpPr/>
          <p:nvPr/>
        </p:nvGrpSpPr>
        <p:grpSpPr>
          <a:xfrm>
            <a:off x="6275496" y="1492320"/>
            <a:ext cx="5118100" cy="3108543"/>
            <a:chOff x="6275496" y="1492320"/>
            <a:chExt cx="5118100" cy="3108543"/>
          </a:xfrm>
        </p:grpSpPr>
        <p:sp>
          <p:nvSpPr>
            <p:cNvPr id="23" name="Textfeld 22">
              <a:extLst>
                <a:ext uri="{FF2B5EF4-FFF2-40B4-BE49-F238E27FC236}">
                  <a16:creationId xmlns:a16="http://schemas.microsoft.com/office/drawing/2014/main" id="{73BB7DEA-6BEF-44A5-A408-F71A144F7773}"/>
                </a:ext>
              </a:extLst>
            </p:cNvPr>
            <p:cNvSpPr txBox="1"/>
            <p:nvPr/>
          </p:nvSpPr>
          <p:spPr>
            <a:xfrm>
              <a:off x="6275496" y="1492320"/>
              <a:ext cx="5118100" cy="3108543"/>
            </a:xfrm>
            <a:prstGeom prst="rect">
              <a:avLst/>
            </a:prstGeom>
            <a:noFill/>
            <a:ln w="19050">
              <a:solidFill>
                <a:srgbClr val="347193"/>
              </a:solidFill>
            </a:ln>
          </p:spPr>
          <p:txBody>
            <a:bodyPr wrap="square" rtlCol="0">
              <a:spAutoFit/>
            </a:bodyPr>
            <a:lstStyle/>
            <a:p>
              <a:r>
                <a:rPr lang="de-DE" sz="2800" b="1" dirty="0">
                  <a:solidFill>
                    <a:srgbClr val="053388"/>
                  </a:solidFill>
                  <a:latin typeface="Asap Condensed Medium" pitchFamily="2" charset="77"/>
                  <a:ea typeface="+mj-ea"/>
                  <a:cs typeface="Arial" panose="020B0604020202020204" pitchFamily="34" charset="0"/>
                </a:rPr>
                <a:t>Soft Skills</a:t>
              </a:r>
            </a:p>
            <a:p>
              <a:pPr marL="457200" indent="-457200">
                <a:buFont typeface="Arial" panose="020B0604020202020204" pitchFamily="34" charset="0"/>
                <a:buChar char="•"/>
              </a:pPr>
              <a:r>
                <a:rPr lang="de-DE" sz="2800" b="1" dirty="0"/>
                <a:t>Problemlösung: </a:t>
              </a:r>
              <a:r>
                <a:rPr lang="de-DE" sz="2800" dirty="0"/>
                <a:t>Analytisches Denken bei Fehlersuche</a:t>
              </a:r>
            </a:p>
            <a:p>
              <a:pPr marL="457200" indent="-457200">
                <a:buFont typeface="Arial" panose="020B0604020202020204" pitchFamily="34" charset="0"/>
                <a:buChar char="•"/>
              </a:pPr>
              <a:r>
                <a:rPr lang="de-DE" sz="2800" b="1" dirty="0"/>
                <a:t>Flexibilität: </a:t>
              </a:r>
              <a:r>
                <a:rPr lang="de-DE" sz="2800" dirty="0"/>
                <a:t>Anpassung an ständige Innovationen</a:t>
              </a:r>
            </a:p>
            <a:p>
              <a:pPr marL="457200" indent="-457200">
                <a:buFont typeface="Arial" panose="020B0604020202020204" pitchFamily="34" charset="0"/>
                <a:buChar char="•"/>
              </a:pPr>
              <a:r>
                <a:rPr lang="de-DE" sz="2800" b="1" dirty="0"/>
                <a:t>Geduld &amp; Kommunikation: </a:t>
              </a:r>
              <a:r>
                <a:rPr lang="de-DE" sz="2800" dirty="0"/>
                <a:t>Support von Kund*innen</a:t>
              </a:r>
            </a:p>
          </p:txBody>
        </p:sp>
        <p:sp>
          <p:nvSpPr>
            <p:cNvPr id="27" name="Grafik 25">
              <a:extLst>
                <a:ext uri="{FF2B5EF4-FFF2-40B4-BE49-F238E27FC236}">
                  <a16:creationId xmlns:a16="http://schemas.microsoft.com/office/drawing/2014/main" id="{928DF35A-9B74-4038-B934-304716AC6F75}"/>
                </a:ext>
              </a:extLst>
            </p:cNvPr>
            <p:cNvSpPr/>
            <p:nvPr/>
          </p:nvSpPr>
          <p:spPr>
            <a:xfrm>
              <a:off x="7671423" y="1583233"/>
              <a:ext cx="349482" cy="312800"/>
            </a:xfrm>
            <a:custGeom>
              <a:avLst/>
              <a:gdLst>
                <a:gd name="connsiteX0" fmla="*/ 79897 w 349482"/>
                <a:gd name="connsiteY0" fmla="*/ 217559 h 312800"/>
                <a:gd name="connsiteX1" fmla="*/ 0 w 349482"/>
                <a:gd name="connsiteY1" fmla="*/ 187048 h 312800"/>
                <a:gd name="connsiteX2" fmla="*/ 0 w 349482"/>
                <a:gd name="connsiteY2" fmla="*/ 180176 h 312800"/>
                <a:gd name="connsiteX3" fmla="*/ 58700 w 349482"/>
                <a:gd name="connsiteY3" fmla="*/ 133174 h 312800"/>
                <a:gd name="connsiteX4" fmla="*/ 62912 w 349482"/>
                <a:gd name="connsiteY4" fmla="*/ 112696 h 312800"/>
                <a:gd name="connsiteX5" fmla="*/ 62912 w 349482"/>
                <a:gd name="connsiteY5" fmla="*/ 112696 h 312800"/>
                <a:gd name="connsiteX6" fmla="*/ 40084 w 349482"/>
                <a:gd name="connsiteY6" fmla="*/ 52912 h 312800"/>
                <a:gd name="connsiteX7" fmla="*/ 86827 w 349482"/>
                <a:gd name="connsiteY7" fmla="*/ 0 h 312800"/>
                <a:gd name="connsiteX8" fmla="*/ 132754 w 349482"/>
                <a:gd name="connsiteY8" fmla="*/ 44391 h 312800"/>
                <a:gd name="connsiteX9" fmla="*/ 95252 w 349482"/>
                <a:gd name="connsiteY9" fmla="*/ 117781 h 312800"/>
                <a:gd name="connsiteX10" fmla="*/ 122156 w 349482"/>
                <a:gd name="connsiteY10" fmla="*/ 195294 h 312800"/>
                <a:gd name="connsiteX11" fmla="*/ 79897 w 349482"/>
                <a:gd name="connsiteY11" fmla="*/ 217559 h 312800"/>
                <a:gd name="connsiteX12" fmla="*/ 290647 w 349482"/>
                <a:gd name="connsiteY12" fmla="*/ 133174 h 312800"/>
                <a:gd name="connsiteX13" fmla="*/ 286434 w 349482"/>
                <a:gd name="connsiteY13" fmla="*/ 112696 h 312800"/>
                <a:gd name="connsiteX14" fmla="*/ 286434 w 349482"/>
                <a:gd name="connsiteY14" fmla="*/ 112696 h 312800"/>
                <a:gd name="connsiteX15" fmla="*/ 309262 w 349482"/>
                <a:gd name="connsiteY15" fmla="*/ 52912 h 312800"/>
                <a:gd name="connsiteX16" fmla="*/ 262519 w 349482"/>
                <a:gd name="connsiteY16" fmla="*/ 0 h 312800"/>
                <a:gd name="connsiteX17" fmla="*/ 216592 w 349482"/>
                <a:gd name="connsiteY17" fmla="*/ 44391 h 312800"/>
                <a:gd name="connsiteX18" fmla="*/ 254367 w 349482"/>
                <a:gd name="connsiteY18" fmla="*/ 117781 h 312800"/>
                <a:gd name="connsiteX19" fmla="*/ 227055 w 349482"/>
                <a:gd name="connsiteY19" fmla="*/ 195707 h 312800"/>
                <a:gd name="connsiteX20" fmla="*/ 270129 w 349482"/>
                <a:gd name="connsiteY20" fmla="*/ 217696 h 312800"/>
                <a:gd name="connsiteX21" fmla="*/ 349482 w 349482"/>
                <a:gd name="connsiteY21" fmla="*/ 187186 h 312800"/>
                <a:gd name="connsiteX22" fmla="*/ 349482 w 349482"/>
                <a:gd name="connsiteY22" fmla="*/ 180314 h 312800"/>
                <a:gd name="connsiteX23" fmla="*/ 290782 w 349482"/>
                <a:gd name="connsiteY23" fmla="*/ 133311 h 312800"/>
                <a:gd name="connsiteX24" fmla="*/ 209526 w 349482"/>
                <a:gd name="connsiteY24" fmla="*/ 212748 h 312800"/>
                <a:gd name="connsiteX25" fmla="*/ 204227 w 349482"/>
                <a:gd name="connsiteY25" fmla="*/ 188560 h 312800"/>
                <a:gd name="connsiteX26" fmla="*/ 204227 w 349482"/>
                <a:gd name="connsiteY26" fmla="*/ 188560 h 312800"/>
                <a:gd name="connsiteX27" fmla="*/ 232490 w 349482"/>
                <a:gd name="connsiteY27" fmla="*/ 117781 h 312800"/>
                <a:gd name="connsiteX28" fmla="*/ 174741 w 349482"/>
                <a:gd name="connsiteY28" fmla="*/ 55111 h 312800"/>
                <a:gd name="connsiteX29" fmla="*/ 117128 w 349482"/>
                <a:gd name="connsiteY29" fmla="*/ 117781 h 312800"/>
                <a:gd name="connsiteX30" fmla="*/ 145391 w 349482"/>
                <a:gd name="connsiteY30" fmla="*/ 188697 h 312800"/>
                <a:gd name="connsiteX31" fmla="*/ 138054 w 349482"/>
                <a:gd name="connsiteY31" fmla="*/ 212748 h 312800"/>
                <a:gd name="connsiteX32" fmla="*/ 67396 w 349482"/>
                <a:gd name="connsiteY32" fmla="*/ 268409 h 312800"/>
                <a:gd name="connsiteX33" fmla="*/ 67396 w 349482"/>
                <a:gd name="connsiteY33" fmla="*/ 276518 h 312800"/>
                <a:gd name="connsiteX34" fmla="*/ 175013 w 349482"/>
                <a:gd name="connsiteY34" fmla="*/ 312801 h 312800"/>
                <a:gd name="connsiteX35" fmla="*/ 281950 w 349482"/>
                <a:gd name="connsiteY35" fmla="*/ 276518 h 312800"/>
                <a:gd name="connsiteX36" fmla="*/ 281950 w 349482"/>
                <a:gd name="connsiteY36" fmla="*/ 268409 h 312800"/>
                <a:gd name="connsiteX37" fmla="*/ 209526 w 349482"/>
                <a:gd name="connsiteY37" fmla="*/ 212748 h 3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9482" h="312800">
                  <a:moveTo>
                    <a:pt x="79897" y="217559"/>
                  </a:moveTo>
                  <a:cubicBezTo>
                    <a:pt x="40084" y="217009"/>
                    <a:pt x="0" y="210687"/>
                    <a:pt x="0" y="187048"/>
                  </a:cubicBezTo>
                  <a:lnTo>
                    <a:pt x="0" y="180176"/>
                  </a:lnTo>
                  <a:cubicBezTo>
                    <a:pt x="0" y="161348"/>
                    <a:pt x="30981" y="142932"/>
                    <a:pt x="58700" y="133174"/>
                  </a:cubicBezTo>
                  <a:cubicBezTo>
                    <a:pt x="59923" y="132762"/>
                    <a:pt x="67940" y="128913"/>
                    <a:pt x="62912" y="112696"/>
                  </a:cubicBezTo>
                  <a:lnTo>
                    <a:pt x="62912" y="112696"/>
                  </a:lnTo>
                  <a:cubicBezTo>
                    <a:pt x="50004" y="98403"/>
                    <a:pt x="40084" y="75451"/>
                    <a:pt x="40084" y="52912"/>
                  </a:cubicBezTo>
                  <a:cubicBezTo>
                    <a:pt x="40084" y="18141"/>
                    <a:pt x="61689" y="0"/>
                    <a:pt x="86827" y="0"/>
                  </a:cubicBezTo>
                  <a:cubicBezTo>
                    <a:pt x="109791" y="0"/>
                    <a:pt x="129493" y="15393"/>
                    <a:pt x="132754" y="44391"/>
                  </a:cubicBezTo>
                  <a:cubicBezTo>
                    <a:pt x="109519" y="58410"/>
                    <a:pt x="95252" y="84797"/>
                    <a:pt x="95252" y="117781"/>
                  </a:cubicBezTo>
                  <a:cubicBezTo>
                    <a:pt x="95252" y="144993"/>
                    <a:pt x="105307" y="173717"/>
                    <a:pt x="122156" y="195294"/>
                  </a:cubicBezTo>
                  <a:cubicBezTo>
                    <a:pt x="110062" y="200242"/>
                    <a:pt x="94029" y="207801"/>
                    <a:pt x="79897" y="217559"/>
                  </a:cubicBezTo>
                  <a:close/>
                  <a:moveTo>
                    <a:pt x="290647" y="133174"/>
                  </a:moveTo>
                  <a:cubicBezTo>
                    <a:pt x="289424" y="132762"/>
                    <a:pt x="281407" y="128913"/>
                    <a:pt x="286434" y="112696"/>
                  </a:cubicBezTo>
                  <a:lnTo>
                    <a:pt x="286434" y="112696"/>
                  </a:lnTo>
                  <a:cubicBezTo>
                    <a:pt x="299343" y="98403"/>
                    <a:pt x="309262" y="75451"/>
                    <a:pt x="309262" y="52912"/>
                  </a:cubicBezTo>
                  <a:cubicBezTo>
                    <a:pt x="309262" y="18141"/>
                    <a:pt x="287657" y="0"/>
                    <a:pt x="262519" y="0"/>
                  </a:cubicBezTo>
                  <a:cubicBezTo>
                    <a:pt x="239556" y="0"/>
                    <a:pt x="219853" y="15255"/>
                    <a:pt x="216592" y="44391"/>
                  </a:cubicBezTo>
                  <a:cubicBezTo>
                    <a:pt x="239828" y="58410"/>
                    <a:pt x="254367" y="84797"/>
                    <a:pt x="254367" y="117781"/>
                  </a:cubicBezTo>
                  <a:cubicBezTo>
                    <a:pt x="254367" y="144993"/>
                    <a:pt x="244040" y="173854"/>
                    <a:pt x="227055" y="195707"/>
                  </a:cubicBezTo>
                  <a:cubicBezTo>
                    <a:pt x="239692" y="200517"/>
                    <a:pt x="255861" y="207938"/>
                    <a:pt x="270129" y="217696"/>
                  </a:cubicBezTo>
                  <a:cubicBezTo>
                    <a:pt x="309806" y="217009"/>
                    <a:pt x="349482" y="210687"/>
                    <a:pt x="349482" y="187186"/>
                  </a:cubicBezTo>
                  <a:lnTo>
                    <a:pt x="349482" y="180314"/>
                  </a:lnTo>
                  <a:cubicBezTo>
                    <a:pt x="349482" y="161485"/>
                    <a:pt x="318502" y="143069"/>
                    <a:pt x="290782" y="133311"/>
                  </a:cubicBezTo>
                  <a:close/>
                  <a:moveTo>
                    <a:pt x="209526" y="212748"/>
                  </a:moveTo>
                  <a:cubicBezTo>
                    <a:pt x="208032" y="212199"/>
                    <a:pt x="198112" y="207663"/>
                    <a:pt x="204227" y="188560"/>
                  </a:cubicBezTo>
                  <a:lnTo>
                    <a:pt x="204227" y="188560"/>
                  </a:lnTo>
                  <a:cubicBezTo>
                    <a:pt x="220261" y="171656"/>
                    <a:pt x="232490" y="144581"/>
                    <a:pt x="232490" y="117781"/>
                  </a:cubicBezTo>
                  <a:cubicBezTo>
                    <a:pt x="232490" y="76688"/>
                    <a:pt x="205722" y="55111"/>
                    <a:pt x="174741" y="55111"/>
                  </a:cubicBezTo>
                  <a:cubicBezTo>
                    <a:pt x="143761" y="55111"/>
                    <a:pt x="117128" y="76688"/>
                    <a:pt x="117128" y="117781"/>
                  </a:cubicBezTo>
                  <a:cubicBezTo>
                    <a:pt x="117128" y="144581"/>
                    <a:pt x="129357" y="171930"/>
                    <a:pt x="145391" y="188697"/>
                  </a:cubicBezTo>
                  <a:cubicBezTo>
                    <a:pt x="151642" y="205602"/>
                    <a:pt x="140500" y="211786"/>
                    <a:pt x="138054" y="212748"/>
                  </a:cubicBezTo>
                  <a:cubicBezTo>
                    <a:pt x="105578" y="224843"/>
                    <a:pt x="67396" y="246695"/>
                    <a:pt x="67396" y="268409"/>
                  </a:cubicBezTo>
                  <a:lnTo>
                    <a:pt x="67396" y="276518"/>
                  </a:lnTo>
                  <a:cubicBezTo>
                    <a:pt x="67396" y="306066"/>
                    <a:pt x="123243" y="312801"/>
                    <a:pt x="175013" y="312801"/>
                  </a:cubicBezTo>
                  <a:cubicBezTo>
                    <a:pt x="226783" y="312801"/>
                    <a:pt x="281950" y="306066"/>
                    <a:pt x="281950" y="276518"/>
                  </a:cubicBezTo>
                  <a:lnTo>
                    <a:pt x="281950" y="268409"/>
                  </a:lnTo>
                  <a:cubicBezTo>
                    <a:pt x="281950" y="246145"/>
                    <a:pt x="243632" y="224293"/>
                    <a:pt x="209526" y="212748"/>
                  </a:cubicBezTo>
                  <a:close/>
                </a:path>
              </a:pathLst>
            </a:custGeom>
            <a:solidFill>
              <a:srgbClr val="002060"/>
            </a:solidFill>
            <a:ln w="0" cap="flat">
              <a:noFill/>
              <a:prstDash val="solid"/>
              <a:miter/>
            </a:ln>
          </p:spPr>
          <p:txBody>
            <a:bodyPr rtlCol="0" anchor="ctr"/>
            <a:lstStyle/>
            <a:p>
              <a:endParaRPr lang="de-DE"/>
            </a:p>
          </p:txBody>
        </p:sp>
      </p:grpSp>
      <p:sp>
        <p:nvSpPr>
          <p:cNvPr id="4" name="Rechteck 3">
            <a:extLst>
              <a:ext uri="{FF2B5EF4-FFF2-40B4-BE49-F238E27FC236}">
                <a16:creationId xmlns:a16="http://schemas.microsoft.com/office/drawing/2014/main" id="{4A2A14A4-59A4-4980-A659-8D83802F40B9}"/>
              </a:ext>
            </a:extLst>
          </p:cNvPr>
          <p:cNvSpPr/>
          <p:nvPr/>
        </p:nvSpPr>
        <p:spPr>
          <a:xfrm>
            <a:off x="2019300" y="4988364"/>
            <a:ext cx="9182100" cy="1077218"/>
          </a:xfrm>
          <a:prstGeom prst="rect">
            <a:avLst/>
          </a:prstGeom>
        </p:spPr>
        <p:txBody>
          <a:bodyPr wrap="square">
            <a:spAutoFit/>
          </a:bodyPr>
          <a:lstStyle/>
          <a:p>
            <a:r>
              <a:rPr lang="de-DE" sz="3200" dirty="0"/>
              <a:t>Lebenslanges Lernen ist essenziell, da sich Tools und Plattformen in kurzen Zyklen ändern.</a:t>
            </a:r>
            <a:endParaRPr lang="de-AT" sz="3200" dirty="0"/>
          </a:p>
        </p:txBody>
      </p:sp>
    </p:spTree>
    <p:extLst>
      <p:ext uri="{BB962C8B-B14F-4D97-AF65-F5344CB8AC3E}">
        <p14:creationId xmlns:p14="http://schemas.microsoft.com/office/powerpoint/2010/main" val="378236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9" y="792418"/>
            <a:ext cx="8370055" cy="436017"/>
          </a:xfrm>
        </p:spPr>
        <p:txBody>
          <a:bodyPr/>
          <a:lstStyle/>
          <a:p>
            <a:r>
              <a:rPr lang="de-DE" sz="3600" b="1" dirty="0">
                <a:solidFill>
                  <a:srgbClr val="053388"/>
                </a:solidFill>
              </a:rPr>
              <a:t>Wegen zum Cloud Engineer in Österreich</a:t>
            </a: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Cloud Engineer</a:t>
            </a:r>
          </a:p>
        </p:txBody>
      </p:sp>
      <p:pic>
        <p:nvPicPr>
          <p:cNvPr id="14" name="Grafik 13">
            <a:extLst>
              <a:ext uri="{FF2B5EF4-FFF2-40B4-BE49-F238E27FC236}">
                <a16:creationId xmlns:a16="http://schemas.microsoft.com/office/drawing/2014/main" id="{08848C9F-CFAF-47E5-996A-23A25622799F}"/>
              </a:ext>
            </a:extLst>
          </p:cNvPr>
          <p:cNvPicPr>
            <a:picLocks noChangeAspect="1"/>
          </p:cNvPicPr>
          <p:nvPr/>
        </p:nvPicPr>
        <p:blipFill rotWithShape="1">
          <a:blip r:embed="rId3">
            <a:extLst>
              <a:ext uri="{28A0092B-C50C-407E-A947-70E740481C1C}">
                <a14:useLocalDpi xmlns:a14="http://schemas.microsoft.com/office/drawing/2010/main" val="0"/>
              </a:ext>
            </a:extLst>
          </a:blip>
          <a:srcRect l="14452" t="23333" r="1485" b="14305"/>
          <a:stretch/>
        </p:blipFill>
        <p:spPr>
          <a:xfrm>
            <a:off x="2279650" y="1662227"/>
            <a:ext cx="9912350" cy="4136288"/>
          </a:xfrm>
          <a:prstGeom prst="rect">
            <a:avLst/>
          </a:prstGeom>
        </p:spPr>
      </p:pic>
      <p:sp>
        <p:nvSpPr>
          <p:cNvPr id="15" name="Textfeld 14">
            <a:extLst>
              <a:ext uri="{FF2B5EF4-FFF2-40B4-BE49-F238E27FC236}">
                <a16:creationId xmlns:a16="http://schemas.microsoft.com/office/drawing/2014/main" id="{A6A7AEBE-043A-4C09-8A53-24F78FB473B4}"/>
              </a:ext>
            </a:extLst>
          </p:cNvPr>
          <p:cNvSpPr txBox="1"/>
          <p:nvPr/>
        </p:nvSpPr>
        <p:spPr>
          <a:xfrm>
            <a:off x="0" y="5000215"/>
            <a:ext cx="2388794" cy="1077218"/>
          </a:xfrm>
          <a:prstGeom prst="rect">
            <a:avLst/>
          </a:prstGeom>
          <a:noFill/>
        </p:spPr>
        <p:txBody>
          <a:bodyPr wrap="none" rtlCol="0">
            <a:spAutoFit/>
          </a:bodyPr>
          <a:lstStyle/>
          <a:p>
            <a:pPr algn="ctr"/>
            <a:r>
              <a:rPr lang="de-DE" sz="3600" b="1" dirty="0"/>
              <a:t>Hochschule</a:t>
            </a:r>
          </a:p>
          <a:p>
            <a:pPr algn="ctr"/>
            <a:r>
              <a:rPr lang="de-DE" sz="2800" dirty="0"/>
              <a:t>(Uni/FH)</a:t>
            </a:r>
          </a:p>
        </p:txBody>
      </p:sp>
      <p:sp>
        <p:nvSpPr>
          <p:cNvPr id="16" name="Textfeld 15">
            <a:extLst>
              <a:ext uri="{FF2B5EF4-FFF2-40B4-BE49-F238E27FC236}">
                <a16:creationId xmlns:a16="http://schemas.microsoft.com/office/drawing/2014/main" id="{FE339B37-82BB-4893-BC20-920B8C609EA3}"/>
              </a:ext>
            </a:extLst>
          </p:cNvPr>
          <p:cNvSpPr txBox="1"/>
          <p:nvPr/>
        </p:nvSpPr>
        <p:spPr>
          <a:xfrm>
            <a:off x="839833" y="3418496"/>
            <a:ext cx="1439817" cy="646331"/>
          </a:xfrm>
          <a:prstGeom prst="rect">
            <a:avLst/>
          </a:prstGeom>
          <a:noFill/>
        </p:spPr>
        <p:txBody>
          <a:bodyPr wrap="none" rtlCol="0">
            <a:spAutoFit/>
          </a:bodyPr>
          <a:lstStyle/>
          <a:p>
            <a:pPr algn="ctr"/>
            <a:r>
              <a:rPr lang="de-DE" sz="3600" b="1" dirty="0"/>
              <a:t>Schule</a:t>
            </a:r>
          </a:p>
        </p:txBody>
      </p:sp>
      <p:sp>
        <p:nvSpPr>
          <p:cNvPr id="17" name="Textfeld 16">
            <a:extLst>
              <a:ext uri="{FF2B5EF4-FFF2-40B4-BE49-F238E27FC236}">
                <a16:creationId xmlns:a16="http://schemas.microsoft.com/office/drawing/2014/main" id="{6F8C0237-E24E-47AD-87EF-B5EB42AEEA5F}"/>
              </a:ext>
            </a:extLst>
          </p:cNvPr>
          <p:cNvSpPr txBox="1"/>
          <p:nvPr/>
        </p:nvSpPr>
        <p:spPr>
          <a:xfrm>
            <a:off x="933801" y="1798693"/>
            <a:ext cx="1251881" cy="646331"/>
          </a:xfrm>
          <a:prstGeom prst="rect">
            <a:avLst/>
          </a:prstGeom>
          <a:noFill/>
        </p:spPr>
        <p:txBody>
          <a:bodyPr wrap="none" rtlCol="0">
            <a:spAutoFit/>
          </a:bodyPr>
          <a:lstStyle/>
          <a:p>
            <a:pPr algn="ctr"/>
            <a:r>
              <a:rPr lang="de-DE" sz="3600" b="1" dirty="0"/>
              <a:t>Lehre</a:t>
            </a:r>
          </a:p>
        </p:txBody>
      </p:sp>
      <p:sp>
        <p:nvSpPr>
          <p:cNvPr id="18" name="Textfeld 17">
            <a:extLst>
              <a:ext uri="{FF2B5EF4-FFF2-40B4-BE49-F238E27FC236}">
                <a16:creationId xmlns:a16="http://schemas.microsoft.com/office/drawing/2014/main" id="{43B7403F-7AF0-4553-B792-B75820DDB3EC}"/>
              </a:ext>
            </a:extLst>
          </p:cNvPr>
          <p:cNvSpPr txBox="1"/>
          <p:nvPr/>
        </p:nvSpPr>
        <p:spPr>
          <a:xfrm>
            <a:off x="2185682" y="1453245"/>
            <a:ext cx="3429814" cy="400110"/>
          </a:xfrm>
          <a:prstGeom prst="rect">
            <a:avLst/>
          </a:prstGeom>
          <a:noFill/>
        </p:spPr>
        <p:txBody>
          <a:bodyPr wrap="square" rtlCol="0">
            <a:spAutoFit/>
          </a:bodyPr>
          <a:lstStyle/>
          <a:p>
            <a:pPr algn="ctr"/>
            <a:r>
              <a:rPr lang="de-DE" sz="2000" dirty="0"/>
              <a:t>Systemtechnik</a:t>
            </a:r>
          </a:p>
        </p:txBody>
      </p:sp>
      <p:sp>
        <p:nvSpPr>
          <p:cNvPr id="21" name="Textfeld 20">
            <a:extLst>
              <a:ext uri="{FF2B5EF4-FFF2-40B4-BE49-F238E27FC236}">
                <a16:creationId xmlns:a16="http://schemas.microsoft.com/office/drawing/2014/main" id="{7CCB7EE4-D3B8-45FC-850D-582C0CA6D3EA}"/>
              </a:ext>
            </a:extLst>
          </p:cNvPr>
          <p:cNvSpPr txBox="1"/>
          <p:nvPr/>
        </p:nvSpPr>
        <p:spPr>
          <a:xfrm>
            <a:off x="3778219" y="2278207"/>
            <a:ext cx="3429814" cy="400110"/>
          </a:xfrm>
          <a:prstGeom prst="rect">
            <a:avLst/>
          </a:prstGeom>
          <a:noFill/>
        </p:spPr>
        <p:txBody>
          <a:bodyPr wrap="square" rtlCol="0">
            <a:spAutoFit/>
          </a:bodyPr>
          <a:lstStyle/>
          <a:p>
            <a:pPr algn="ctr"/>
            <a:r>
              <a:rPr lang="de-DE" sz="2000" dirty="0"/>
              <a:t>Betriebstechnik</a:t>
            </a:r>
          </a:p>
        </p:txBody>
      </p:sp>
      <p:sp>
        <p:nvSpPr>
          <p:cNvPr id="24" name="Textfeld 23">
            <a:extLst>
              <a:ext uri="{FF2B5EF4-FFF2-40B4-BE49-F238E27FC236}">
                <a16:creationId xmlns:a16="http://schemas.microsoft.com/office/drawing/2014/main" id="{55FFE102-853F-4689-9BB5-06AFC55E50AC}"/>
              </a:ext>
            </a:extLst>
          </p:cNvPr>
          <p:cNvSpPr txBox="1"/>
          <p:nvPr/>
        </p:nvSpPr>
        <p:spPr>
          <a:xfrm>
            <a:off x="5874137" y="1461146"/>
            <a:ext cx="2362200" cy="400110"/>
          </a:xfrm>
          <a:prstGeom prst="rect">
            <a:avLst/>
          </a:prstGeom>
          <a:noFill/>
        </p:spPr>
        <p:txBody>
          <a:bodyPr wrap="square" rtlCol="0">
            <a:spAutoFit/>
          </a:bodyPr>
          <a:lstStyle/>
          <a:p>
            <a:pPr algn="ctr"/>
            <a:r>
              <a:rPr lang="de-DE" sz="2000" dirty="0"/>
              <a:t>Coding</a:t>
            </a:r>
          </a:p>
        </p:txBody>
      </p:sp>
      <p:sp>
        <p:nvSpPr>
          <p:cNvPr id="25" name="Textfeld 24">
            <a:extLst>
              <a:ext uri="{FF2B5EF4-FFF2-40B4-BE49-F238E27FC236}">
                <a16:creationId xmlns:a16="http://schemas.microsoft.com/office/drawing/2014/main" id="{3DF10DCB-73E4-474D-8E84-525C6DDDA000}"/>
              </a:ext>
            </a:extLst>
          </p:cNvPr>
          <p:cNvSpPr txBox="1"/>
          <p:nvPr/>
        </p:nvSpPr>
        <p:spPr>
          <a:xfrm>
            <a:off x="3532696" y="4049646"/>
            <a:ext cx="735786" cy="400110"/>
          </a:xfrm>
          <a:prstGeom prst="rect">
            <a:avLst/>
          </a:prstGeom>
          <a:noFill/>
        </p:spPr>
        <p:txBody>
          <a:bodyPr wrap="square" rtlCol="0">
            <a:spAutoFit/>
          </a:bodyPr>
          <a:lstStyle/>
          <a:p>
            <a:pPr algn="ctr"/>
            <a:r>
              <a:rPr lang="de-DE" sz="2000" dirty="0"/>
              <a:t>BMS</a:t>
            </a:r>
          </a:p>
        </p:txBody>
      </p:sp>
      <p:sp>
        <p:nvSpPr>
          <p:cNvPr id="26" name="Textfeld 25">
            <a:extLst>
              <a:ext uri="{FF2B5EF4-FFF2-40B4-BE49-F238E27FC236}">
                <a16:creationId xmlns:a16="http://schemas.microsoft.com/office/drawing/2014/main" id="{B152AC7D-FF8D-4EF7-BFEF-3C51F819164A}"/>
              </a:ext>
            </a:extLst>
          </p:cNvPr>
          <p:cNvSpPr txBox="1"/>
          <p:nvPr/>
        </p:nvSpPr>
        <p:spPr>
          <a:xfrm>
            <a:off x="5461814" y="4049646"/>
            <a:ext cx="735786" cy="400110"/>
          </a:xfrm>
          <a:prstGeom prst="rect">
            <a:avLst/>
          </a:prstGeom>
          <a:noFill/>
        </p:spPr>
        <p:txBody>
          <a:bodyPr wrap="square" rtlCol="0">
            <a:spAutoFit/>
          </a:bodyPr>
          <a:lstStyle/>
          <a:p>
            <a:pPr algn="ctr"/>
            <a:r>
              <a:rPr lang="de-DE" sz="2000" dirty="0"/>
              <a:t>HTL</a:t>
            </a:r>
          </a:p>
        </p:txBody>
      </p:sp>
      <p:sp>
        <p:nvSpPr>
          <p:cNvPr id="28" name="Textfeld 27">
            <a:extLst>
              <a:ext uri="{FF2B5EF4-FFF2-40B4-BE49-F238E27FC236}">
                <a16:creationId xmlns:a16="http://schemas.microsoft.com/office/drawing/2014/main" id="{6A03726D-D8BF-4D03-8B29-FE04732D9DC3}"/>
              </a:ext>
            </a:extLst>
          </p:cNvPr>
          <p:cNvSpPr txBox="1"/>
          <p:nvPr/>
        </p:nvSpPr>
        <p:spPr>
          <a:xfrm>
            <a:off x="10096500" y="4809107"/>
            <a:ext cx="2667000" cy="646331"/>
          </a:xfrm>
          <a:prstGeom prst="rect">
            <a:avLst/>
          </a:prstGeom>
          <a:noFill/>
        </p:spPr>
        <p:txBody>
          <a:bodyPr wrap="square" rtlCol="0">
            <a:spAutoFit/>
          </a:bodyPr>
          <a:lstStyle/>
          <a:p>
            <a:r>
              <a:rPr lang="de-DE" sz="2000" b="1" dirty="0"/>
              <a:t>+ Zertifikate</a:t>
            </a:r>
          </a:p>
          <a:p>
            <a:r>
              <a:rPr lang="de-DE" sz="1600" dirty="0"/>
              <a:t>(AWS, Azure, Cisco, …)</a:t>
            </a:r>
            <a:endParaRPr lang="de-AT" sz="1600" dirty="0"/>
          </a:p>
        </p:txBody>
      </p:sp>
      <p:sp>
        <p:nvSpPr>
          <p:cNvPr id="29" name="Textfeld 28">
            <a:extLst>
              <a:ext uri="{FF2B5EF4-FFF2-40B4-BE49-F238E27FC236}">
                <a16:creationId xmlns:a16="http://schemas.microsoft.com/office/drawing/2014/main" id="{7BBEAAA7-2A6E-4007-A2FF-67C09C14DDE9}"/>
              </a:ext>
            </a:extLst>
          </p:cNvPr>
          <p:cNvSpPr txBox="1"/>
          <p:nvPr/>
        </p:nvSpPr>
        <p:spPr>
          <a:xfrm>
            <a:off x="2744889" y="5653554"/>
            <a:ext cx="2362200" cy="707886"/>
          </a:xfrm>
          <a:prstGeom prst="rect">
            <a:avLst/>
          </a:prstGeom>
          <a:noFill/>
        </p:spPr>
        <p:txBody>
          <a:bodyPr wrap="square" rtlCol="0">
            <a:spAutoFit/>
          </a:bodyPr>
          <a:lstStyle/>
          <a:p>
            <a:pPr algn="ctr"/>
            <a:r>
              <a:rPr lang="de-DE" sz="2000" dirty="0"/>
              <a:t>Cloud</a:t>
            </a:r>
          </a:p>
          <a:p>
            <a:pPr algn="ctr"/>
            <a:r>
              <a:rPr lang="de-DE" sz="2000" dirty="0"/>
              <a:t>Computing</a:t>
            </a:r>
          </a:p>
        </p:txBody>
      </p:sp>
      <p:sp>
        <p:nvSpPr>
          <p:cNvPr id="30" name="Textfeld 29">
            <a:extLst>
              <a:ext uri="{FF2B5EF4-FFF2-40B4-BE49-F238E27FC236}">
                <a16:creationId xmlns:a16="http://schemas.microsoft.com/office/drawing/2014/main" id="{D82A416E-30F8-469A-A1F0-A794BF3DD427}"/>
              </a:ext>
            </a:extLst>
          </p:cNvPr>
          <p:cNvSpPr txBox="1"/>
          <p:nvPr/>
        </p:nvSpPr>
        <p:spPr>
          <a:xfrm>
            <a:off x="4937966" y="4795663"/>
            <a:ext cx="1355059" cy="400110"/>
          </a:xfrm>
          <a:prstGeom prst="rect">
            <a:avLst/>
          </a:prstGeom>
          <a:noFill/>
        </p:spPr>
        <p:txBody>
          <a:bodyPr wrap="square" rtlCol="0">
            <a:spAutoFit/>
          </a:bodyPr>
          <a:lstStyle/>
          <a:p>
            <a:pPr algn="ctr"/>
            <a:r>
              <a:rPr lang="de-DE" sz="2000" dirty="0"/>
              <a:t>IT-Security</a:t>
            </a:r>
          </a:p>
        </p:txBody>
      </p:sp>
      <p:sp>
        <p:nvSpPr>
          <p:cNvPr id="31" name="Textfeld 30">
            <a:extLst>
              <a:ext uri="{FF2B5EF4-FFF2-40B4-BE49-F238E27FC236}">
                <a16:creationId xmlns:a16="http://schemas.microsoft.com/office/drawing/2014/main" id="{9AC847E7-2F94-44CE-8401-7817CC6AEB6D}"/>
              </a:ext>
            </a:extLst>
          </p:cNvPr>
          <p:cNvSpPr txBox="1"/>
          <p:nvPr/>
        </p:nvSpPr>
        <p:spPr>
          <a:xfrm>
            <a:off x="6057561" y="5648464"/>
            <a:ext cx="2465671" cy="707886"/>
          </a:xfrm>
          <a:prstGeom prst="rect">
            <a:avLst/>
          </a:prstGeom>
          <a:noFill/>
        </p:spPr>
        <p:txBody>
          <a:bodyPr wrap="square" rtlCol="0">
            <a:spAutoFit/>
          </a:bodyPr>
          <a:lstStyle/>
          <a:p>
            <a:pPr algn="ctr"/>
            <a:r>
              <a:rPr lang="de-DE" sz="2000" dirty="0"/>
              <a:t>Software</a:t>
            </a:r>
          </a:p>
          <a:p>
            <a:pPr algn="ctr"/>
            <a:r>
              <a:rPr lang="de-DE" sz="2000" dirty="0"/>
              <a:t>Engineering</a:t>
            </a:r>
          </a:p>
        </p:txBody>
      </p:sp>
    </p:spTree>
    <p:extLst>
      <p:ext uri="{BB962C8B-B14F-4D97-AF65-F5344CB8AC3E}">
        <p14:creationId xmlns:p14="http://schemas.microsoft.com/office/powerpoint/2010/main" val="403814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P spid="24" grpId="0"/>
      <p:bldP spid="25" grpId="0"/>
      <p:bldP spid="26"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9" y="792418"/>
            <a:ext cx="8370055" cy="436017"/>
          </a:xfrm>
        </p:spPr>
        <p:txBody>
          <a:bodyPr/>
          <a:lstStyle/>
          <a:p>
            <a:r>
              <a:rPr lang="de-DE" sz="3600" b="1" dirty="0">
                <a:solidFill>
                  <a:srgbClr val="053388"/>
                </a:solidFill>
              </a:rPr>
              <a:t>Übersicht des Moduls</a:t>
            </a: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Cloud Engineer</a:t>
            </a:r>
          </a:p>
        </p:txBody>
      </p:sp>
      <p:pic>
        <p:nvPicPr>
          <p:cNvPr id="19" name="Grafik 18">
            <a:extLst>
              <a:ext uri="{FF2B5EF4-FFF2-40B4-BE49-F238E27FC236}">
                <a16:creationId xmlns:a16="http://schemas.microsoft.com/office/drawing/2014/main" id="{A98D93C2-E0C0-419D-BC44-4358F5640FD7}"/>
              </a:ext>
            </a:extLst>
          </p:cNvPr>
          <p:cNvPicPr>
            <a:picLocks noChangeAspect="1"/>
          </p:cNvPicPr>
          <p:nvPr/>
        </p:nvPicPr>
        <p:blipFill rotWithShape="1">
          <a:blip r:embed="rId3">
            <a:extLst>
              <a:ext uri="{28A0092B-C50C-407E-A947-70E740481C1C}">
                <a14:useLocalDpi xmlns:a14="http://schemas.microsoft.com/office/drawing/2010/main" val="0"/>
              </a:ext>
            </a:extLst>
          </a:blip>
          <a:srcRect t="23195" b="35972"/>
          <a:stretch/>
        </p:blipFill>
        <p:spPr>
          <a:xfrm>
            <a:off x="0" y="1549400"/>
            <a:ext cx="12192000" cy="2800350"/>
          </a:xfrm>
          <a:prstGeom prst="rect">
            <a:avLst/>
          </a:prstGeom>
        </p:spPr>
      </p:pic>
      <p:sp>
        <p:nvSpPr>
          <p:cNvPr id="20" name="Textfeld 19">
            <a:extLst>
              <a:ext uri="{FF2B5EF4-FFF2-40B4-BE49-F238E27FC236}">
                <a16:creationId xmlns:a16="http://schemas.microsoft.com/office/drawing/2014/main" id="{169F6E9A-0C07-42AF-8EB8-C1D335B327B2}"/>
              </a:ext>
            </a:extLst>
          </p:cNvPr>
          <p:cNvSpPr txBox="1"/>
          <p:nvPr/>
        </p:nvSpPr>
        <p:spPr>
          <a:xfrm>
            <a:off x="558800" y="4349750"/>
            <a:ext cx="3200400" cy="1261884"/>
          </a:xfrm>
          <a:prstGeom prst="rect">
            <a:avLst/>
          </a:prstGeom>
          <a:noFill/>
        </p:spPr>
        <p:txBody>
          <a:bodyPr wrap="square" rtlCol="0">
            <a:spAutoFit/>
          </a:bodyPr>
          <a:lstStyle/>
          <a:p>
            <a:pPr algn="ctr"/>
            <a:r>
              <a:rPr lang="de-DE" sz="2800" b="1" dirty="0"/>
              <a:t>Einstieg</a:t>
            </a:r>
            <a:br>
              <a:rPr lang="de-DE" sz="2800" dirty="0"/>
            </a:br>
            <a:r>
              <a:rPr lang="de-DE" sz="2800" dirty="0"/>
              <a:t>Wo ist die Cloud?</a:t>
            </a:r>
          </a:p>
          <a:p>
            <a:pPr algn="ctr"/>
            <a:r>
              <a:rPr lang="de-DE" sz="2000" dirty="0"/>
              <a:t>(Konzepte Sortieren)</a:t>
            </a:r>
            <a:endParaRPr lang="de-AT" sz="2000" dirty="0"/>
          </a:p>
        </p:txBody>
      </p:sp>
      <p:sp>
        <p:nvSpPr>
          <p:cNvPr id="22" name="Textfeld 21">
            <a:extLst>
              <a:ext uri="{FF2B5EF4-FFF2-40B4-BE49-F238E27FC236}">
                <a16:creationId xmlns:a16="http://schemas.microsoft.com/office/drawing/2014/main" id="{C8BA42C5-4435-4D5A-B34D-8B344B06BA56}"/>
              </a:ext>
            </a:extLst>
          </p:cNvPr>
          <p:cNvSpPr txBox="1"/>
          <p:nvPr/>
        </p:nvSpPr>
        <p:spPr>
          <a:xfrm>
            <a:off x="3060699" y="4349750"/>
            <a:ext cx="3429000" cy="1261884"/>
          </a:xfrm>
          <a:prstGeom prst="rect">
            <a:avLst/>
          </a:prstGeom>
          <a:noFill/>
        </p:spPr>
        <p:txBody>
          <a:bodyPr wrap="square" rtlCol="0">
            <a:spAutoFit/>
          </a:bodyPr>
          <a:lstStyle/>
          <a:p>
            <a:pPr algn="ctr"/>
            <a:r>
              <a:rPr lang="de-DE" sz="2800" b="1" dirty="0"/>
              <a:t>Technik</a:t>
            </a:r>
            <a:br>
              <a:rPr lang="de-DE" sz="2800" dirty="0"/>
            </a:br>
            <a:r>
              <a:rPr lang="de-DE" sz="2800" dirty="0"/>
              <a:t>Der </a:t>
            </a:r>
            <a:r>
              <a:rPr lang="de-DE" sz="2800" dirty="0" err="1"/>
              <a:t>Datenweg</a:t>
            </a:r>
            <a:endParaRPr lang="de-DE" sz="2800" dirty="0"/>
          </a:p>
          <a:p>
            <a:pPr algn="ctr"/>
            <a:r>
              <a:rPr lang="de-DE" sz="2000" dirty="0"/>
              <a:t>(Hardware verstehen)</a:t>
            </a:r>
            <a:endParaRPr lang="de-AT" sz="2000" dirty="0"/>
          </a:p>
        </p:txBody>
      </p:sp>
      <p:sp>
        <p:nvSpPr>
          <p:cNvPr id="23" name="Textfeld 22">
            <a:extLst>
              <a:ext uri="{FF2B5EF4-FFF2-40B4-BE49-F238E27FC236}">
                <a16:creationId xmlns:a16="http://schemas.microsoft.com/office/drawing/2014/main" id="{C805248D-27B9-4E6E-94F0-4D297C836083}"/>
              </a:ext>
            </a:extLst>
          </p:cNvPr>
          <p:cNvSpPr txBox="1"/>
          <p:nvPr/>
        </p:nvSpPr>
        <p:spPr>
          <a:xfrm>
            <a:off x="5740400" y="4349750"/>
            <a:ext cx="3429000" cy="1261884"/>
          </a:xfrm>
          <a:prstGeom prst="rect">
            <a:avLst/>
          </a:prstGeom>
          <a:noFill/>
        </p:spPr>
        <p:txBody>
          <a:bodyPr wrap="square" rtlCol="0">
            <a:spAutoFit/>
          </a:bodyPr>
          <a:lstStyle/>
          <a:p>
            <a:pPr algn="ctr"/>
            <a:r>
              <a:rPr lang="de-DE" sz="2800" b="1" dirty="0"/>
              <a:t>„Praxis“</a:t>
            </a:r>
            <a:br>
              <a:rPr lang="de-DE" sz="2800" dirty="0"/>
            </a:br>
            <a:r>
              <a:rPr lang="de-DE" sz="2800" dirty="0"/>
              <a:t>Troubleshooting</a:t>
            </a:r>
          </a:p>
          <a:p>
            <a:pPr algn="ctr"/>
            <a:r>
              <a:rPr lang="de-DE" sz="2000" dirty="0"/>
              <a:t>(Probleme lösen)</a:t>
            </a:r>
            <a:endParaRPr lang="de-AT" sz="2000" dirty="0"/>
          </a:p>
        </p:txBody>
      </p:sp>
      <p:sp>
        <p:nvSpPr>
          <p:cNvPr id="27" name="Textfeld 26">
            <a:extLst>
              <a:ext uri="{FF2B5EF4-FFF2-40B4-BE49-F238E27FC236}">
                <a16:creationId xmlns:a16="http://schemas.microsoft.com/office/drawing/2014/main" id="{BD6AC6FC-F202-44CB-947E-C3ADBBC5B9CE}"/>
              </a:ext>
            </a:extLst>
          </p:cNvPr>
          <p:cNvSpPr txBox="1"/>
          <p:nvPr/>
        </p:nvSpPr>
        <p:spPr>
          <a:xfrm>
            <a:off x="8470899" y="4349750"/>
            <a:ext cx="3429000" cy="1261884"/>
          </a:xfrm>
          <a:prstGeom prst="rect">
            <a:avLst/>
          </a:prstGeom>
          <a:noFill/>
        </p:spPr>
        <p:txBody>
          <a:bodyPr wrap="square" rtlCol="0">
            <a:spAutoFit/>
          </a:bodyPr>
          <a:lstStyle/>
          <a:p>
            <a:pPr algn="ctr"/>
            <a:r>
              <a:rPr lang="de-DE" sz="2800" b="1" dirty="0"/>
              <a:t>Transfer</a:t>
            </a:r>
            <a:br>
              <a:rPr lang="de-DE" sz="2800" dirty="0"/>
            </a:br>
            <a:r>
              <a:rPr lang="de-DE" sz="2800" dirty="0"/>
              <a:t>Cloud im Alltag</a:t>
            </a:r>
          </a:p>
          <a:p>
            <a:pPr algn="ctr"/>
            <a:r>
              <a:rPr lang="de-DE" sz="2000" dirty="0"/>
              <a:t>(Analyse der eigenen Apps)</a:t>
            </a:r>
            <a:endParaRPr lang="de-AT" sz="2000" dirty="0"/>
          </a:p>
        </p:txBody>
      </p:sp>
    </p:spTree>
    <p:extLst>
      <p:ext uri="{BB962C8B-B14F-4D97-AF65-F5344CB8AC3E}">
        <p14:creationId xmlns:p14="http://schemas.microsoft.com/office/powerpoint/2010/main" val="301251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9" y="792418"/>
            <a:ext cx="8370055" cy="436017"/>
          </a:xfrm>
        </p:spPr>
        <p:txBody>
          <a:bodyPr/>
          <a:lstStyle/>
          <a:p>
            <a:r>
              <a:rPr lang="de-DE" sz="3600" b="1" dirty="0">
                <a:solidFill>
                  <a:srgbClr val="053388"/>
                </a:solidFill>
              </a:rPr>
              <a:t>Der </a:t>
            </a:r>
            <a:r>
              <a:rPr lang="de-DE" sz="3600" b="1" dirty="0" err="1">
                <a:solidFill>
                  <a:srgbClr val="053388"/>
                </a:solidFill>
              </a:rPr>
              <a:t>Datenweg</a:t>
            </a:r>
            <a:r>
              <a:rPr lang="de-DE" sz="3600" b="1" dirty="0">
                <a:solidFill>
                  <a:srgbClr val="053388"/>
                </a:solidFill>
              </a:rPr>
              <a:t> – Wie reisen unsere Daten?</a:t>
            </a: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Cloud Engineer</a:t>
            </a:r>
          </a:p>
        </p:txBody>
      </p:sp>
      <p:pic>
        <p:nvPicPr>
          <p:cNvPr id="15" name="Grafik 14">
            <a:extLst>
              <a:ext uri="{FF2B5EF4-FFF2-40B4-BE49-F238E27FC236}">
                <a16:creationId xmlns:a16="http://schemas.microsoft.com/office/drawing/2014/main" id="{AC727B2E-0A2F-4AF1-AEA6-A2E591B31060}"/>
              </a:ext>
            </a:extLst>
          </p:cNvPr>
          <p:cNvPicPr>
            <a:picLocks noChangeAspect="1"/>
          </p:cNvPicPr>
          <p:nvPr/>
        </p:nvPicPr>
        <p:blipFill rotWithShape="1">
          <a:blip r:embed="rId3">
            <a:extLst>
              <a:ext uri="{28A0092B-C50C-407E-A947-70E740481C1C}">
                <a14:useLocalDpi xmlns:a14="http://schemas.microsoft.com/office/drawing/2010/main" val="0"/>
              </a:ext>
            </a:extLst>
          </a:blip>
          <a:srcRect t="40694" b="40556"/>
          <a:stretch/>
        </p:blipFill>
        <p:spPr>
          <a:xfrm>
            <a:off x="0" y="3035300"/>
            <a:ext cx="12192000" cy="1285875"/>
          </a:xfrm>
          <a:prstGeom prst="rect">
            <a:avLst/>
          </a:prstGeom>
        </p:spPr>
      </p:pic>
      <p:sp>
        <p:nvSpPr>
          <p:cNvPr id="16" name="Textfeld 15">
            <a:extLst>
              <a:ext uri="{FF2B5EF4-FFF2-40B4-BE49-F238E27FC236}">
                <a16:creationId xmlns:a16="http://schemas.microsoft.com/office/drawing/2014/main" id="{51EC792C-DDD9-47F5-B556-F10915FCD657}"/>
              </a:ext>
            </a:extLst>
          </p:cNvPr>
          <p:cNvSpPr txBox="1"/>
          <p:nvPr/>
        </p:nvSpPr>
        <p:spPr>
          <a:xfrm>
            <a:off x="-546100" y="4265522"/>
            <a:ext cx="3200400" cy="400110"/>
          </a:xfrm>
          <a:prstGeom prst="rect">
            <a:avLst/>
          </a:prstGeom>
          <a:noFill/>
        </p:spPr>
        <p:txBody>
          <a:bodyPr wrap="square" rtlCol="0">
            <a:spAutoFit/>
          </a:bodyPr>
          <a:lstStyle/>
          <a:p>
            <a:pPr algn="ctr"/>
            <a:r>
              <a:rPr lang="de-DE" sz="2000" b="1" dirty="0"/>
              <a:t>Smartphone</a:t>
            </a:r>
            <a:endParaRPr lang="de-AT" sz="1600" dirty="0"/>
          </a:p>
        </p:txBody>
      </p:sp>
      <p:sp>
        <p:nvSpPr>
          <p:cNvPr id="17" name="Textfeld 16">
            <a:extLst>
              <a:ext uri="{FF2B5EF4-FFF2-40B4-BE49-F238E27FC236}">
                <a16:creationId xmlns:a16="http://schemas.microsoft.com/office/drawing/2014/main" id="{4B714D43-8164-42C3-9EE6-8225E5B4BF11}"/>
              </a:ext>
            </a:extLst>
          </p:cNvPr>
          <p:cNvSpPr txBox="1"/>
          <p:nvPr/>
        </p:nvSpPr>
        <p:spPr>
          <a:xfrm>
            <a:off x="2353235" y="4295425"/>
            <a:ext cx="3200400" cy="400110"/>
          </a:xfrm>
          <a:prstGeom prst="rect">
            <a:avLst/>
          </a:prstGeom>
          <a:noFill/>
        </p:spPr>
        <p:txBody>
          <a:bodyPr wrap="square" rtlCol="0">
            <a:spAutoFit/>
          </a:bodyPr>
          <a:lstStyle/>
          <a:p>
            <a:pPr algn="ctr"/>
            <a:r>
              <a:rPr lang="de-DE" sz="2000" b="1" dirty="0"/>
              <a:t>Router</a:t>
            </a:r>
            <a:endParaRPr lang="de-AT" sz="1600" dirty="0"/>
          </a:p>
        </p:txBody>
      </p:sp>
      <p:sp>
        <p:nvSpPr>
          <p:cNvPr id="18" name="Textfeld 17">
            <a:extLst>
              <a:ext uri="{FF2B5EF4-FFF2-40B4-BE49-F238E27FC236}">
                <a16:creationId xmlns:a16="http://schemas.microsoft.com/office/drawing/2014/main" id="{EF9E4DD1-6E5C-491A-AE20-AD28E5ECE5F7}"/>
              </a:ext>
            </a:extLst>
          </p:cNvPr>
          <p:cNvSpPr txBox="1"/>
          <p:nvPr/>
        </p:nvSpPr>
        <p:spPr>
          <a:xfrm>
            <a:off x="5156200" y="4341592"/>
            <a:ext cx="3200400" cy="707886"/>
          </a:xfrm>
          <a:prstGeom prst="rect">
            <a:avLst/>
          </a:prstGeom>
          <a:noFill/>
        </p:spPr>
        <p:txBody>
          <a:bodyPr wrap="square" rtlCol="0">
            <a:spAutoFit/>
          </a:bodyPr>
          <a:lstStyle/>
          <a:p>
            <a:pPr algn="ctr"/>
            <a:r>
              <a:rPr lang="de-DE" sz="2000" b="1" dirty="0"/>
              <a:t>Internet-</a:t>
            </a:r>
            <a:br>
              <a:rPr lang="de-DE" sz="2000" b="1" dirty="0"/>
            </a:br>
            <a:r>
              <a:rPr lang="de-DE" sz="2000" b="1" dirty="0" err="1"/>
              <a:t>leitung</a:t>
            </a:r>
            <a:endParaRPr lang="de-AT" sz="1600" dirty="0"/>
          </a:p>
        </p:txBody>
      </p:sp>
      <p:sp>
        <p:nvSpPr>
          <p:cNvPr id="21" name="Textfeld 20">
            <a:extLst>
              <a:ext uri="{FF2B5EF4-FFF2-40B4-BE49-F238E27FC236}">
                <a16:creationId xmlns:a16="http://schemas.microsoft.com/office/drawing/2014/main" id="{9D56871B-62FE-4629-A661-6B51D9BF87AC}"/>
              </a:ext>
            </a:extLst>
          </p:cNvPr>
          <p:cNvSpPr txBox="1"/>
          <p:nvPr/>
        </p:nvSpPr>
        <p:spPr>
          <a:xfrm>
            <a:off x="9114033" y="4341592"/>
            <a:ext cx="1128241" cy="400110"/>
          </a:xfrm>
          <a:prstGeom prst="rect">
            <a:avLst/>
          </a:prstGeom>
          <a:noFill/>
        </p:spPr>
        <p:txBody>
          <a:bodyPr wrap="square" rtlCol="0">
            <a:spAutoFit/>
          </a:bodyPr>
          <a:lstStyle/>
          <a:p>
            <a:pPr algn="ctr"/>
            <a:r>
              <a:rPr lang="de-DE" sz="2000" b="1" dirty="0"/>
              <a:t>Server</a:t>
            </a:r>
            <a:endParaRPr lang="de-AT" sz="1600" dirty="0"/>
          </a:p>
        </p:txBody>
      </p:sp>
      <p:sp>
        <p:nvSpPr>
          <p:cNvPr id="24" name="Textfeld 23">
            <a:extLst>
              <a:ext uri="{FF2B5EF4-FFF2-40B4-BE49-F238E27FC236}">
                <a16:creationId xmlns:a16="http://schemas.microsoft.com/office/drawing/2014/main" id="{AFAAB4DF-3288-4099-B8D4-2F931B6FF0DE}"/>
              </a:ext>
            </a:extLst>
          </p:cNvPr>
          <p:cNvSpPr txBox="1"/>
          <p:nvPr/>
        </p:nvSpPr>
        <p:spPr>
          <a:xfrm>
            <a:off x="1765300" y="2685638"/>
            <a:ext cx="1358900" cy="400110"/>
          </a:xfrm>
          <a:prstGeom prst="rect">
            <a:avLst/>
          </a:prstGeom>
          <a:noFill/>
        </p:spPr>
        <p:txBody>
          <a:bodyPr wrap="square" rtlCol="0">
            <a:spAutoFit/>
          </a:bodyPr>
          <a:lstStyle/>
          <a:p>
            <a:pPr algn="ctr"/>
            <a:r>
              <a:rPr lang="de-DE" sz="2000" b="1" dirty="0"/>
              <a:t>WLAN</a:t>
            </a:r>
            <a:endParaRPr lang="de-AT" sz="1600" dirty="0"/>
          </a:p>
        </p:txBody>
      </p:sp>
      <p:sp>
        <p:nvSpPr>
          <p:cNvPr id="25" name="Textfeld 24">
            <a:extLst>
              <a:ext uri="{FF2B5EF4-FFF2-40B4-BE49-F238E27FC236}">
                <a16:creationId xmlns:a16="http://schemas.microsoft.com/office/drawing/2014/main" id="{5E1D586B-0BA0-4930-AD88-1A1636F873BC}"/>
              </a:ext>
            </a:extLst>
          </p:cNvPr>
          <p:cNvSpPr txBox="1"/>
          <p:nvPr/>
        </p:nvSpPr>
        <p:spPr>
          <a:xfrm>
            <a:off x="4495800" y="2660940"/>
            <a:ext cx="1600200" cy="400110"/>
          </a:xfrm>
          <a:prstGeom prst="rect">
            <a:avLst/>
          </a:prstGeom>
          <a:noFill/>
        </p:spPr>
        <p:txBody>
          <a:bodyPr wrap="square" rtlCol="0">
            <a:spAutoFit/>
          </a:bodyPr>
          <a:lstStyle/>
          <a:p>
            <a:pPr algn="ctr"/>
            <a:r>
              <a:rPr lang="de-DE" sz="2000" b="1" dirty="0"/>
              <a:t>Modem</a:t>
            </a:r>
            <a:endParaRPr lang="de-AT" sz="1600" dirty="0"/>
          </a:p>
        </p:txBody>
      </p:sp>
      <p:sp>
        <p:nvSpPr>
          <p:cNvPr id="26" name="Textfeld 25">
            <a:extLst>
              <a:ext uri="{FF2B5EF4-FFF2-40B4-BE49-F238E27FC236}">
                <a16:creationId xmlns:a16="http://schemas.microsoft.com/office/drawing/2014/main" id="{944E8A16-F76E-4B54-81F3-7939FBB989EB}"/>
              </a:ext>
            </a:extLst>
          </p:cNvPr>
          <p:cNvSpPr txBox="1"/>
          <p:nvPr/>
        </p:nvSpPr>
        <p:spPr>
          <a:xfrm>
            <a:off x="3166782" y="1901541"/>
            <a:ext cx="2658035" cy="830997"/>
          </a:xfrm>
          <a:prstGeom prst="rect">
            <a:avLst/>
          </a:prstGeom>
          <a:noFill/>
        </p:spPr>
        <p:txBody>
          <a:bodyPr wrap="square" rtlCol="0">
            <a:spAutoFit/>
          </a:bodyPr>
          <a:lstStyle/>
          <a:p>
            <a:pPr algn="ctr"/>
            <a:r>
              <a:rPr lang="de-DE" sz="1600" b="1" dirty="0"/>
              <a:t>Anmerkung: </a:t>
            </a:r>
          </a:p>
          <a:p>
            <a:pPr algn="ctr"/>
            <a:r>
              <a:rPr lang="de-DE" sz="1600" dirty="0"/>
              <a:t>Router &amp; Modem sind heute im Normalfall ein Gerät</a:t>
            </a:r>
            <a:endParaRPr lang="de-AT" sz="1200" dirty="0"/>
          </a:p>
        </p:txBody>
      </p:sp>
      <p:sp>
        <p:nvSpPr>
          <p:cNvPr id="28" name="Textfeld 27">
            <a:extLst>
              <a:ext uri="{FF2B5EF4-FFF2-40B4-BE49-F238E27FC236}">
                <a16:creationId xmlns:a16="http://schemas.microsoft.com/office/drawing/2014/main" id="{8776256B-E6CB-4DDF-8700-2B6953C41D6C}"/>
              </a:ext>
            </a:extLst>
          </p:cNvPr>
          <p:cNvSpPr txBox="1"/>
          <p:nvPr/>
        </p:nvSpPr>
        <p:spPr>
          <a:xfrm>
            <a:off x="7425018" y="2314362"/>
            <a:ext cx="1600200" cy="707886"/>
          </a:xfrm>
          <a:prstGeom prst="rect">
            <a:avLst/>
          </a:prstGeom>
          <a:noFill/>
        </p:spPr>
        <p:txBody>
          <a:bodyPr wrap="square" rtlCol="0">
            <a:spAutoFit/>
          </a:bodyPr>
          <a:lstStyle/>
          <a:p>
            <a:pPr algn="ctr"/>
            <a:r>
              <a:rPr lang="de-DE" sz="2000" b="1" dirty="0"/>
              <a:t>Rechen-</a:t>
            </a:r>
            <a:br>
              <a:rPr lang="de-DE" sz="2000" b="1" dirty="0"/>
            </a:br>
            <a:r>
              <a:rPr lang="de-DE" sz="2000" b="1" dirty="0" err="1"/>
              <a:t>zentrum</a:t>
            </a:r>
            <a:endParaRPr lang="de-AT" sz="1600" dirty="0"/>
          </a:p>
        </p:txBody>
      </p:sp>
      <p:sp>
        <p:nvSpPr>
          <p:cNvPr id="29" name="Textfeld 28">
            <a:extLst>
              <a:ext uri="{FF2B5EF4-FFF2-40B4-BE49-F238E27FC236}">
                <a16:creationId xmlns:a16="http://schemas.microsoft.com/office/drawing/2014/main" id="{5CC9C4FC-A240-4A91-A057-EE1AD6A6D647}"/>
              </a:ext>
            </a:extLst>
          </p:cNvPr>
          <p:cNvSpPr txBox="1"/>
          <p:nvPr/>
        </p:nvSpPr>
        <p:spPr>
          <a:xfrm>
            <a:off x="10242274" y="2224707"/>
            <a:ext cx="1765300" cy="707886"/>
          </a:xfrm>
          <a:prstGeom prst="rect">
            <a:avLst/>
          </a:prstGeom>
          <a:noFill/>
        </p:spPr>
        <p:txBody>
          <a:bodyPr wrap="square" rtlCol="0">
            <a:spAutoFit/>
          </a:bodyPr>
          <a:lstStyle/>
          <a:p>
            <a:pPr algn="ctr"/>
            <a:r>
              <a:rPr lang="de-DE" sz="2000" b="1" dirty="0"/>
              <a:t>Storage &amp; Backup</a:t>
            </a:r>
            <a:endParaRPr lang="de-AT" sz="1600" dirty="0"/>
          </a:p>
        </p:txBody>
      </p:sp>
      <p:sp>
        <p:nvSpPr>
          <p:cNvPr id="30" name="Textfeld 29">
            <a:extLst>
              <a:ext uri="{FF2B5EF4-FFF2-40B4-BE49-F238E27FC236}">
                <a16:creationId xmlns:a16="http://schemas.microsoft.com/office/drawing/2014/main" id="{3D85A6DC-C189-4E18-A9CA-2F7DEA1D0589}"/>
              </a:ext>
            </a:extLst>
          </p:cNvPr>
          <p:cNvSpPr txBox="1"/>
          <p:nvPr/>
        </p:nvSpPr>
        <p:spPr>
          <a:xfrm>
            <a:off x="118762" y="5125846"/>
            <a:ext cx="12073238" cy="954107"/>
          </a:xfrm>
          <a:prstGeom prst="rect">
            <a:avLst/>
          </a:prstGeom>
          <a:noFill/>
        </p:spPr>
        <p:txBody>
          <a:bodyPr wrap="square" rtlCol="0">
            <a:spAutoFit/>
          </a:bodyPr>
          <a:lstStyle/>
          <a:p>
            <a:pPr algn="ctr"/>
            <a:r>
              <a:rPr lang="de-DE" sz="2800" b="1" dirty="0"/>
              <a:t>Entmystifizierung: </a:t>
            </a:r>
            <a:br>
              <a:rPr lang="de-DE" sz="2800" dirty="0"/>
            </a:br>
            <a:r>
              <a:rPr lang="de-DE" sz="2800" dirty="0"/>
              <a:t>Die Cloud ist kein abstrakter Himmel, sondern echte Hardware</a:t>
            </a:r>
            <a:endParaRPr lang="de-AT" sz="2000" dirty="0"/>
          </a:p>
        </p:txBody>
      </p:sp>
      <p:sp>
        <p:nvSpPr>
          <p:cNvPr id="31" name="Ellipse 30">
            <a:extLst>
              <a:ext uri="{FF2B5EF4-FFF2-40B4-BE49-F238E27FC236}">
                <a16:creationId xmlns:a16="http://schemas.microsoft.com/office/drawing/2014/main" id="{F369EB5E-3A9E-4D8D-A156-D35CDEEBC2FC}"/>
              </a:ext>
            </a:extLst>
          </p:cNvPr>
          <p:cNvSpPr/>
          <p:nvPr/>
        </p:nvSpPr>
        <p:spPr>
          <a:xfrm>
            <a:off x="616800" y="3225635"/>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3" name="Ellipse 32">
            <a:extLst>
              <a:ext uri="{FF2B5EF4-FFF2-40B4-BE49-F238E27FC236}">
                <a16:creationId xmlns:a16="http://schemas.microsoft.com/office/drawing/2014/main" id="{153B6A8B-011D-4FF4-86BE-16B2038FEA12}"/>
              </a:ext>
            </a:extLst>
          </p:cNvPr>
          <p:cNvSpPr/>
          <p:nvPr/>
        </p:nvSpPr>
        <p:spPr>
          <a:xfrm>
            <a:off x="2062900" y="322059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4" name="Ellipse 33">
            <a:extLst>
              <a:ext uri="{FF2B5EF4-FFF2-40B4-BE49-F238E27FC236}">
                <a16:creationId xmlns:a16="http://schemas.microsoft.com/office/drawing/2014/main" id="{CBE959EC-AC1A-4DAA-AB08-4B121701A45E}"/>
              </a:ext>
            </a:extLst>
          </p:cNvPr>
          <p:cNvSpPr/>
          <p:nvPr/>
        </p:nvSpPr>
        <p:spPr>
          <a:xfrm>
            <a:off x="3496300" y="323134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5" name="Ellipse 34">
            <a:extLst>
              <a:ext uri="{FF2B5EF4-FFF2-40B4-BE49-F238E27FC236}">
                <a16:creationId xmlns:a16="http://schemas.microsoft.com/office/drawing/2014/main" id="{88FA25A4-334C-4C26-8B64-74F39B37B7C0}"/>
              </a:ext>
            </a:extLst>
          </p:cNvPr>
          <p:cNvSpPr/>
          <p:nvPr/>
        </p:nvSpPr>
        <p:spPr>
          <a:xfrm>
            <a:off x="4924817" y="324404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6" name="Ellipse 35">
            <a:extLst>
              <a:ext uri="{FF2B5EF4-FFF2-40B4-BE49-F238E27FC236}">
                <a16:creationId xmlns:a16="http://schemas.microsoft.com/office/drawing/2014/main" id="{7E9ECE2D-4DC0-4A1B-99A7-975C9EF196E1}"/>
              </a:ext>
            </a:extLst>
          </p:cNvPr>
          <p:cNvSpPr/>
          <p:nvPr/>
        </p:nvSpPr>
        <p:spPr>
          <a:xfrm>
            <a:off x="6359950" y="323134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7" name="Ellipse 36">
            <a:extLst>
              <a:ext uri="{FF2B5EF4-FFF2-40B4-BE49-F238E27FC236}">
                <a16:creationId xmlns:a16="http://schemas.microsoft.com/office/drawing/2014/main" id="{601FE0FF-2E93-4490-9515-CD1574EDAA2D}"/>
              </a:ext>
            </a:extLst>
          </p:cNvPr>
          <p:cNvSpPr/>
          <p:nvPr/>
        </p:nvSpPr>
        <p:spPr>
          <a:xfrm>
            <a:off x="7811737" y="323134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8" name="Ellipse 37">
            <a:extLst>
              <a:ext uri="{FF2B5EF4-FFF2-40B4-BE49-F238E27FC236}">
                <a16:creationId xmlns:a16="http://schemas.microsoft.com/office/drawing/2014/main" id="{30D7F634-1D5D-4220-BD26-F1621053534B}"/>
              </a:ext>
            </a:extLst>
          </p:cNvPr>
          <p:cNvSpPr/>
          <p:nvPr/>
        </p:nvSpPr>
        <p:spPr>
          <a:xfrm>
            <a:off x="9244518" y="323134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9" name="Ellipse 38">
            <a:extLst>
              <a:ext uri="{FF2B5EF4-FFF2-40B4-BE49-F238E27FC236}">
                <a16:creationId xmlns:a16="http://schemas.microsoft.com/office/drawing/2014/main" id="{89AB07DD-7D4D-4B01-8A5E-FD1E0E9C99DC}"/>
              </a:ext>
            </a:extLst>
          </p:cNvPr>
          <p:cNvSpPr/>
          <p:nvPr/>
        </p:nvSpPr>
        <p:spPr>
          <a:xfrm>
            <a:off x="10680159" y="3244155"/>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Tree>
    <p:extLst>
      <p:ext uri="{BB962C8B-B14F-4D97-AF65-F5344CB8AC3E}">
        <p14:creationId xmlns:p14="http://schemas.microsoft.com/office/powerpoint/2010/main" val="255190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xit" presetSubtype="0" fill="hold" grpId="0"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xit" presetSubtype="0" fill="hold" grpId="0" nodeType="withEffect">
                                  <p:stCondLst>
                                    <p:cond delay="0"/>
                                  </p:stCondLst>
                                  <p:childTnLst>
                                    <p:animEffect transition="out" filter="fade">
                                      <p:cBhvr>
                                        <p:cTn id="17" dur="500"/>
                                        <p:tgtEl>
                                          <p:spTgt spid="33"/>
                                        </p:tgtEl>
                                      </p:cBhvr>
                                    </p:animEffect>
                                    <p:set>
                                      <p:cBhvr>
                                        <p:cTn id="18" dur="1" fill="hold">
                                          <p:stCondLst>
                                            <p:cond delay="499"/>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xit" presetSubtype="0" fill="hold" grpId="0" nodeType="with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xit" presetSubtype="0" fill="hold" grpId="0" nodeType="withEffect">
                                  <p:stCondLst>
                                    <p:cond delay="0"/>
                                  </p:stCondLst>
                                  <p:childTnLst>
                                    <p:animEffect transition="out" filter="fade">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xit" presetSubtype="0" fill="hold" grpId="0" nodeType="withEffect">
                                  <p:stCondLst>
                                    <p:cond delay="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xit" presetSubtype="0" fill="hold" grpId="0" nodeType="withEffect">
                                  <p:stCondLst>
                                    <p:cond delay="0"/>
                                  </p:stCondLst>
                                  <p:childTnLst>
                                    <p:animEffect transition="out" filter="fade">
                                      <p:cBhvr>
                                        <p:cTn id="54" dur="500"/>
                                        <p:tgtEl>
                                          <p:spTgt spid="37"/>
                                        </p:tgtEl>
                                      </p:cBhvr>
                                    </p:animEffect>
                                    <p:set>
                                      <p:cBhvr>
                                        <p:cTn id="55" dur="1" fill="hold">
                                          <p:stCondLst>
                                            <p:cond delay="499"/>
                                          </p:stCondLst>
                                        </p:cTn>
                                        <p:tgtEl>
                                          <p:spTgt spid="3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xit" presetSubtype="0" fill="hold" grpId="0" nodeType="withEffect">
                                  <p:stCondLst>
                                    <p:cond delay="0"/>
                                  </p:stCondLst>
                                  <p:childTnLst>
                                    <p:animEffect transition="out" filter="fade">
                                      <p:cBhvr>
                                        <p:cTn id="62" dur="500"/>
                                        <p:tgtEl>
                                          <p:spTgt spid="38"/>
                                        </p:tgtEl>
                                      </p:cBhvr>
                                    </p:animEffect>
                                    <p:set>
                                      <p:cBhvr>
                                        <p:cTn id="63" dur="1" fill="hold">
                                          <p:stCondLst>
                                            <p:cond delay="499"/>
                                          </p:stCondLst>
                                        </p:cTn>
                                        <p:tgtEl>
                                          <p:spTgt spid="3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xit" presetSubtype="0" fill="hold" grpId="0" nodeType="withEffect">
                                  <p:stCondLst>
                                    <p:cond delay="0"/>
                                  </p:stCondLst>
                                  <p:childTnLst>
                                    <p:animEffect transition="out" filter="fade">
                                      <p:cBhvr>
                                        <p:cTn id="70" dur="500"/>
                                        <p:tgtEl>
                                          <p:spTgt spid="39"/>
                                        </p:tgtEl>
                                      </p:cBhvr>
                                    </p:animEffect>
                                    <p:set>
                                      <p:cBhvr>
                                        <p:cTn id="71" dur="1" fill="hold">
                                          <p:stCondLst>
                                            <p:cond delay="499"/>
                                          </p:stCondLst>
                                        </p:cTn>
                                        <p:tgtEl>
                                          <p:spTgt spid="3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1" grpId="0"/>
      <p:bldP spid="24" grpId="0"/>
      <p:bldP spid="25" grpId="0"/>
      <p:bldP spid="26" grpId="0"/>
      <p:bldP spid="28" grpId="0"/>
      <p:bldP spid="29" grpId="0"/>
      <p:bldP spid="30" grpId="0"/>
      <p:bldP spid="31" grpId="0" animBg="1"/>
      <p:bldP spid="33" grpId="0" animBg="1"/>
      <p:bldP spid="34" grpId="0" animBg="1"/>
      <p:bldP spid="35" grpId="0" animBg="1"/>
      <p:bldP spid="36" grpId="0" animBg="1"/>
      <p:bldP spid="37"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9" y="792418"/>
            <a:ext cx="8370055" cy="436017"/>
          </a:xfrm>
        </p:spPr>
        <p:txBody>
          <a:bodyPr/>
          <a:lstStyle/>
          <a:p>
            <a:r>
              <a:rPr lang="de-DE" sz="3600" b="1" dirty="0">
                <a:solidFill>
                  <a:srgbClr val="053388"/>
                </a:solidFill>
              </a:rPr>
              <a:t>Troubleshooting – Was passiert, wenn…?</a:t>
            </a: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Cloud Engineer</a:t>
            </a:r>
          </a:p>
        </p:txBody>
      </p:sp>
      <p:pic>
        <p:nvPicPr>
          <p:cNvPr id="27" name="Grafik 26">
            <a:extLst>
              <a:ext uri="{FF2B5EF4-FFF2-40B4-BE49-F238E27FC236}">
                <a16:creationId xmlns:a16="http://schemas.microsoft.com/office/drawing/2014/main" id="{62BD2096-7B7F-4C95-BE6A-E333A9D12EFE}"/>
              </a:ext>
            </a:extLst>
          </p:cNvPr>
          <p:cNvPicPr>
            <a:picLocks noChangeAspect="1"/>
          </p:cNvPicPr>
          <p:nvPr/>
        </p:nvPicPr>
        <p:blipFill rotWithShape="1">
          <a:blip r:embed="rId3">
            <a:extLst>
              <a:ext uri="{28A0092B-C50C-407E-A947-70E740481C1C}">
                <a14:useLocalDpi xmlns:a14="http://schemas.microsoft.com/office/drawing/2010/main" val="0"/>
              </a:ext>
            </a:extLst>
          </a:blip>
          <a:srcRect t="18195" b="38889"/>
          <a:stretch/>
        </p:blipFill>
        <p:spPr>
          <a:xfrm>
            <a:off x="0" y="1623467"/>
            <a:ext cx="12152544" cy="2933700"/>
          </a:xfrm>
          <a:prstGeom prst="rect">
            <a:avLst/>
          </a:prstGeom>
        </p:spPr>
      </p:pic>
      <p:sp>
        <p:nvSpPr>
          <p:cNvPr id="32" name="Textfeld 31">
            <a:extLst>
              <a:ext uri="{FF2B5EF4-FFF2-40B4-BE49-F238E27FC236}">
                <a16:creationId xmlns:a16="http://schemas.microsoft.com/office/drawing/2014/main" id="{4068A8C6-BEA8-4E2D-8928-276935957F38}"/>
              </a:ext>
            </a:extLst>
          </p:cNvPr>
          <p:cNvSpPr txBox="1"/>
          <p:nvPr/>
        </p:nvSpPr>
        <p:spPr>
          <a:xfrm>
            <a:off x="1657350" y="1695696"/>
            <a:ext cx="3206750" cy="1138773"/>
          </a:xfrm>
          <a:prstGeom prst="rect">
            <a:avLst/>
          </a:prstGeom>
          <a:noFill/>
        </p:spPr>
        <p:txBody>
          <a:bodyPr wrap="square" rtlCol="0">
            <a:spAutoFit/>
          </a:bodyPr>
          <a:lstStyle/>
          <a:p>
            <a:r>
              <a:rPr lang="de-DE" sz="2400" b="1" dirty="0"/>
              <a:t>Szenario: </a:t>
            </a:r>
            <a:r>
              <a:rPr lang="de-DE" sz="2000" dirty="0"/>
              <a:t>Internet gesperrt</a:t>
            </a:r>
            <a:br>
              <a:rPr lang="de-DE" sz="2400" b="1" dirty="0"/>
            </a:br>
            <a:r>
              <a:rPr lang="de-DE" sz="2400" b="1" dirty="0"/>
              <a:t>Lösung: </a:t>
            </a:r>
            <a:r>
              <a:rPr lang="de-DE" sz="2000" dirty="0"/>
              <a:t>Ports freigeben / Neustart</a:t>
            </a:r>
            <a:endParaRPr lang="de-AT" dirty="0"/>
          </a:p>
        </p:txBody>
      </p:sp>
      <p:sp>
        <p:nvSpPr>
          <p:cNvPr id="40" name="Textfeld 39">
            <a:extLst>
              <a:ext uri="{FF2B5EF4-FFF2-40B4-BE49-F238E27FC236}">
                <a16:creationId xmlns:a16="http://schemas.microsoft.com/office/drawing/2014/main" id="{4C711C9E-F40A-447F-9332-74B4E44EE825}"/>
              </a:ext>
            </a:extLst>
          </p:cNvPr>
          <p:cNvSpPr txBox="1"/>
          <p:nvPr/>
        </p:nvSpPr>
        <p:spPr>
          <a:xfrm>
            <a:off x="6584950" y="1695696"/>
            <a:ext cx="3206750" cy="1138773"/>
          </a:xfrm>
          <a:prstGeom prst="rect">
            <a:avLst/>
          </a:prstGeom>
          <a:noFill/>
        </p:spPr>
        <p:txBody>
          <a:bodyPr wrap="square" rtlCol="0">
            <a:spAutoFit/>
          </a:bodyPr>
          <a:lstStyle/>
          <a:p>
            <a:r>
              <a:rPr lang="de-DE" sz="2400" b="1" dirty="0"/>
              <a:t>Szenario: </a:t>
            </a:r>
            <a:r>
              <a:rPr lang="de-DE" sz="2000" dirty="0" err="1"/>
              <a:t>Fortnite</a:t>
            </a:r>
            <a:r>
              <a:rPr lang="de-DE" sz="2000" dirty="0"/>
              <a:t> </a:t>
            </a:r>
            <a:r>
              <a:rPr lang="de-DE" sz="2000" dirty="0" err="1"/>
              <a:t>laggt</a:t>
            </a:r>
            <a:r>
              <a:rPr lang="de-DE" sz="2000" dirty="0"/>
              <a:t> (Server überlastet)</a:t>
            </a:r>
            <a:br>
              <a:rPr lang="de-DE" sz="2000" dirty="0"/>
            </a:br>
            <a:r>
              <a:rPr lang="de-DE" sz="2400" b="1" dirty="0"/>
              <a:t>Lösung: </a:t>
            </a:r>
            <a:r>
              <a:rPr lang="de-DE" sz="2000" dirty="0"/>
              <a:t>Kapazität skalieren</a:t>
            </a:r>
            <a:endParaRPr lang="de-AT" dirty="0"/>
          </a:p>
        </p:txBody>
      </p:sp>
      <p:sp>
        <p:nvSpPr>
          <p:cNvPr id="41" name="Textfeld 40">
            <a:extLst>
              <a:ext uri="{FF2B5EF4-FFF2-40B4-BE49-F238E27FC236}">
                <a16:creationId xmlns:a16="http://schemas.microsoft.com/office/drawing/2014/main" id="{350BF124-8628-473C-A28E-3EBACB511C47}"/>
              </a:ext>
            </a:extLst>
          </p:cNvPr>
          <p:cNvSpPr txBox="1"/>
          <p:nvPr/>
        </p:nvSpPr>
        <p:spPr>
          <a:xfrm>
            <a:off x="10295382" y="1703017"/>
            <a:ext cx="1896618" cy="1138773"/>
          </a:xfrm>
          <a:prstGeom prst="rect">
            <a:avLst/>
          </a:prstGeom>
          <a:noFill/>
        </p:spPr>
        <p:txBody>
          <a:bodyPr wrap="square" rtlCol="0">
            <a:spAutoFit/>
          </a:bodyPr>
          <a:lstStyle/>
          <a:p>
            <a:r>
              <a:rPr lang="de-DE" sz="1700" b="1" dirty="0"/>
              <a:t>Szenario: </a:t>
            </a:r>
            <a:br>
              <a:rPr lang="de-DE" sz="1700" b="1" dirty="0"/>
            </a:br>
            <a:r>
              <a:rPr lang="de-DE" sz="1700" dirty="0"/>
              <a:t>Datenverlust droht</a:t>
            </a:r>
            <a:br>
              <a:rPr lang="de-DE" sz="1700" dirty="0"/>
            </a:br>
            <a:r>
              <a:rPr lang="de-DE" sz="1700" b="1" dirty="0"/>
              <a:t>Lösung: </a:t>
            </a:r>
            <a:r>
              <a:rPr lang="de-DE" sz="1700" dirty="0"/>
              <a:t>Speicher </a:t>
            </a:r>
            <a:br>
              <a:rPr lang="de-DE" sz="1700" dirty="0"/>
            </a:br>
            <a:r>
              <a:rPr lang="de-DE" sz="1700" dirty="0"/>
              <a:t>erweitern</a:t>
            </a:r>
            <a:endParaRPr lang="de-AT" sz="1700" dirty="0"/>
          </a:p>
        </p:txBody>
      </p:sp>
      <p:sp>
        <p:nvSpPr>
          <p:cNvPr id="42" name="Textfeld 41">
            <a:extLst>
              <a:ext uri="{FF2B5EF4-FFF2-40B4-BE49-F238E27FC236}">
                <a16:creationId xmlns:a16="http://schemas.microsoft.com/office/drawing/2014/main" id="{1963D88B-DCF6-4765-8C37-D217274512A2}"/>
              </a:ext>
            </a:extLst>
          </p:cNvPr>
          <p:cNvSpPr txBox="1"/>
          <p:nvPr/>
        </p:nvSpPr>
        <p:spPr>
          <a:xfrm>
            <a:off x="165100" y="4429341"/>
            <a:ext cx="1790700" cy="400110"/>
          </a:xfrm>
          <a:prstGeom prst="rect">
            <a:avLst/>
          </a:prstGeom>
          <a:noFill/>
        </p:spPr>
        <p:txBody>
          <a:bodyPr wrap="square" rtlCol="0">
            <a:spAutoFit/>
          </a:bodyPr>
          <a:lstStyle/>
          <a:p>
            <a:pPr algn="ctr"/>
            <a:r>
              <a:rPr lang="de-DE" sz="2000" b="1" dirty="0"/>
              <a:t>Smartphone</a:t>
            </a:r>
            <a:endParaRPr lang="de-AT" sz="1600" dirty="0"/>
          </a:p>
        </p:txBody>
      </p:sp>
      <p:sp>
        <p:nvSpPr>
          <p:cNvPr id="43" name="Textfeld 42">
            <a:extLst>
              <a:ext uri="{FF2B5EF4-FFF2-40B4-BE49-F238E27FC236}">
                <a16:creationId xmlns:a16="http://schemas.microsoft.com/office/drawing/2014/main" id="{2903275A-2D47-4189-9B93-C620B59EB398}"/>
              </a:ext>
            </a:extLst>
          </p:cNvPr>
          <p:cNvSpPr txBox="1"/>
          <p:nvPr/>
        </p:nvSpPr>
        <p:spPr>
          <a:xfrm>
            <a:off x="1993900" y="4493254"/>
            <a:ext cx="889000" cy="400110"/>
          </a:xfrm>
          <a:prstGeom prst="rect">
            <a:avLst/>
          </a:prstGeom>
          <a:noFill/>
        </p:spPr>
        <p:txBody>
          <a:bodyPr wrap="square" rtlCol="0">
            <a:spAutoFit/>
          </a:bodyPr>
          <a:lstStyle/>
          <a:p>
            <a:pPr algn="ctr"/>
            <a:r>
              <a:rPr lang="de-DE" sz="2000" b="1" dirty="0"/>
              <a:t>WLAN</a:t>
            </a:r>
            <a:endParaRPr lang="de-AT" sz="1600" dirty="0"/>
          </a:p>
        </p:txBody>
      </p:sp>
      <p:sp>
        <p:nvSpPr>
          <p:cNvPr id="44" name="Textfeld 43">
            <a:extLst>
              <a:ext uri="{FF2B5EF4-FFF2-40B4-BE49-F238E27FC236}">
                <a16:creationId xmlns:a16="http://schemas.microsoft.com/office/drawing/2014/main" id="{24B44CAB-A216-49E8-94CD-0939C4A4BBE7}"/>
              </a:ext>
            </a:extLst>
          </p:cNvPr>
          <p:cNvSpPr txBox="1"/>
          <p:nvPr/>
        </p:nvSpPr>
        <p:spPr>
          <a:xfrm>
            <a:off x="3365500" y="4479690"/>
            <a:ext cx="1231900" cy="400110"/>
          </a:xfrm>
          <a:prstGeom prst="rect">
            <a:avLst/>
          </a:prstGeom>
          <a:noFill/>
        </p:spPr>
        <p:txBody>
          <a:bodyPr wrap="square" rtlCol="0">
            <a:spAutoFit/>
          </a:bodyPr>
          <a:lstStyle/>
          <a:p>
            <a:pPr algn="ctr"/>
            <a:r>
              <a:rPr lang="de-DE" sz="2000" b="1" dirty="0"/>
              <a:t>Router</a:t>
            </a:r>
            <a:endParaRPr lang="de-AT" sz="1600" dirty="0"/>
          </a:p>
        </p:txBody>
      </p:sp>
      <p:sp>
        <p:nvSpPr>
          <p:cNvPr id="45" name="Textfeld 44">
            <a:extLst>
              <a:ext uri="{FF2B5EF4-FFF2-40B4-BE49-F238E27FC236}">
                <a16:creationId xmlns:a16="http://schemas.microsoft.com/office/drawing/2014/main" id="{2CA0158A-A4F1-4AB7-A948-272C9ABAEF01}"/>
              </a:ext>
            </a:extLst>
          </p:cNvPr>
          <p:cNvSpPr txBox="1"/>
          <p:nvPr/>
        </p:nvSpPr>
        <p:spPr>
          <a:xfrm>
            <a:off x="6159500" y="4412939"/>
            <a:ext cx="1333500" cy="707886"/>
          </a:xfrm>
          <a:prstGeom prst="rect">
            <a:avLst/>
          </a:prstGeom>
          <a:noFill/>
        </p:spPr>
        <p:txBody>
          <a:bodyPr wrap="square" rtlCol="0">
            <a:spAutoFit/>
          </a:bodyPr>
          <a:lstStyle/>
          <a:p>
            <a:pPr algn="ctr"/>
            <a:r>
              <a:rPr lang="de-DE" sz="2000" b="1" dirty="0"/>
              <a:t>Internet-</a:t>
            </a:r>
            <a:br>
              <a:rPr lang="de-DE" sz="2000" b="1" dirty="0"/>
            </a:br>
            <a:r>
              <a:rPr lang="de-DE" sz="2000" b="1" dirty="0" err="1"/>
              <a:t>leitung</a:t>
            </a:r>
            <a:endParaRPr lang="de-AT" sz="1600" dirty="0"/>
          </a:p>
        </p:txBody>
      </p:sp>
      <p:sp>
        <p:nvSpPr>
          <p:cNvPr id="46" name="Textfeld 45">
            <a:extLst>
              <a:ext uri="{FF2B5EF4-FFF2-40B4-BE49-F238E27FC236}">
                <a16:creationId xmlns:a16="http://schemas.microsoft.com/office/drawing/2014/main" id="{B29668ED-13FD-438B-AE17-60F7D3410222}"/>
              </a:ext>
            </a:extLst>
          </p:cNvPr>
          <p:cNvSpPr txBox="1"/>
          <p:nvPr/>
        </p:nvSpPr>
        <p:spPr>
          <a:xfrm>
            <a:off x="6636137" y="4443210"/>
            <a:ext cx="3200400" cy="707886"/>
          </a:xfrm>
          <a:prstGeom prst="rect">
            <a:avLst/>
          </a:prstGeom>
          <a:noFill/>
        </p:spPr>
        <p:txBody>
          <a:bodyPr wrap="square" rtlCol="0">
            <a:spAutoFit/>
          </a:bodyPr>
          <a:lstStyle/>
          <a:p>
            <a:pPr algn="ctr"/>
            <a:r>
              <a:rPr lang="de-DE" sz="2000" b="1" dirty="0"/>
              <a:t>Rechen-</a:t>
            </a:r>
            <a:br>
              <a:rPr lang="de-DE" sz="2000" b="1" dirty="0"/>
            </a:br>
            <a:r>
              <a:rPr lang="de-DE" sz="2000" b="1" dirty="0" err="1"/>
              <a:t>zentrum</a:t>
            </a:r>
            <a:endParaRPr lang="de-AT" sz="1600" dirty="0"/>
          </a:p>
        </p:txBody>
      </p:sp>
      <p:sp>
        <p:nvSpPr>
          <p:cNvPr id="47" name="Textfeld 46">
            <a:extLst>
              <a:ext uri="{FF2B5EF4-FFF2-40B4-BE49-F238E27FC236}">
                <a16:creationId xmlns:a16="http://schemas.microsoft.com/office/drawing/2014/main" id="{F89E6B30-3A1C-4BE7-91B3-DF419DA38AFC}"/>
              </a:ext>
            </a:extLst>
          </p:cNvPr>
          <p:cNvSpPr txBox="1"/>
          <p:nvPr/>
        </p:nvSpPr>
        <p:spPr>
          <a:xfrm>
            <a:off x="9145783" y="4479690"/>
            <a:ext cx="1064741" cy="400110"/>
          </a:xfrm>
          <a:prstGeom prst="rect">
            <a:avLst/>
          </a:prstGeom>
          <a:noFill/>
        </p:spPr>
        <p:txBody>
          <a:bodyPr wrap="square" rtlCol="0">
            <a:spAutoFit/>
          </a:bodyPr>
          <a:lstStyle/>
          <a:p>
            <a:pPr algn="ctr"/>
            <a:r>
              <a:rPr lang="de-DE" sz="2000" b="1" dirty="0"/>
              <a:t>Server</a:t>
            </a:r>
            <a:endParaRPr lang="de-AT" sz="1600" dirty="0"/>
          </a:p>
        </p:txBody>
      </p:sp>
      <p:sp>
        <p:nvSpPr>
          <p:cNvPr id="48" name="Textfeld 47">
            <a:extLst>
              <a:ext uri="{FF2B5EF4-FFF2-40B4-BE49-F238E27FC236}">
                <a16:creationId xmlns:a16="http://schemas.microsoft.com/office/drawing/2014/main" id="{5C094176-19B4-4A62-999B-066E3539086D}"/>
              </a:ext>
            </a:extLst>
          </p:cNvPr>
          <p:cNvSpPr txBox="1"/>
          <p:nvPr/>
        </p:nvSpPr>
        <p:spPr>
          <a:xfrm>
            <a:off x="10259441" y="4479690"/>
            <a:ext cx="1968500" cy="707886"/>
          </a:xfrm>
          <a:prstGeom prst="rect">
            <a:avLst/>
          </a:prstGeom>
          <a:noFill/>
        </p:spPr>
        <p:txBody>
          <a:bodyPr wrap="square" rtlCol="0">
            <a:spAutoFit/>
          </a:bodyPr>
          <a:lstStyle/>
          <a:p>
            <a:pPr algn="ctr"/>
            <a:r>
              <a:rPr lang="de-DE" sz="2000" b="1" dirty="0"/>
              <a:t>Storage &amp; Backup</a:t>
            </a:r>
            <a:endParaRPr lang="de-AT" sz="1600" dirty="0"/>
          </a:p>
        </p:txBody>
      </p:sp>
      <p:sp>
        <p:nvSpPr>
          <p:cNvPr id="49" name="Textfeld 48">
            <a:extLst>
              <a:ext uri="{FF2B5EF4-FFF2-40B4-BE49-F238E27FC236}">
                <a16:creationId xmlns:a16="http://schemas.microsoft.com/office/drawing/2014/main" id="{1272D8F2-0D2F-49CD-90CF-29FAF56BFEF2}"/>
              </a:ext>
            </a:extLst>
          </p:cNvPr>
          <p:cNvSpPr txBox="1"/>
          <p:nvPr/>
        </p:nvSpPr>
        <p:spPr>
          <a:xfrm>
            <a:off x="4705350" y="2770556"/>
            <a:ext cx="1282700" cy="400110"/>
          </a:xfrm>
          <a:prstGeom prst="rect">
            <a:avLst/>
          </a:prstGeom>
          <a:noFill/>
        </p:spPr>
        <p:txBody>
          <a:bodyPr wrap="square" rtlCol="0">
            <a:spAutoFit/>
          </a:bodyPr>
          <a:lstStyle/>
          <a:p>
            <a:pPr algn="ctr"/>
            <a:r>
              <a:rPr lang="de-DE" sz="2000" b="1" dirty="0"/>
              <a:t>Modem</a:t>
            </a:r>
            <a:endParaRPr lang="de-AT" sz="1600" dirty="0"/>
          </a:p>
        </p:txBody>
      </p:sp>
    </p:spTree>
    <p:extLst>
      <p:ext uri="{BB962C8B-B14F-4D97-AF65-F5344CB8AC3E}">
        <p14:creationId xmlns:p14="http://schemas.microsoft.com/office/powerpoint/2010/main" val="52704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9" y="792418"/>
            <a:ext cx="8370055" cy="436017"/>
          </a:xfrm>
        </p:spPr>
        <p:txBody>
          <a:bodyPr/>
          <a:lstStyle/>
          <a:p>
            <a:r>
              <a:rPr lang="de-DE" sz="3600" b="1" dirty="0">
                <a:solidFill>
                  <a:srgbClr val="053388"/>
                </a:solidFill>
              </a:rPr>
              <a:t>Cloud im Alltag der Jugendlichen</a:t>
            </a: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Cloud Engineer</a:t>
            </a:r>
          </a:p>
        </p:txBody>
      </p:sp>
      <p:grpSp>
        <p:nvGrpSpPr>
          <p:cNvPr id="4" name="Gruppieren 3">
            <a:extLst>
              <a:ext uri="{FF2B5EF4-FFF2-40B4-BE49-F238E27FC236}">
                <a16:creationId xmlns:a16="http://schemas.microsoft.com/office/drawing/2014/main" id="{05E28141-C10E-4347-8680-C391372BED6D}"/>
              </a:ext>
            </a:extLst>
          </p:cNvPr>
          <p:cNvGrpSpPr/>
          <p:nvPr/>
        </p:nvGrpSpPr>
        <p:grpSpPr>
          <a:xfrm>
            <a:off x="685799" y="1379437"/>
            <a:ext cx="3972011" cy="2308324"/>
            <a:chOff x="1308099" y="1433989"/>
            <a:chExt cx="3972011" cy="2308324"/>
          </a:xfrm>
        </p:grpSpPr>
        <p:sp>
          <p:nvSpPr>
            <p:cNvPr id="17" name="Textfeld 16">
              <a:extLst>
                <a:ext uri="{FF2B5EF4-FFF2-40B4-BE49-F238E27FC236}">
                  <a16:creationId xmlns:a16="http://schemas.microsoft.com/office/drawing/2014/main" id="{A9B1E1F0-2CFA-4516-9434-781F88A73DB7}"/>
                </a:ext>
              </a:extLst>
            </p:cNvPr>
            <p:cNvSpPr txBox="1"/>
            <p:nvPr/>
          </p:nvSpPr>
          <p:spPr>
            <a:xfrm>
              <a:off x="1308099" y="1433989"/>
              <a:ext cx="3972011" cy="2308324"/>
            </a:xfrm>
            <a:prstGeom prst="rect">
              <a:avLst/>
            </a:prstGeom>
            <a:solidFill>
              <a:srgbClr val="E6EAF1"/>
            </a:solidFill>
            <a:ln w="19050">
              <a:solidFill>
                <a:srgbClr val="347193"/>
              </a:solidFill>
            </a:ln>
          </p:spPr>
          <p:txBody>
            <a:bodyPr wrap="square" rtlCol="0">
              <a:spAutoFit/>
            </a:bodyPr>
            <a:lstStyle/>
            <a:p>
              <a:pPr algn="ctr"/>
              <a:r>
                <a:rPr lang="de-DE" sz="4000" b="1" dirty="0"/>
                <a:t>Gaming</a:t>
              </a:r>
            </a:p>
            <a:p>
              <a:pPr algn="ctr"/>
              <a:endParaRPr lang="de-DE" sz="4000" b="1" dirty="0"/>
            </a:p>
            <a:p>
              <a:pPr algn="ctr"/>
              <a:endParaRPr lang="de-DE" sz="2400" b="1" dirty="0"/>
            </a:p>
            <a:p>
              <a:pPr algn="ctr"/>
              <a:r>
                <a:rPr lang="de-DE" sz="2000" dirty="0"/>
                <a:t>Cloud: Skins &amp; Level</a:t>
              </a:r>
            </a:p>
            <a:p>
              <a:pPr algn="ctr"/>
              <a:r>
                <a:rPr lang="de-DE" sz="2000" dirty="0"/>
                <a:t>Lokal: Controller Settings</a:t>
              </a:r>
              <a:endParaRPr lang="de-AT" sz="2000" dirty="0"/>
            </a:p>
          </p:txBody>
        </p:sp>
        <p:pic>
          <p:nvPicPr>
            <p:cNvPr id="18" name="Grafik 17">
              <a:extLst>
                <a:ext uri="{FF2B5EF4-FFF2-40B4-BE49-F238E27FC236}">
                  <a16:creationId xmlns:a16="http://schemas.microsoft.com/office/drawing/2014/main" id="{2BF88BF8-4DFB-45E4-B5F7-690327B231FA}"/>
                </a:ext>
              </a:extLst>
            </p:cNvPr>
            <p:cNvPicPr>
              <a:picLocks noChangeAspect="1"/>
            </p:cNvPicPr>
            <p:nvPr/>
          </p:nvPicPr>
          <p:blipFill>
            <a:blip r:embed="rId3"/>
            <a:stretch>
              <a:fillRect/>
            </a:stretch>
          </p:blipFill>
          <p:spPr>
            <a:xfrm>
              <a:off x="2369753" y="2044700"/>
              <a:ext cx="1848702" cy="893093"/>
            </a:xfrm>
            <a:prstGeom prst="rect">
              <a:avLst/>
            </a:prstGeom>
            <a:ln w="19050">
              <a:noFill/>
            </a:ln>
          </p:spPr>
        </p:pic>
      </p:grpSp>
      <p:grpSp>
        <p:nvGrpSpPr>
          <p:cNvPr id="6" name="Gruppieren 5">
            <a:extLst>
              <a:ext uri="{FF2B5EF4-FFF2-40B4-BE49-F238E27FC236}">
                <a16:creationId xmlns:a16="http://schemas.microsoft.com/office/drawing/2014/main" id="{E33E94DC-7A53-4728-A8DA-95EB7E2CD314}"/>
              </a:ext>
            </a:extLst>
          </p:cNvPr>
          <p:cNvGrpSpPr/>
          <p:nvPr/>
        </p:nvGrpSpPr>
        <p:grpSpPr>
          <a:xfrm>
            <a:off x="5024699" y="1379437"/>
            <a:ext cx="4152900" cy="2308324"/>
            <a:chOff x="5024699" y="1379437"/>
            <a:chExt cx="4152900" cy="2308324"/>
          </a:xfrm>
        </p:grpSpPr>
        <p:sp>
          <p:nvSpPr>
            <p:cNvPr id="22" name="Textfeld 21">
              <a:extLst>
                <a:ext uri="{FF2B5EF4-FFF2-40B4-BE49-F238E27FC236}">
                  <a16:creationId xmlns:a16="http://schemas.microsoft.com/office/drawing/2014/main" id="{6CA26BC0-1839-417A-A0EB-FB9AA0397620}"/>
                </a:ext>
              </a:extLst>
            </p:cNvPr>
            <p:cNvSpPr txBox="1"/>
            <p:nvPr/>
          </p:nvSpPr>
          <p:spPr>
            <a:xfrm>
              <a:off x="5024699" y="1379437"/>
              <a:ext cx="4152900" cy="2308324"/>
            </a:xfrm>
            <a:prstGeom prst="rect">
              <a:avLst/>
            </a:prstGeom>
            <a:solidFill>
              <a:srgbClr val="E6EAF1"/>
            </a:solidFill>
            <a:ln w="19050">
              <a:solidFill>
                <a:srgbClr val="347193"/>
              </a:solidFill>
            </a:ln>
          </p:spPr>
          <p:txBody>
            <a:bodyPr wrap="square" rtlCol="0">
              <a:spAutoFit/>
            </a:bodyPr>
            <a:lstStyle/>
            <a:p>
              <a:pPr algn="ctr"/>
              <a:r>
                <a:rPr lang="de-DE" sz="4000" b="1" dirty="0" err="1"/>
                <a:t>Social</a:t>
              </a:r>
              <a:r>
                <a:rPr lang="de-DE" sz="4000" b="1" dirty="0"/>
                <a:t> Media</a:t>
              </a:r>
            </a:p>
            <a:p>
              <a:pPr algn="ctr"/>
              <a:endParaRPr lang="de-DE" sz="4000" b="1" dirty="0"/>
            </a:p>
            <a:p>
              <a:pPr algn="ctr"/>
              <a:endParaRPr lang="de-DE" sz="2400" b="1" dirty="0"/>
            </a:p>
            <a:p>
              <a:pPr algn="ctr"/>
              <a:r>
                <a:rPr lang="de-DE" sz="2000" dirty="0"/>
                <a:t>Cloud: Feed &amp; DMs</a:t>
              </a:r>
            </a:p>
            <a:p>
              <a:pPr algn="ctr"/>
              <a:r>
                <a:rPr lang="de-DE" sz="2000" dirty="0"/>
                <a:t>Lokal: App-Cache</a:t>
              </a:r>
              <a:endParaRPr lang="de-AT" sz="2000" dirty="0"/>
            </a:p>
          </p:txBody>
        </p:sp>
        <p:pic>
          <p:nvPicPr>
            <p:cNvPr id="23" name="Grafik 22">
              <a:extLst>
                <a:ext uri="{FF2B5EF4-FFF2-40B4-BE49-F238E27FC236}">
                  <a16:creationId xmlns:a16="http://schemas.microsoft.com/office/drawing/2014/main" id="{3AB9EC69-16D9-417A-904A-DACC080DCD83}"/>
                </a:ext>
              </a:extLst>
            </p:cNvPr>
            <p:cNvPicPr>
              <a:picLocks noChangeAspect="1"/>
            </p:cNvPicPr>
            <p:nvPr/>
          </p:nvPicPr>
          <p:blipFill>
            <a:blip r:embed="rId4"/>
            <a:stretch>
              <a:fillRect/>
            </a:stretch>
          </p:blipFill>
          <p:spPr>
            <a:xfrm>
              <a:off x="6043726" y="2047756"/>
              <a:ext cx="2114845" cy="971686"/>
            </a:xfrm>
            <a:prstGeom prst="rect">
              <a:avLst/>
            </a:prstGeom>
          </p:spPr>
        </p:pic>
      </p:grpSp>
      <p:grpSp>
        <p:nvGrpSpPr>
          <p:cNvPr id="7" name="Gruppieren 6">
            <a:extLst>
              <a:ext uri="{FF2B5EF4-FFF2-40B4-BE49-F238E27FC236}">
                <a16:creationId xmlns:a16="http://schemas.microsoft.com/office/drawing/2014/main" id="{7C63663B-1F22-488E-88AD-678A2196CC2E}"/>
              </a:ext>
            </a:extLst>
          </p:cNvPr>
          <p:cNvGrpSpPr/>
          <p:nvPr/>
        </p:nvGrpSpPr>
        <p:grpSpPr>
          <a:xfrm>
            <a:off x="685799" y="3880409"/>
            <a:ext cx="3972011" cy="2154436"/>
            <a:chOff x="685799" y="3880409"/>
            <a:chExt cx="3972011" cy="2154436"/>
          </a:xfrm>
        </p:grpSpPr>
        <p:sp>
          <p:nvSpPr>
            <p:cNvPr id="26" name="Textfeld 25">
              <a:extLst>
                <a:ext uri="{FF2B5EF4-FFF2-40B4-BE49-F238E27FC236}">
                  <a16:creationId xmlns:a16="http://schemas.microsoft.com/office/drawing/2014/main" id="{B59FEADC-9C10-429F-B477-33EF3F180457}"/>
                </a:ext>
              </a:extLst>
            </p:cNvPr>
            <p:cNvSpPr txBox="1"/>
            <p:nvPr/>
          </p:nvSpPr>
          <p:spPr>
            <a:xfrm>
              <a:off x="685799" y="3880409"/>
              <a:ext cx="3972011" cy="2154436"/>
            </a:xfrm>
            <a:prstGeom prst="rect">
              <a:avLst/>
            </a:prstGeom>
            <a:solidFill>
              <a:srgbClr val="E6EAF1"/>
            </a:solidFill>
            <a:ln w="19050">
              <a:solidFill>
                <a:srgbClr val="347193"/>
              </a:solidFill>
            </a:ln>
          </p:spPr>
          <p:txBody>
            <a:bodyPr wrap="square" rtlCol="0">
              <a:spAutoFit/>
            </a:bodyPr>
            <a:lstStyle/>
            <a:p>
              <a:pPr algn="ctr"/>
              <a:r>
                <a:rPr lang="de-DE" sz="3600" b="1" dirty="0"/>
                <a:t>Schule</a:t>
              </a:r>
            </a:p>
            <a:p>
              <a:pPr algn="ctr"/>
              <a:endParaRPr lang="de-DE" sz="3200" b="1" dirty="0"/>
            </a:p>
            <a:p>
              <a:pPr algn="ctr"/>
              <a:endParaRPr lang="de-DE" sz="3200" b="1" dirty="0"/>
            </a:p>
            <a:p>
              <a:pPr algn="ctr"/>
              <a:endParaRPr lang="de-DE" sz="1400" b="1" dirty="0"/>
            </a:p>
            <a:p>
              <a:pPr algn="ctr"/>
              <a:r>
                <a:rPr lang="de-DE" sz="2000" dirty="0"/>
                <a:t>Cloud: Abgabe &amp; Material</a:t>
              </a:r>
            </a:p>
          </p:txBody>
        </p:sp>
        <p:pic>
          <p:nvPicPr>
            <p:cNvPr id="28" name="Grafik 27">
              <a:extLst>
                <a:ext uri="{FF2B5EF4-FFF2-40B4-BE49-F238E27FC236}">
                  <a16:creationId xmlns:a16="http://schemas.microsoft.com/office/drawing/2014/main" id="{99D89BB4-CFEB-47E6-9490-E048AF6E35CA}"/>
                </a:ext>
              </a:extLst>
            </p:cNvPr>
            <p:cNvPicPr>
              <a:picLocks noChangeAspect="1"/>
            </p:cNvPicPr>
            <p:nvPr/>
          </p:nvPicPr>
          <p:blipFill>
            <a:blip r:embed="rId5"/>
            <a:stretch>
              <a:fillRect/>
            </a:stretch>
          </p:blipFill>
          <p:spPr>
            <a:xfrm>
              <a:off x="1585802" y="4468772"/>
              <a:ext cx="2172003" cy="1009791"/>
            </a:xfrm>
            <a:prstGeom prst="rect">
              <a:avLst/>
            </a:prstGeom>
          </p:spPr>
        </p:pic>
      </p:grpSp>
      <p:grpSp>
        <p:nvGrpSpPr>
          <p:cNvPr id="9" name="Gruppieren 8">
            <a:extLst>
              <a:ext uri="{FF2B5EF4-FFF2-40B4-BE49-F238E27FC236}">
                <a16:creationId xmlns:a16="http://schemas.microsoft.com/office/drawing/2014/main" id="{7BB7D4C3-DFB1-42F1-A8F3-E44B55E02D5D}"/>
              </a:ext>
            </a:extLst>
          </p:cNvPr>
          <p:cNvGrpSpPr/>
          <p:nvPr/>
        </p:nvGrpSpPr>
        <p:grpSpPr>
          <a:xfrm>
            <a:off x="5024700" y="3896449"/>
            <a:ext cx="4152900" cy="2154436"/>
            <a:chOff x="5024700" y="3896449"/>
            <a:chExt cx="4152900" cy="2154436"/>
          </a:xfrm>
        </p:grpSpPr>
        <p:sp>
          <p:nvSpPr>
            <p:cNvPr id="31" name="Textfeld 30">
              <a:extLst>
                <a:ext uri="{FF2B5EF4-FFF2-40B4-BE49-F238E27FC236}">
                  <a16:creationId xmlns:a16="http://schemas.microsoft.com/office/drawing/2014/main" id="{7552D922-0B8D-4EE7-8CB4-CEEBA0C94603}"/>
                </a:ext>
              </a:extLst>
            </p:cNvPr>
            <p:cNvSpPr txBox="1"/>
            <p:nvPr/>
          </p:nvSpPr>
          <p:spPr>
            <a:xfrm>
              <a:off x="5024700" y="3896449"/>
              <a:ext cx="4152900" cy="2154436"/>
            </a:xfrm>
            <a:prstGeom prst="rect">
              <a:avLst/>
            </a:prstGeom>
            <a:solidFill>
              <a:srgbClr val="E6EAF1"/>
            </a:solidFill>
            <a:ln w="19050">
              <a:solidFill>
                <a:srgbClr val="347193"/>
              </a:solidFill>
            </a:ln>
          </p:spPr>
          <p:txBody>
            <a:bodyPr wrap="square" rtlCol="0">
              <a:spAutoFit/>
            </a:bodyPr>
            <a:lstStyle/>
            <a:p>
              <a:pPr algn="ctr"/>
              <a:r>
                <a:rPr lang="de-DE" sz="3600" b="1" dirty="0"/>
                <a:t>Musik</a:t>
              </a:r>
            </a:p>
            <a:p>
              <a:pPr algn="ctr"/>
              <a:endParaRPr lang="de-DE" sz="3200" b="1" dirty="0"/>
            </a:p>
            <a:p>
              <a:pPr algn="ctr"/>
              <a:endParaRPr lang="de-DE" sz="3200" b="1" dirty="0"/>
            </a:p>
            <a:p>
              <a:pPr algn="ctr"/>
              <a:endParaRPr lang="de-DE" sz="1400" b="1" dirty="0"/>
            </a:p>
            <a:p>
              <a:pPr algn="ctr"/>
              <a:r>
                <a:rPr lang="de-DE" sz="2000" dirty="0"/>
                <a:t>Cloud: Playlisten &amp; Stream</a:t>
              </a:r>
            </a:p>
          </p:txBody>
        </p:sp>
        <p:pic>
          <p:nvPicPr>
            <p:cNvPr id="34" name="Grafik 33">
              <a:extLst>
                <a:ext uri="{FF2B5EF4-FFF2-40B4-BE49-F238E27FC236}">
                  <a16:creationId xmlns:a16="http://schemas.microsoft.com/office/drawing/2014/main" id="{16D5B2DC-AFB0-44F4-BAFD-0F9E3BF09F08}"/>
                </a:ext>
              </a:extLst>
            </p:cNvPr>
            <p:cNvPicPr>
              <a:picLocks noChangeAspect="1"/>
            </p:cNvPicPr>
            <p:nvPr/>
          </p:nvPicPr>
          <p:blipFill>
            <a:blip r:embed="rId6"/>
            <a:stretch>
              <a:fillRect/>
            </a:stretch>
          </p:blipFill>
          <p:spPr>
            <a:xfrm>
              <a:off x="6532401" y="4464916"/>
              <a:ext cx="1137493" cy="1114280"/>
            </a:xfrm>
            <a:prstGeom prst="rect">
              <a:avLst/>
            </a:prstGeom>
          </p:spPr>
        </p:pic>
      </p:grpSp>
      <p:sp>
        <p:nvSpPr>
          <p:cNvPr id="35" name="Textfeld 34">
            <a:extLst>
              <a:ext uri="{FF2B5EF4-FFF2-40B4-BE49-F238E27FC236}">
                <a16:creationId xmlns:a16="http://schemas.microsoft.com/office/drawing/2014/main" id="{85E19014-4D86-4C54-90A1-FCD9A92BE86F}"/>
              </a:ext>
            </a:extLst>
          </p:cNvPr>
          <p:cNvSpPr txBox="1"/>
          <p:nvPr/>
        </p:nvSpPr>
        <p:spPr>
          <a:xfrm>
            <a:off x="9177595" y="2743443"/>
            <a:ext cx="3014405" cy="2000548"/>
          </a:xfrm>
          <a:prstGeom prst="rect">
            <a:avLst/>
          </a:prstGeom>
          <a:noFill/>
        </p:spPr>
        <p:txBody>
          <a:bodyPr wrap="square" rtlCol="0">
            <a:spAutoFit/>
          </a:bodyPr>
          <a:lstStyle/>
          <a:p>
            <a:pPr algn="ctr"/>
            <a:r>
              <a:rPr lang="de-DE" sz="2800" b="1" dirty="0">
                <a:solidFill>
                  <a:srgbClr val="053388"/>
                </a:solidFill>
              </a:rPr>
              <a:t>Analysefrage</a:t>
            </a:r>
          </a:p>
          <a:p>
            <a:pPr marL="685800" indent="-685800">
              <a:buFont typeface="Arial" panose="020B0604020202020204" pitchFamily="34" charset="0"/>
              <a:buChar char="•"/>
            </a:pPr>
            <a:r>
              <a:rPr lang="de-DE" sz="2400" dirty="0"/>
              <a:t>Was läuft in der Cloud?</a:t>
            </a:r>
          </a:p>
          <a:p>
            <a:pPr marL="685800" indent="-685800">
              <a:buFont typeface="Arial" panose="020B0604020202020204" pitchFamily="34" charset="0"/>
              <a:buChar char="•"/>
            </a:pPr>
            <a:r>
              <a:rPr lang="de-DE" sz="2400" dirty="0"/>
              <a:t>Was passiert bei Ausfall?</a:t>
            </a:r>
            <a:endParaRPr lang="de-AT" sz="1200" dirty="0"/>
          </a:p>
        </p:txBody>
      </p:sp>
    </p:spTree>
    <p:extLst>
      <p:ext uri="{BB962C8B-B14F-4D97-AF65-F5344CB8AC3E}">
        <p14:creationId xmlns:p14="http://schemas.microsoft.com/office/powerpoint/2010/main" val="355217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Office Theme">
  <a:themeElements>
    <a:clrScheme name="Interreg ATHU final">
      <a:dk1>
        <a:srgbClr val="1C1C1C"/>
      </a:dk1>
      <a:lt1>
        <a:srgbClr val="FFFFFF"/>
      </a:lt1>
      <a:dk2>
        <a:srgbClr val="44546A"/>
      </a:dk2>
      <a:lt2>
        <a:srgbClr val="E7E6E6"/>
      </a:lt2>
      <a:accent1>
        <a:srgbClr val="007D89"/>
      </a:accent1>
      <a:accent2>
        <a:srgbClr val="A3AD7E"/>
      </a:accent2>
      <a:accent3>
        <a:srgbClr val="EC643E"/>
      </a:accent3>
      <a:accent4>
        <a:srgbClr val="FFC000"/>
      </a:accent4>
      <a:accent5>
        <a:srgbClr val="DACFA5"/>
      </a:accent5>
      <a:accent6>
        <a:srgbClr val="EC9038"/>
      </a:accent6>
      <a:hlink>
        <a:srgbClr val="008BA7"/>
      </a:hlink>
      <a:folHlink>
        <a:srgbClr val="34719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444500" dist="127000" dir="5400000" algn="t" rotWithShape="0">
            <a:schemeClr val="bg2">
              <a:lumMod val="10000"/>
              <a:alpha val="10000"/>
            </a:scheme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a:latin typeface="Nunito Sans" pitchFamily="2" charset="77"/>
          </a:defRPr>
        </a:defPPr>
      </a:lstStyle>
    </a:txDef>
  </a:objectDefaults>
  <a:extraClrSchemeLst/>
  <a:custClrLst>
    <a:custClr name="BRUCKNER BLUE 1">
      <a:srgbClr val="347193"/>
    </a:custClr>
    <a:custClr name="BRUCKNER BLUE 2">
      <a:srgbClr val="A3B2C7"/>
    </a:custClr>
    <a:custClr name="BRUCKNER BLUE 3">
      <a:srgbClr val="D6DCE7"/>
    </a:custClr>
    <a:custClr name="BRUCKNER BLUE 4">
      <a:srgbClr val="F3F4F7"/>
    </a:custClr>
    <a:custClr name="BLAU-LANG BLUE 1">
      <a:srgbClr val="008BA7"/>
    </a:custClr>
    <a:custClr name="BLAU-LANG BLUE 2">
      <a:srgbClr val="9AC1D1"/>
    </a:custClr>
    <a:custClr name="BLAU-LANG BLUE 3">
      <a:srgbClr val="D4E3EB"/>
    </a:custClr>
    <a:custClr name="BLAU-LANG BLUE 4">
      <a:srgbClr val="F2F6FA"/>
    </a:custClr>
    <a:custClr name="BASELLI BLUE 1">
      <a:srgbClr val="A9D3D6"/>
    </a:custClr>
    <a:custClr name="BASELLI BLUE 2">
      <a:srgbClr val="D7EAEB"/>
    </a:custClr>
    <a:custClr name="BASELLI BLUE 3">
      <a:srgbClr val="EEF6F6"/>
    </a:custClr>
    <a:custClr name="BASELLI BLUE 4">
      <a:srgbClr val="F4FAFA"/>
    </a:custClr>
    <a:custClr name="OPPENHEIMER ORANGE 1">
      <a:srgbClr val="EC643E"/>
    </a:custClr>
    <a:custClr name="OPPENHEIMER ORANGE 2">
      <a:srgbClr val="F8B79A"/>
    </a:custClr>
    <a:custClr name="OPPENHEIMER ORANGE 3">
      <a:srgbClr val="FDE2D4"/>
    </a:custClr>
    <a:custClr name="OPPENHEIMER ORANGE 4">
      <a:srgbClr val="FFF7F1"/>
    </a:custClr>
    <a:custClr name="OLCSAI-KISS ORANGE 1">
      <a:srgbClr val="EC9039"/>
    </a:custClr>
    <a:custClr name="OLCSAI-KISS ORANGE 2">
      <a:srgbClr val="F7CA9E"/>
    </a:custClr>
    <a:custClr name="OLCSAI-KISS ORANGE 3">
      <a:srgbClr val="FCE8D5"/>
    </a:custClr>
    <a:custClr name="OLCSAI-KISS ORANGE 4">
      <a:srgbClr val="FEF9F2"/>
    </a:custClr>
    <a:custClr name="JANKOVICS YELLOW 1">
      <a:srgbClr val="F2BA4D"/>
    </a:custClr>
    <a:custClr name="JANKOVICS YELLOW 2">
      <a:srgbClr val="FBDDAC"/>
    </a:custClr>
    <a:custClr name="JANKOVICS YELLOW 3">
      <a:srgbClr val="FEF0DC"/>
    </a:custClr>
    <a:custClr name="JANKOVICS YELLOW 4">
      <a:srgbClr val="FFFBF4"/>
    </a:custClr>
    <a:custClr name="BEKSICS BEIGE 1">
      <a:srgbClr val="DACFA5"/>
    </a:custClr>
    <a:custClr name="BEKSICS BEIGE 2">
      <a:srgbClr val="ECE6D0"/>
    </a:custClr>
    <a:custClr name="BEKSICS BEIGE 3">
      <a:srgbClr val="F6F4EB"/>
    </a:custClr>
    <a:custClr name="BEKSICS BEIGE 4">
      <a:srgbClr val="FCFCF9"/>
    </a:custClr>
    <a:custClr name="HOFFMANN HUE 1">
      <a:srgbClr val="CBB399"/>
    </a:custClr>
    <a:custClr name="HOFFMANN HUE 2">
      <a:srgbClr val="E5D8CC"/>
    </a:custClr>
    <a:custClr name="HOFFMANN HUE 3">
      <a:srgbClr val="F3EDE8"/>
    </a:custClr>
    <a:custClr name="HOFFMANN HUE 4">
      <a:srgbClr val="FCFAF8"/>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Interreg_ATHU</Template>
  <TotalTime>0</TotalTime>
  <Words>495</Words>
  <Application>Microsoft Office PowerPoint</Application>
  <PresentationFormat>Szélesvásznú</PresentationFormat>
  <Paragraphs>130</Paragraphs>
  <Slides>10</Slides>
  <Notes>6</Notes>
  <HiddenSlides>0</HiddenSlides>
  <MMClips>0</MMClips>
  <ScaleCrop>false</ScaleCrop>
  <HeadingPairs>
    <vt:vector size="4" baseType="variant">
      <vt:variant>
        <vt:lpstr>Téma</vt:lpstr>
      </vt:variant>
      <vt:variant>
        <vt:i4>1</vt:i4>
      </vt:variant>
      <vt:variant>
        <vt:lpstr>Diacímek</vt:lpstr>
      </vt:variant>
      <vt:variant>
        <vt:i4>10</vt:i4>
      </vt:variant>
    </vt:vector>
  </HeadingPairs>
  <TitlesOfParts>
    <vt:vector size="11" baseType="lpstr">
      <vt:lpstr>Office Theme</vt:lpstr>
      <vt:lpstr>PowerPoint-bemutató</vt:lpstr>
      <vt:lpstr>Die unsichtbare Infrastruktur unseres Alltags </vt:lpstr>
      <vt:lpstr>Was macht ein Cloud Engineer?</vt:lpstr>
      <vt:lpstr>Das Anforderungsprofil</vt:lpstr>
      <vt:lpstr>Wegen zum Cloud Engineer in Österreich</vt:lpstr>
      <vt:lpstr>Übersicht des Moduls</vt:lpstr>
      <vt:lpstr>Der Datenweg – Wie reisen unsere Daten?</vt:lpstr>
      <vt:lpstr>Troubleshooting – Was passiert, wenn…?</vt:lpstr>
      <vt:lpstr>Cloud im Alltag der Jugendlichen</vt:lpstr>
      <vt:lpstr>Zukunft gestalten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Permana Maliq</dc:creator>
  <cp:keywords/>
  <dc:description/>
  <cp:lastModifiedBy>Tim MAIER</cp:lastModifiedBy>
  <cp:revision>321</cp:revision>
  <dcterms:created xsi:type="dcterms:W3CDTF">2023-06-18T07:19:59Z</dcterms:created>
  <dcterms:modified xsi:type="dcterms:W3CDTF">2026-04-08T09:06:40Z</dcterms:modified>
  <cp:category/>
</cp:coreProperties>
</file>