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6"/>
  </p:notesMasterIdLst>
  <p:sldIdLst>
    <p:sldId id="454" r:id="rId2"/>
    <p:sldId id="431" r:id="rId3"/>
    <p:sldId id="457" r:id="rId4"/>
    <p:sldId id="458" r:id="rId5"/>
    <p:sldId id="459" r:id="rId6"/>
    <p:sldId id="460" r:id="rId7"/>
    <p:sldId id="461" r:id="rId8"/>
    <p:sldId id="462" r:id="rId9"/>
    <p:sldId id="463" r:id="rId10"/>
    <p:sldId id="464" r:id="rId11"/>
    <p:sldId id="265" r:id="rId12"/>
    <p:sldId id="465" r:id="rId13"/>
    <p:sldId id="466" r:id="rId14"/>
    <p:sldId id="467" r:id="rId15"/>
  </p:sldIdLst>
  <p:sldSz cx="12192000" cy="6858000"/>
  <p:notesSz cx="6858000" cy="9144000"/>
  <p:embeddedFontLst>
    <p:embeddedFont>
      <p:font typeface="Asap Condensed Medium" panose="020B0604020202020204" charset="0"/>
      <p:regular r:id="rId17"/>
    </p:embeddedFont>
    <p:embeddedFont>
      <p:font typeface="JetBrains Mono" panose="020B0604020202020204" charset="0"/>
      <p:regular r:id="rId18"/>
    </p:embeddedFont>
    <p:embeddedFont>
      <p:font typeface="Nunito Sans" pitchFamily="2"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407"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6D2"/>
    <a:srgbClr val="F7F6E9"/>
    <a:srgbClr val="F5F2EE"/>
    <a:srgbClr val="E2DED5"/>
    <a:srgbClr val="0153FF"/>
    <a:srgbClr val="E5E1D8"/>
    <a:srgbClr val="EFF1E5"/>
    <a:srgbClr val="D4E3EB"/>
    <a:srgbClr val="FF3378"/>
    <a:srgbClr val="FFC1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6330"/>
  </p:normalViewPr>
  <p:slideViewPr>
    <p:cSldViewPr snapToGrid="0">
      <p:cViewPr>
        <p:scale>
          <a:sx n="100" d="100"/>
          <a:sy n="100" d="100"/>
        </p:scale>
        <p:origin x="666" y="210"/>
      </p:cViewPr>
      <p:guideLst>
        <p:guide pos="4407"/>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47C8C-BB2F-9348-8D32-883A1EF8BA40}" type="datetimeFigureOut">
              <a:t>2026. 04. 08.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DFB94-A778-0B46-A526-49803871C545}" type="slidenum">
              <a:t>‹#›</a:t>
            </a:fld>
            <a:endParaRPr lang="de-DE"/>
          </a:p>
        </p:txBody>
      </p:sp>
    </p:spTree>
    <p:extLst>
      <p:ext uri="{BB962C8B-B14F-4D97-AF65-F5344CB8AC3E}">
        <p14:creationId xmlns:p14="http://schemas.microsoft.com/office/powerpoint/2010/main" val="248118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8</a:t>
            </a:fld>
            <a:endParaRPr lang="de-AT"/>
          </a:p>
        </p:txBody>
      </p:sp>
    </p:spTree>
    <p:extLst>
      <p:ext uri="{BB962C8B-B14F-4D97-AF65-F5344CB8AC3E}">
        <p14:creationId xmlns:p14="http://schemas.microsoft.com/office/powerpoint/2010/main" val="421565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5437ECF-F383-4ED8-A035-7B63D27F973E}" type="slidenum">
              <a:rPr lang="de-AT" smtClean="0"/>
              <a:t>11</a:t>
            </a:fld>
            <a:endParaRPr lang="de-AT"/>
          </a:p>
        </p:txBody>
      </p:sp>
    </p:spTree>
    <p:extLst>
      <p:ext uri="{BB962C8B-B14F-4D97-AF65-F5344CB8AC3E}">
        <p14:creationId xmlns:p14="http://schemas.microsoft.com/office/powerpoint/2010/main" val="323040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Pr>
        <a:solidFill>
          <a:schemeClr val="accent1"/>
        </a:solidFill>
        <a:effectLst/>
      </p:bgPr>
    </p:bg>
    <p:spTree>
      <p:nvGrpSpPr>
        <p:cNvPr id="1" name=""/>
        <p:cNvGrpSpPr/>
        <p:nvPr/>
      </p:nvGrpSpPr>
      <p:grpSpPr>
        <a:xfrm>
          <a:off x="0" y="0"/>
          <a:ext cx="0" cy="0"/>
          <a:chOff x="0" y="0"/>
          <a:chExt cx="0" cy="0"/>
        </a:xfrm>
      </p:grpSpPr>
      <p:sp>
        <p:nvSpPr>
          <p:cNvPr id="2" name="Textplatzhalter 3">
            <a:extLst>
              <a:ext uri="{FF2B5EF4-FFF2-40B4-BE49-F238E27FC236}">
                <a16:creationId xmlns:a16="http://schemas.microsoft.com/office/drawing/2014/main" id="{3A238AB3-D9D1-0DE0-B437-0EC6840DE734}"/>
              </a:ext>
            </a:extLst>
          </p:cNvPr>
          <p:cNvSpPr>
            <a:spLocks noGrp="1"/>
          </p:cNvSpPr>
          <p:nvPr>
            <p:ph type="body" sz="quarter" idx="10" hasCustomPrompt="1"/>
          </p:nvPr>
        </p:nvSpPr>
        <p:spPr>
          <a:xfrm>
            <a:off x="0" y="6320874"/>
            <a:ext cx="3678264" cy="221214"/>
          </a:xfrm>
          <a:solidFill>
            <a:srgbClr val="007D89">
              <a:alpha val="61176"/>
            </a:srgbClr>
          </a:solidFill>
        </p:spPr>
        <p:txBody>
          <a:bodyPr lIns="180000" anchor="ctr">
            <a:noAutofit/>
          </a:bodyPr>
          <a:lstStyle>
            <a:lvl1pPr marL="0" indent="0">
              <a:lnSpc>
                <a:spcPct val="100000"/>
              </a:lnSpc>
              <a:buNone/>
              <a:defRPr sz="900">
                <a:solidFill>
                  <a:schemeClr val="bg1"/>
                </a:solidFill>
              </a:defRPr>
            </a:lvl1pPr>
          </a:lstStyle>
          <a:p>
            <a:pPr lvl="0"/>
            <a:r>
              <a:rPr lang="de-DE"/>
              <a:t>copyright</a:t>
            </a:r>
          </a:p>
        </p:txBody>
      </p:sp>
    </p:spTree>
    <p:extLst>
      <p:ext uri="{BB962C8B-B14F-4D97-AF65-F5344CB8AC3E}">
        <p14:creationId xmlns:p14="http://schemas.microsoft.com/office/powerpoint/2010/main" val="317156871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 right 2 variabl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1308099" y="2044560"/>
            <a:ext cx="4676011"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6" name="Inhaltsplatzhalter 5">
            <a:extLst>
              <a:ext uri="{FF2B5EF4-FFF2-40B4-BE49-F238E27FC236}">
                <a16:creationId xmlns:a16="http://schemas.microsoft.com/office/drawing/2014/main" id="{9A467886-39BC-FBC4-32FB-0A3C85062F01}"/>
              </a:ext>
            </a:extLst>
          </p:cNvPr>
          <p:cNvSpPr>
            <a:spLocks noGrp="1"/>
          </p:cNvSpPr>
          <p:nvPr>
            <p:ph sz="quarter" idx="16" hasCustomPrompt="1"/>
          </p:nvPr>
        </p:nvSpPr>
        <p:spPr>
          <a:xfrm>
            <a:off x="6348413" y="404812"/>
            <a:ext cx="5400675" cy="2650045"/>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3" name="Inhaltsplatzhalter 5">
            <a:extLst>
              <a:ext uri="{FF2B5EF4-FFF2-40B4-BE49-F238E27FC236}">
                <a16:creationId xmlns:a16="http://schemas.microsoft.com/office/drawing/2014/main" id="{1EB5B5B7-F92E-BE04-E3A5-2F4185DEB04F}"/>
              </a:ext>
            </a:extLst>
          </p:cNvPr>
          <p:cNvSpPr>
            <a:spLocks noGrp="1"/>
          </p:cNvSpPr>
          <p:nvPr>
            <p:ph sz="quarter" idx="17" hasCustomPrompt="1"/>
          </p:nvPr>
        </p:nvSpPr>
        <p:spPr>
          <a:xfrm>
            <a:off x="6348413" y="3228468"/>
            <a:ext cx="5400675" cy="2648457"/>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E3C9BF8E-1B73-5255-B8FC-B737D77EB6FE}"/>
              </a:ext>
            </a:extLst>
          </p:cNvPr>
          <p:cNvSpPr>
            <a:spLocks noGrp="1"/>
          </p:cNvSpPr>
          <p:nvPr>
            <p:ph type="ftr" sz="quarter" idx="18"/>
          </p:nvPr>
        </p:nvSpPr>
        <p:spPr/>
        <p:txBody>
          <a:bodyPr/>
          <a:lstStyle/>
          <a:p>
            <a:r>
              <a:rPr lang="de-DE"/>
              <a:t>Name of the presentation</a:t>
            </a:r>
          </a:p>
        </p:txBody>
      </p:sp>
    </p:spTree>
    <p:extLst>
      <p:ext uri="{BB962C8B-B14F-4D97-AF65-F5344CB8AC3E}">
        <p14:creationId xmlns:p14="http://schemas.microsoft.com/office/powerpoint/2010/main" val="2221526542"/>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guide id="3" orient="horz" pos="3702" userDrawn="1">
          <p15:clr>
            <a:srgbClr val="FBAE40"/>
          </p15:clr>
        </p15:guide>
        <p15:guide id="4" orient="horz" pos="19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 2 card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3" y="812803"/>
            <a:ext cx="5400675" cy="877101"/>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17" name="Textplatzhalter 10">
            <a:extLst>
              <a:ext uri="{FF2B5EF4-FFF2-40B4-BE49-F238E27FC236}">
                <a16:creationId xmlns:a16="http://schemas.microsoft.com/office/drawing/2014/main" id="{29267663-5E43-1EE8-5525-F2D636312E1A}"/>
              </a:ext>
            </a:extLst>
          </p:cNvPr>
          <p:cNvSpPr>
            <a:spLocks noGrp="1"/>
          </p:cNvSpPr>
          <p:nvPr>
            <p:ph type="body" sz="quarter" idx="17" hasCustomPrompt="1"/>
          </p:nvPr>
        </p:nvSpPr>
        <p:spPr>
          <a:xfrm>
            <a:off x="1308100" y="2030633"/>
            <a:ext cx="4679950"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22" name="Textplatzhalter 10">
            <a:extLst>
              <a:ext uri="{FF2B5EF4-FFF2-40B4-BE49-F238E27FC236}">
                <a16:creationId xmlns:a16="http://schemas.microsoft.com/office/drawing/2014/main" id="{3197C94D-555A-01A5-306F-2466E0C7E44E}"/>
              </a:ext>
            </a:extLst>
          </p:cNvPr>
          <p:cNvSpPr>
            <a:spLocks noGrp="1"/>
          </p:cNvSpPr>
          <p:nvPr>
            <p:ph type="body" sz="quarter" idx="19" hasCustomPrompt="1"/>
          </p:nvPr>
        </p:nvSpPr>
        <p:spPr>
          <a:xfrm>
            <a:off x="6348413" y="2030633"/>
            <a:ext cx="5400675"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01F82E5C-7345-B561-47FD-8A824ECD8B09}"/>
              </a:ext>
            </a:extLst>
          </p:cNvPr>
          <p:cNvSpPr>
            <a:spLocks noGrp="1"/>
          </p:cNvSpPr>
          <p:nvPr>
            <p:ph type="ftr" sz="quarter" idx="20"/>
          </p:nvPr>
        </p:nvSpPr>
        <p:spPr/>
        <p:txBody>
          <a:bodyPr/>
          <a:lstStyle/>
          <a:p>
            <a:r>
              <a:rPr lang="de-DE"/>
              <a:t>Name of the presentation</a:t>
            </a:r>
          </a:p>
        </p:txBody>
      </p:sp>
    </p:spTree>
    <p:extLst>
      <p:ext uri="{BB962C8B-B14F-4D97-AF65-F5344CB8AC3E}">
        <p14:creationId xmlns:p14="http://schemas.microsoft.com/office/powerpoint/2010/main" val="2266039678"/>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 3 card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3" y="812803"/>
            <a:ext cx="5400675" cy="877101"/>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17" name="Textplatzhalter 10">
            <a:extLst>
              <a:ext uri="{FF2B5EF4-FFF2-40B4-BE49-F238E27FC236}">
                <a16:creationId xmlns:a16="http://schemas.microsoft.com/office/drawing/2014/main" id="{29267663-5E43-1EE8-5525-F2D636312E1A}"/>
              </a:ext>
            </a:extLst>
          </p:cNvPr>
          <p:cNvSpPr>
            <a:spLocks noGrp="1"/>
          </p:cNvSpPr>
          <p:nvPr>
            <p:ph type="body" sz="quarter" idx="17" hasCustomPrompt="1"/>
          </p:nvPr>
        </p:nvSpPr>
        <p:spPr>
          <a:xfrm>
            <a:off x="1308100" y="2030633"/>
            <a:ext cx="4679950"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22" name="Textplatzhalter 10">
            <a:extLst>
              <a:ext uri="{FF2B5EF4-FFF2-40B4-BE49-F238E27FC236}">
                <a16:creationId xmlns:a16="http://schemas.microsoft.com/office/drawing/2014/main" id="{3197C94D-555A-01A5-306F-2466E0C7E44E}"/>
              </a:ext>
            </a:extLst>
          </p:cNvPr>
          <p:cNvSpPr>
            <a:spLocks noGrp="1"/>
          </p:cNvSpPr>
          <p:nvPr>
            <p:ph type="body" sz="quarter" idx="19" hasCustomPrompt="1"/>
          </p:nvPr>
        </p:nvSpPr>
        <p:spPr>
          <a:xfrm>
            <a:off x="9103973" y="2030633"/>
            <a:ext cx="2645115"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6" name="Textplatzhalter 10">
            <a:extLst>
              <a:ext uri="{FF2B5EF4-FFF2-40B4-BE49-F238E27FC236}">
                <a16:creationId xmlns:a16="http://schemas.microsoft.com/office/drawing/2014/main" id="{88B8BAD7-2573-A18D-71BD-2371DE05E256}"/>
              </a:ext>
            </a:extLst>
          </p:cNvPr>
          <p:cNvSpPr>
            <a:spLocks noGrp="1"/>
          </p:cNvSpPr>
          <p:nvPr>
            <p:ph type="body" sz="quarter" idx="20" hasCustomPrompt="1"/>
          </p:nvPr>
        </p:nvSpPr>
        <p:spPr>
          <a:xfrm>
            <a:off x="6348413" y="2030633"/>
            <a:ext cx="2645115"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D01EE767-6FAD-761D-05ED-0B92E68ABFD9}"/>
              </a:ext>
            </a:extLst>
          </p:cNvPr>
          <p:cNvSpPr>
            <a:spLocks noGrp="1"/>
          </p:cNvSpPr>
          <p:nvPr>
            <p:ph type="ftr" sz="quarter" idx="21"/>
          </p:nvPr>
        </p:nvSpPr>
        <p:spPr/>
        <p:txBody>
          <a:bodyPr/>
          <a:lstStyle/>
          <a:p>
            <a:r>
              <a:rPr lang="de-DE"/>
              <a:t>Name of the presentation</a:t>
            </a:r>
          </a:p>
        </p:txBody>
      </p:sp>
    </p:spTree>
    <p:extLst>
      <p:ext uri="{BB962C8B-B14F-4D97-AF65-F5344CB8AC3E}">
        <p14:creationId xmlns:p14="http://schemas.microsoft.com/office/powerpoint/2010/main" val="415264820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7" name="Textplatzhalter 10">
            <a:extLst>
              <a:ext uri="{FF2B5EF4-FFF2-40B4-BE49-F238E27FC236}">
                <a16:creationId xmlns:a16="http://schemas.microsoft.com/office/drawing/2014/main" id="{29267663-5E43-1EE8-5525-F2D636312E1A}"/>
              </a:ext>
            </a:extLst>
          </p:cNvPr>
          <p:cNvSpPr>
            <a:spLocks noGrp="1"/>
          </p:cNvSpPr>
          <p:nvPr>
            <p:ph type="body" sz="quarter" idx="17"/>
          </p:nvPr>
        </p:nvSpPr>
        <p:spPr>
          <a:xfrm>
            <a:off x="5424181" y="1057240"/>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28" name="Titel 1">
            <a:extLst>
              <a:ext uri="{FF2B5EF4-FFF2-40B4-BE49-F238E27FC236}">
                <a16:creationId xmlns:a16="http://schemas.microsoft.com/office/drawing/2014/main" id="{E50F5A42-C312-492A-264D-9FD4BE770541}"/>
              </a:ext>
            </a:extLst>
          </p:cNvPr>
          <p:cNvSpPr>
            <a:spLocks noGrp="1"/>
          </p:cNvSpPr>
          <p:nvPr>
            <p:ph type="title" hasCustomPrompt="1"/>
          </p:nvPr>
        </p:nvSpPr>
        <p:spPr>
          <a:xfrm>
            <a:off x="1308100" y="812803"/>
            <a:ext cx="3470378"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29" name="Textplatzhalter 14">
            <a:extLst>
              <a:ext uri="{FF2B5EF4-FFF2-40B4-BE49-F238E27FC236}">
                <a16:creationId xmlns:a16="http://schemas.microsoft.com/office/drawing/2014/main" id="{1C0F5310-EE93-58C5-07DD-3B924B66D815}"/>
              </a:ext>
            </a:extLst>
          </p:cNvPr>
          <p:cNvSpPr>
            <a:spLocks noGrp="1"/>
          </p:cNvSpPr>
          <p:nvPr>
            <p:ph type="body" sz="quarter" idx="13" hasCustomPrompt="1"/>
          </p:nvPr>
        </p:nvSpPr>
        <p:spPr>
          <a:xfrm>
            <a:off x="1308100" y="404813"/>
            <a:ext cx="3470377" cy="236603"/>
          </a:xfrm>
        </p:spPr>
        <p:txBody>
          <a:bodyPr/>
          <a:lstStyle>
            <a:lvl1pPr marL="0" indent="0">
              <a:buNone/>
              <a:defRPr sz="1200" b="1">
                <a:solidFill>
                  <a:schemeClr val="tx1"/>
                </a:solidFill>
              </a:defRPr>
            </a:lvl1pPr>
          </a:lstStyle>
          <a:p>
            <a:pPr lvl="0"/>
            <a:r>
              <a:rPr lang="de-DE"/>
              <a:t>Introline</a:t>
            </a:r>
          </a:p>
        </p:txBody>
      </p:sp>
      <p:sp>
        <p:nvSpPr>
          <p:cNvPr id="30" name="Textplatzhalter 14">
            <a:extLst>
              <a:ext uri="{FF2B5EF4-FFF2-40B4-BE49-F238E27FC236}">
                <a16:creationId xmlns:a16="http://schemas.microsoft.com/office/drawing/2014/main" id="{F28D528E-433B-3CF2-3BC7-8166CB1A5A9A}"/>
              </a:ext>
            </a:extLst>
          </p:cNvPr>
          <p:cNvSpPr>
            <a:spLocks noGrp="1"/>
          </p:cNvSpPr>
          <p:nvPr>
            <p:ph type="body" sz="quarter" idx="14" hasCustomPrompt="1"/>
          </p:nvPr>
        </p:nvSpPr>
        <p:spPr>
          <a:xfrm>
            <a:off x="1308100" y="2044560"/>
            <a:ext cx="3450714"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31" name="Textplatzhalter 10">
            <a:extLst>
              <a:ext uri="{FF2B5EF4-FFF2-40B4-BE49-F238E27FC236}">
                <a16:creationId xmlns:a16="http://schemas.microsoft.com/office/drawing/2014/main" id="{62CB9F51-26D2-F94F-7920-D7698CC75905}"/>
              </a:ext>
            </a:extLst>
          </p:cNvPr>
          <p:cNvSpPr>
            <a:spLocks noGrp="1"/>
          </p:cNvSpPr>
          <p:nvPr>
            <p:ph type="body" sz="quarter" idx="18"/>
          </p:nvPr>
        </p:nvSpPr>
        <p:spPr>
          <a:xfrm>
            <a:off x="5424180" y="3107262"/>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33" name="Textplatzhalter 10">
            <a:extLst>
              <a:ext uri="{FF2B5EF4-FFF2-40B4-BE49-F238E27FC236}">
                <a16:creationId xmlns:a16="http://schemas.microsoft.com/office/drawing/2014/main" id="{98A599D7-DB3D-E17D-3BAA-1BCED7D65752}"/>
              </a:ext>
            </a:extLst>
          </p:cNvPr>
          <p:cNvSpPr>
            <a:spLocks noGrp="1"/>
          </p:cNvSpPr>
          <p:nvPr>
            <p:ph type="body" sz="quarter" idx="19"/>
          </p:nvPr>
        </p:nvSpPr>
        <p:spPr>
          <a:xfrm>
            <a:off x="8668366" y="1963961"/>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34" name="Textplatzhalter 10">
            <a:extLst>
              <a:ext uri="{FF2B5EF4-FFF2-40B4-BE49-F238E27FC236}">
                <a16:creationId xmlns:a16="http://schemas.microsoft.com/office/drawing/2014/main" id="{B60E7293-99C8-2A75-1BA4-E500B5B38856}"/>
              </a:ext>
            </a:extLst>
          </p:cNvPr>
          <p:cNvSpPr>
            <a:spLocks noGrp="1"/>
          </p:cNvSpPr>
          <p:nvPr>
            <p:ph type="body" sz="quarter" idx="20"/>
          </p:nvPr>
        </p:nvSpPr>
        <p:spPr>
          <a:xfrm>
            <a:off x="8668365" y="4013983"/>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4" name="Fußzeilenplatzhalter 3">
            <a:extLst>
              <a:ext uri="{FF2B5EF4-FFF2-40B4-BE49-F238E27FC236}">
                <a16:creationId xmlns:a16="http://schemas.microsoft.com/office/drawing/2014/main" id="{2E0B3F60-A59C-FA18-59D6-08407D200C45}"/>
              </a:ext>
            </a:extLst>
          </p:cNvPr>
          <p:cNvSpPr>
            <a:spLocks noGrp="1"/>
          </p:cNvSpPr>
          <p:nvPr>
            <p:ph type="ftr" sz="quarter" idx="21"/>
          </p:nvPr>
        </p:nvSpPr>
        <p:spPr/>
        <p:txBody>
          <a:bodyPr/>
          <a:lstStyle/>
          <a:p>
            <a:r>
              <a:rPr lang="de-DE"/>
              <a:t>Name of the presentation</a:t>
            </a:r>
          </a:p>
        </p:txBody>
      </p:sp>
    </p:spTree>
    <p:extLst>
      <p:ext uri="{BB962C8B-B14F-4D97-AF65-F5344CB8AC3E}">
        <p14:creationId xmlns:p14="http://schemas.microsoft.com/office/powerpoint/2010/main" val="101747809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 Stru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40481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2" y="404813"/>
            <a:ext cx="5400675" cy="87419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12" name="Textplatzhalter 8">
            <a:extLst>
              <a:ext uri="{FF2B5EF4-FFF2-40B4-BE49-F238E27FC236}">
                <a16:creationId xmlns:a16="http://schemas.microsoft.com/office/drawing/2014/main" id="{5DED1D35-D361-E4DC-EA3E-535D3460D1A5}"/>
              </a:ext>
            </a:extLst>
          </p:cNvPr>
          <p:cNvSpPr>
            <a:spLocks noGrp="1"/>
          </p:cNvSpPr>
          <p:nvPr>
            <p:ph type="body" sz="quarter" idx="24" hasCustomPrompt="1"/>
          </p:nvPr>
        </p:nvSpPr>
        <p:spPr>
          <a:xfrm>
            <a:off x="3594101"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 name="Textplatzhalter 8">
            <a:extLst>
              <a:ext uri="{FF2B5EF4-FFF2-40B4-BE49-F238E27FC236}">
                <a16:creationId xmlns:a16="http://schemas.microsoft.com/office/drawing/2014/main" id="{463FF596-204F-6F29-FEC9-FF0A734C9ABD}"/>
              </a:ext>
            </a:extLst>
          </p:cNvPr>
          <p:cNvSpPr>
            <a:spLocks noGrp="1"/>
          </p:cNvSpPr>
          <p:nvPr>
            <p:ph type="body" sz="quarter" idx="25" hasCustomPrompt="1"/>
          </p:nvPr>
        </p:nvSpPr>
        <p:spPr>
          <a:xfrm>
            <a:off x="3594101"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6" name="Textplatzhalter 14">
            <a:extLst>
              <a:ext uri="{FF2B5EF4-FFF2-40B4-BE49-F238E27FC236}">
                <a16:creationId xmlns:a16="http://schemas.microsoft.com/office/drawing/2014/main" id="{7DE69C1B-7E44-672B-B553-80797CB1AB11}"/>
              </a:ext>
            </a:extLst>
          </p:cNvPr>
          <p:cNvSpPr>
            <a:spLocks noGrp="1"/>
          </p:cNvSpPr>
          <p:nvPr>
            <p:ph type="body" sz="quarter" idx="26" hasCustomPrompt="1"/>
          </p:nvPr>
        </p:nvSpPr>
        <p:spPr>
          <a:xfrm>
            <a:off x="3594102"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7" name="Textplatzhalter 8">
            <a:extLst>
              <a:ext uri="{FF2B5EF4-FFF2-40B4-BE49-F238E27FC236}">
                <a16:creationId xmlns:a16="http://schemas.microsoft.com/office/drawing/2014/main" id="{E4175CFC-0E6C-D9C2-05EA-EEC5EE816371}"/>
              </a:ext>
            </a:extLst>
          </p:cNvPr>
          <p:cNvSpPr>
            <a:spLocks noGrp="1"/>
          </p:cNvSpPr>
          <p:nvPr>
            <p:ph type="body" sz="quarter" idx="27" hasCustomPrompt="1"/>
          </p:nvPr>
        </p:nvSpPr>
        <p:spPr>
          <a:xfrm>
            <a:off x="5868526"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8" name="Textplatzhalter 8">
            <a:extLst>
              <a:ext uri="{FF2B5EF4-FFF2-40B4-BE49-F238E27FC236}">
                <a16:creationId xmlns:a16="http://schemas.microsoft.com/office/drawing/2014/main" id="{5C501C2D-71E2-8DAF-135E-43D5AFAC7EB5}"/>
              </a:ext>
            </a:extLst>
          </p:cNvPr>
          <p:cNvSpPr>
            <a:spLocks noGrp="1"/>
          </p:cNvSpPr>
          <p:nvPr>
            <p:ph type="body" sz="quarter" idx="28" hasCustomPrompt="1"/>
          </p:nvPr>
        </p:nvSpPr>
        <p:spPr>
          <a:xfrm>
            <a:off x="5868526"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9" name="Textplatzhalter 14">
            <a:extLst>
              <a:ext uri="{FF2B5EF4-FFF2-40B4-BE49-F238E27FC236}">
                <a16:creationId xmlns:a16="http://schemas.microsoft.com/office/drawing/2014/main" id="{549D3F49-CF5A-0DFB-C42F-87881C5C44E5}"/>
              </a:ext>
            </a:extLst>
          </p:cNvPr>
          <p:cNvSpPr>
            <a:spLocks noGrp="1"/>
          </p:cNvSpPr>
          <p:nvPr>
            <p:ph type="body" sz="quarter" idx="29" hasCustomPrompt="1"/>
          </p:nvPr>
        </p:nvSpPr>
        <p:spPr>
          <a:xfrm>
            <a:off x="5868527"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10" name="Textplatzhalter 8">
            <a:extLst>
              <a:ext uri="{FF2B5EF4-FFF2-40B4-BE49-F238E27FC236}">
                <a16:creationId xmlns:a16="http://schemas.microsoft.com/office/drawing/2014/main" id="{6C74CBEB-DD55-87D3-255B-7F68FAD4E990}"/>
              </a:ext>
            </a:extLst>
          </p:cNvPr>
          <p:cNvSpPr>
            <a:spLocks noGrp="1"/>
          </p:cNvSpPr>
          <p:nvPr>
            <p:ph type="body" sz="quarter" idx="30" hasCustomPrompt="1"/>
          </p:nvPr>
        </p:nvSpPr>
        <p:spPr>
          <a:xfrm>
            <a:off x="8154528"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1" name="Textplatzhalter 8">
            <a:extLst>
              <a:ext uri="{FF2B5EF4-FFF2-40B4-BE49-F238E27FC236}">
                <a16:creationId xmlns:a16="http://schemas.microsoft.com/office/drawing/2014/main" id="{5BA5174E-2812-083C-2361-5A7AEC4294BF}"/>
              </a:ext>
            </a:extLst>
          </p:cNvPr>
          <p:cNvSpPr>
            <a:spLocks noGrp="1"/>
          </p:cNvSpPr>
          <p:nvPr>
            <p:ph type="body" sz="quarter" idx="31" hasCustomPrompt="1"/>
          </p:nvPr>
        </p:nvSpPr>
        <p:spPr>
          <a:xfrm>
            <a:off x="8154528"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13" name="Textplatzhalter 14">
            <a:extLst>
              <a:ext uri="{FF2B5EF4-FFF2-40B4-BE49-F238E27FC236}">
                <a16:creationId xmlns:a16="http://schemas.microsoft.com/office/drawing/2014/main" id="{6BF9DC0B-7720-903C-63E8-CF898397AA5A}"/>
              </a:ext>
            </a:extLst>
          </p:cNvPr>
          <p:cNvSpPr>
            <a:spLocks noGrp="1"/>
          </p:cNvSpPr>
          <p:nvPr>
            <p:ph type="body" sz="quarter" idx="32" hasCustomPrompt="1"/>
          </p:nvPr>
        </p:nvSpPr>
        <p:spPr>
          <a:xfrm>
            <a:off x="8154529"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14" name="Textplatzhalter 8">
            <a:extLst>
              <a:ext uri="{FF2B5EF4-FFF2-40B4-BE49-F238E27FC236}">
                <a16:creationId xmlns:a16="http://schemas.microsoft.com/office/drawing/2014/main" id="{2E2360B4-3E07-31EB-47C7-4A2451CD1652}"/>
              </a:ext>
            </a:extLst>
          </p:cNvPr>
          <p:cNvSpPr>
            <a:spLocks noGrp="1"/>
          </p:cNvSpPr>
          <p:nvPr>
            <p:ph type="body" sz="quarter" idx="33" hasCustomPrompt="1"/>
          </p:nvPr>
        </p:nvSpPr>
        <p:spPr>
          <a:xfrm>
            <a:off x="1308100"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7" name="Textplatzhalter 8">
            <a:extLst>
              <a:ext uri="{FF2B5EF4-FFF2-40B4-BE49-F238E27FC236}">
                <a16:creationId xmlns:a16="http://schemas.microsoft.com/office/drawing/2014/main" id="{76B18598-E906-9878-EEDE-09150F516BBB}"/>
              </a:ext>
            </a:extLst>
          </p:cNvPr>
          <p:cNvSpPr>
            <a:spLocks noGrp="1"/>
          </p:cNvSpPr>
          <p:nvPr>
            <p:ph type="body" sz="quarter" idx="34" hasCustomPrompt="1"/>
          </p:nvPr>
        </p:nvSpPr>
        <p:spPr>
          <a:xfrm>
            <a:off x="1308100"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18" name="Textplatzhalter 14">
            <a:extLst>
              <a:ext uri="{FF2B5EF4-FFF2-40B4-BE49-F238E27FC236}">
                <a16:creationId xmlns:a16="http://schemas.microsoft.com/office/drawing/2014/main" id="{8D86F89A-D127-7BDA-EE3F-02A14FB3AD3F}"/>
              </a:ext>
            </a:extLst>
          </p:cNvPr>
          <p:cNvSpPr>
            <a:spLocks noGrp="1"/>
          </p:cNvSpPr>
          <p:nvPr>
            <p:ph type="body" sz="quarter" idx="35" hasCustomPrompt="1"/>
          </p:nvPr>
        </p:nvSpPr>
        <p:spPr>
          <a:xfrm>
            <a:off x="1308101"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31" name="Textplatzhalter 8">
            <a:extLst>
              <a:ext uri="{FF2B5EF4-FFF2-40B4-BE49-F238E27FC236}">
                <a16:creationId xmlns:a16="http://schemas.microsoft.com/office/drawing/2014/main" id="{3CAAC118-DC09-4535-D454-05A6ADCF631D}"/>
              </a:ext>
            </a:extLst>
          </p:cNvPr>
          <p:cNvSpPr>
            <a:spLocks noGrp="1"/>
          </p:cNvSpPr>
          <p:nvPr>
            <p:ph type="body" sz="quarter" idx="36" hasCustomPrompt="1"/>
          </p:nvPr>
        </p:nvSpPr>
        <p:spPr>
          <a:xfrm>
            <a:off x="3594101"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2" name="Textplatzhalter 8">
            <a:extLst>
              <a:ext uri="{FF2B5EF4-FFF2-40B4-BE49-F238E27FC236}">
                <a16:creationId xmlns:a16="http://schemas.microsoft.com/office/drawing/2014/main" id="{0D978676-F981-6D64-10B1-337C91924242}"/>
              </a:ext>
            </a:extLst>
          </p:cNvPr>
          <p:cNvSpPr>
            <a:spLocks noGrp="1"/>
          </p:cNvSpPr>
          <p:nvPr>
            <p:ph type="body" sz="quarter" idx="37" hasCustomPrompt="1"/>
          </p:nvPr>
        </p:nvSpPr>
        <p:spPr>
          <a:xfrm>
            <a:off x="3594101"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33" name="Textplatzhalter 14">
            <a:extLst>
              <a:ext uri="{FF2B5EF4-FFF2-40B4-BE49-F238E27FC236}">
                <a16:creationId xmlns:a16="http://schemas.microsoft.com/office/drawing/2014/main" id="{D314E79D-3B51-A07F-CD0E-5AC39094ACED}"/>
              </a:ext>
            </a:extLst>
          </p:cNvPr>
          <p:cNvSpPr>
            <a:spLocks noGrp="1"/>
          </p:cNvSpPr>
          <p:nvPr>
            <p:ph type="body" sz="quarter" idx="38" hasCustomPrompt="1"/>
          </p:nvPr>
        </p:nvSpPr>
        <p:spPr>
          <a:xfrm>
            <a:off x="3594102"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34" name="Textplatzhalter 8">
            <a:extLst>
              <a:ext uri="{FF2B5EF4-FFF2-40B4-BE49-F238E27FC236}">
                <a16:creationId xmlns:a16="http://schemas.microsoft.com/office/drawing/2014/main" id="{A74F2ED9-945F-A542-D05B-C02E727D5970}"/>
              </a:ext>
            </a:extLst>
          </p:cNvPr>
          <p:cNvSpPr>
            <a:spLocks noGrp="1"/>
          </p:cNvSpPr>
          <p:nvPr>
            <p:ph type="body" sz="quarter" idx="39" hasCustomPrompt="1"/>
          </p:nvPr>
        </p:nvSpPr>
        <p:spPr>
          <a:xfrm>
            <a:off x="5868526"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5" name="Textplatzhalter 8">
            <a:extLst>
              <a:ext uri="{FF2B5EF4-FFF2-40B4-BE49-F238E27FC236}">
                <a16:creationId xmlns:a16="http://schemas.microsoft.com/office/drawing/2014/main" id="{FABB8A08-42EA-2E7E-2451-FE3559213DF3}"/>
              </a:ext>
            </a:extLst>
          </p:cNvPr>
          <p:cNvSpPr>
            <a:spLocks noGrp="1"/>
          </p:cNvSpPr>
          <p:nvPr>
            <p:ph type="body" sz="quarter" idx="40" hasCustomPrompt="1"/>
          </p:nvPr>
        </p:nvSpPr>
        <p:spPr>
          <a:xfrm>
            <a:off x="5868526"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37" name="Textplatzhalter 14">
            <a:extLst>
              <a:ext uri="{FF2B5EF4-FFF2-40B4-BE49-F238E27FC236}">
                <a16:creationId xmlns:a16="http://schemas.microsoft.com/office/drawing/2014/main" id="{3D450405-B8CE-11FF-5103-A38B89C74505}"/>
              </a:ext>
            </a:extLst>
          </p:cNvPr>
          <p:cNvSpPr>
            <a:spLocks noGrp="1"/>
          </p:cNvSpPr>
          <p:nvPr>
            <p:ph type="body" sz="quarter" idx="41" hasCustomPrompt="1"/>
          </p:nvPr>
        </p:nvSpPr>
        <p:spPr>
          <a:xfrm>
            <a:off x="5868527"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38" name="Textplatzhalter 8">
            <a:extLst>
              <a:ext uri="{FF2B5EF4-FFF2-40B4-BE49-F238E27FC236}">
                <a16:creationId xmlns:a16="http://schemas.microsoft.com/office/drawing/2014/main" id="{9774F519-70CA-4A5B-22CE-A2DCD87C5EC3}"/>
              </a:ext>
            </a:extLst>
          </p:cNvPr>
          <p:cNvSpPr>
            <a:spLocks noGrp="1"/>
          </p:cNvSpPr>
          <p:nvPr>
            <p:ph type="body" sz="quarter" idx="42" hasCustomPrompt="1"/>
          </p:nvPr>
        </p:nvSpPr>
        <p:spPr>
          <a:xfrm>
            <a:off x="8154528"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9" name="Textplatzhalter 8">
            <a:extLst>
              <a:ext uri="{FF2B5EF4-FFF2-40B4-BE49-F238E27FC236}">
                <a16:creationId xmlns:a16="http://schemas.microsoft.com/office/drawing/2014/main" id="{9662657F-15CC-66F7-C77F-8C490DE8BCA5}"/>
              </a:ext>
            </a:extLst>
          </p:cNvPr>
          <p:cNvSpPr>
            <a:spLocks noGrp="1"/>
          </p:cNvSpPr>
          <p:nvPr>
            <p:ph type="body" sz="quarter" idx="43" hasCustomPrompt="1"/>
          </p:nvPr>
        </p:nvSpPr>
        <p:spPr>
          <a:xfrm>
            <a:off x="8154528"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40" name="Textplatzhalter 14">
            <a:extLst>
              <a:ext uri="{FF2B5EF4-FFF2-40B4-BE49-F238E27FC236}">
                <a16:creationId xmlns:a16="http://schemas.microsoft.com/office/drawing/2014/main" id="{84DEF552-75E2-B681-73F5-36E042F14ACB}"/>
              </a:ext>
            </a:extLst>
          </p:cNvPr>
          <p:cNvSpPr>
            <a:spLocks noGrp="1"/>
          </p:cNvSpPr>
          <p:nvPr>
            <p:ph type="body" sz="quarter" idx="44" hasCustomPrompt="1"/>
          </p:nvPr>
        </p:nvSpPr>
        <p:spPr>
          <a:xfrm>
            <a:off x="8154529"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41" name="Textplatzhalter 8">
            <a:extLst>
              <a:ext uri="{FF2B5EF4-FFF2-40B4-BE49-F238E27FC236}">
                <a16:creationId xmlns:a16="http://schemas.microsoft.com/office/drawing/2014/main" id="{64CBCAC2-4A95-8DC7-E8D2-5340DB7D915B}"/>
              </a:ext>
            </a:extLst>
          </p:cNvPr>
          <p:cNvSpPr>
            <a:spLocks noGrp="1"/>
          </p:cNvSpPr>
          <p:nvPr>
            <p:ph type="body" sz="quarter" idx="45" hasCustomPrompt="1"/>
          </p:nvPr>
        </p:nvSpPr>
        <p:spPr>
          <a:xfrm>
            <a:off x="1308100"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42" name="Textplatzhalter 8">
            <a:extLst>
              <a:ext uri="{FF2B5EF4-FFF2-40B4-BE49-F238E27FC236}">
                <a16:creationId xmlns:a16="http://schemas.microsoft.com/office/drawing/2014/main" id="{BAE82C42-7920-13DA-1FEE-70204AD7F791}"/>
              </a:ext>
            </a:extLst>
          </p:cNvPr>
          <p:cNvSpPr>
            <a:spLocks noGrp="1"/>
          </p:cNvSpPr>
          <p:nvPr>
            <p:ph type="body" sz="quarter" idx="46" hasCustomPrompt="1"/>
          </p:nvPr>
        </p:nvSpPr>
        <p:spPr>
          <a:xfrm>
            <a:off x="1308100"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44" name="Textplatzhalter 14">
            <a:extLst>
              <a:ext uri="{FF2B5EF4-FFF2-40B4-BE49-F238E27FC236}">
                <a16:creationId xmlns:a16="http://schemas.microsoft.com/office/drawing/2014/main" id="{9C19B832-1039-C428-051B-01E824AADEFB}"/>
              </a:ext>
            </a:extLst>
          </p:cNvPr>
          <p:cNvSpPr>
            <a:spLocks noGrp="1"/>
          </p:cNvSpPr>
          <p:nvPr>
            <p:ph type="body" sz="quarter" idx="47" hasCustomPrompt="1"/>
          </p:nvPr>
        </p:nvSpPr>
        <p:spPr>
          <a:xfrm>
            <a:off x="1308101"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cxnSp>
        <p:nvCxnSpPr>
          <p:cNvPr id="45" name="Straight Connector 40">
            <a:extLst>
              <a:ext uri="{FF2B5EF4-FFF2-40B4-BE49-F238E27FC236}">
                <a16:creationId xmlns:a16="http://schemas.microsoft.com/office/drawing/2014/main" id="{F51D184E-73CF-03BB-2E31-1E58116AE17B}"/>
              </a:ext>
            </a:extLst>
          </p:cNvPr>
          <p:cNvCxnSpPr>
            <a:cxnSpLocks/>
          </p:cNvCxnSpPr>
          <p:nvPr userDrawn="1"/>
        </p:nvCxnSpPr>
        <p:spPr>
          <a:xfrm flipH="1">
            <a:off x="1308100" y="3554249"/>
            <a:ext cx="104409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Fußzeilenplatzhalter 3">
            <a:extLst>
              <a:ext uri="{FF2B5EF4-FFF2-40B4-BE49-F238E27FC236}">
                <a16:creationId xmlns:a16="http://schemas.microsoft.com/office/drawing/2014/main" id="{E769F032-3C8A-9109-439A-768D80773483}"/>
              </a:ext>
            </a:extLst>
          </p:cNvPr>
          <p:cNvSpPr>
            <a:spLocks noGrp="1"/>
          </p:cNvSpPr>
          <p:nvPr>
            <p:ph type="ftr" sz="quarter" idx="48"/>
          </p:nvPr>
        </p:nvSpPr>
        <p:spPr/>
        <p:txBody>
          <a:bodyPr/>
          <a:lstStyle/>
          <a:p>
            <a:r>
              <a:rPr lang="de-DE"/>
              <a:t>Name of the presentation</a:t>
            </a:r>
          </a:p>
        </p:txBody>
      </p:sp>
    </p:spTree>
    <p:extLst>
      <p:ext uri="{BB962C8B-B14F-4D97-AF65-F5344CB8AC3E}">
        <p14:creationId xmlns:p14="http://schemas.microsoft.com/office/powerpoint/2010/main" val="1194574105"/>
      </p:ext>
    </p:extLst>
  </p:cSld>
  <p:clrMapOvr>
    <a:masterClrMapping/>
  </p:clrMapOvr>
  <p:extLst>
    <p:ext uri="{DCECCB84-F9BA-43D5-87BE-67443E8EF086}">
      <p15:sldGuideLst xmlns:p15="http://schemas.microsoft.com/office/powerpoint/2012/main">
        <p15:guide id="2" orient="horz" pos="25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28" name="Titel 1">
            <a:extLst>
              <a:ext uri="{FF2B5EF4-FFF2-40B4-BE49-F238E27FC236}">
                <a16:creationId xmlns:a16="http://schemas.microsoft.com/office/drawing/2014/main" id="{E50F5A42-C312-492A-264D-9FD4BE770541}"/>
              </a:ext>
            </a:extLst>
          </p:cNvPr>
          <p:cNvSpPr>
            <a:spLocks noGrp="1"/>
          </p:cNvSpPr>
          <p:nvPr>
            <p:ph type="title" hasCustomPrompt="1"/>
          </p:nvPr>
        </p:nvSpPr>
        <p:spPr>
          <a:xfrm>
            <a:off x="1308100" y="812803"/>
            <a:ext cx="3470378"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29" name="Textplatzhalter 14">
            <a:extLst>
              <a:ext uri="{FF2B5EF4-FFF2-40B4-BE49-F238E27FC236}">
                <a16:creationId xmlns:a16="http://schemas.microsoft.com/office/drawing/2014/main" id="{1C0F5310-EE93-58C5-07DD-3B924B66D815}"/>
              </a:ext>
            </a:extLst>
          </p:cNvPr>
          <p:cNvSpPr>
            <a:spLocks noGrp="1"/>
          </p:cNvSpPr>
          <p:nvPr>
            <p:ph type="body" sz="quarter" idx="13" hasCustomPrompt="1"/>
          </p:nvPr>
        </p:nvSpPr>
        <p:spPr>
          <a:xfrm>
            <a:off x="1308100" y="404813"/>
            <a:ext cx="3470377" cy="236603"/>
          </a:xfrm>
        </p:spPr>
        <p:txBody>
          <a:bodyPr/>
          <a:lstStyle>
            <a:lvl1pPr marL="0" indent="0">
              <a:buNone/>
              <a:defRPr sz="1200" b="1">
                <a:solidFill>
                  <a:schemeClr val="tx1"/>
                </a:solidFill>
              </a:defRPr>
            </a:lvl1pPr>
          </a:lstStyle>
          <a:p>
            <a:pPr lvl="0"/>
            <a:r>
              <a:rPr lang="de-DE"/>
              <a:t>Introline</a:t>
            </a:r>
          </a:p>
        </p:txBody>
      </p:sp>
      <p:sp>
        <p:nvSpPr>
          <p:cNvPr id="30" name="Textplatzhalter 14">
            <a:extLst>
              <a:ext uri="{FF2B5EF4-FFF2-40B4-BE49-F238E27FC236}">
                <a16:creationId xmlns:a16="http://schemas.microsoft.com/office/drawing/2014/main" id="{F28D528E-433B-3CF2-3BC7-8166CB1A5A9A}"/>
              </a:ext>
            </a:extLst>
          </p:cNvPr>
          <p:cNvSpPr>
            <a:spLocks noGrp="1"/>
          </p:cNvSpPr>
          <p:nvPr>
            <p:ph type="body" sz="quarter" idx="14" hasCustomPrompt="1"/>
          </p:nvPr>
        </p:nvSpPr>
        <p:spPr>
          <a:xfrm>
            <a:off x="1308100" y="2044560"/>
            <a:ext cx="3450714"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grpSp>
        <p:nvGrpSpPr>
          <p:cNvPr id="13" name="Gruppieren 12">
            <a:extLst>
              <a:ext uri="{FF2B5EF4-FFF2-40B4-BE49-F238E27FC236}">
                <a16:creationId xmlns:a16="http://schemas.microsoft.com/office/drawing/2014/main" id="{746193DB-71A2-0DE0-54E7-1FD400E450B3}"/>
              </a:ext>
            </a:extLst>
          </p:cNvPr>
          <p:cNvGrpSpPr/>
          <p:nvPr userDrawn="1"/>
        </p:nvGrpSpPr>
        <p:grpSpPr>
          <a:xfrm>
            <a:off x="5248463" y="1764520"/>
            <a:ext cx="7150975" cy="4112405"/>
            <a:chOff x="5248463" y="1764520"/>
            <a:chExt cx="7150975" cy="4112405"/>
          </a:xfrm>
        </p:grpSpPr>
        <p:sp>
          <p:nvSpPr>
            <p:cNvPr id="3" name="Freeform 5">
              <a:extLst>
                <a:ext uri="{FF2B5EF4-FFF2-40B4-BE49-F238E27FC236}">
                  <a16:creationId xmlns:a16="http://schemas.microsoft.com/office/drawing/2014/main" id="{4883EE8A-B486-7756-0760-FCA752818167}"/>
                </a:ext>
              </a:extLst>
            </p:cNvPr>
            <p:cNvSpPr>
              <a:spLocks noEditPoints="1"/>
            </p:cNvSpPr>
            <p:nvPr/>
          </p:nvSpPr>
          <p:spPr bwMode="auto">
            <a:xfrm>
              <a:off x="5917349" y="1764520"/>
              <a:ext cx="5813203" cy="4028556"/>
            </a:xfrm>
            <a:custGeom>
              <a:avLst/>
              <a:gdLst>
                <a:gd name="T0" fmla="*/ 3428 w 101532"/>
                <a:gd name="T1" fmla="*/ 0 h 70353"/>
                <a:gd name="T2" fmla="*/ 98105 w 101532"/>
                <a:gd name="T3" fmla="*/ 0 h 70353"/>
                <a:gd name="T4" fmla="*/ 101532 w 101532"/>
                <a:gd name="T5" fmla="*/ 3428 h 70353"/>
                <a:gd name="T6" fmla="*/ 101532 w 101532"/>
                <a:gd name="T7" fmla="*/ 66925 h 70353"/>
                <a:gd name="T8" fmla="*/ 98105 w 101532"/>
                <a:gd name="T9" fmla="*/ 70353 h 70353"/>
                <a:gd name="T10" fmla="*/ 3428 w 101532"/>
                <a:gd name="T11" fmla="*/ 70353 h 70353"/>
                <a:gd name="T12" fmla="*/ 0 w 101532"/>
                <a:gd name="T13" fmla="*/ 66925 h 70353"/>
                <a:gd name="T14" fmla="*/ 0 w 101532"/>
                <a:gd name="T15" fmla="*/ 3428 h 70353"/>
                <a:gd name="T16" fmla="*/ 3428 w 101532"/>
                <a:gd name="T17" fmla="*/ 0 h 70353"/>
                <a:gd name="T18" fmla="*/ 3217 w 101532"/>
                <a:gd name="T19" fmla="*/ 4234 h 70353"/>
                <a:gd name="T20" fmla="*/ 98315 w 101532"/>
                <a:gd name="T21" fmla="*/ 4234 h 70353"/>
                <a:gd name="T22" fmla="*/ 98315 w 101532"/>
                <a:gd name="T23" fmla="*/ 62733 h 70353"/>
                <a:gd name="T24" fmla="*/ 3217 w 101532"/>
                <a:gd name="T25" fmla="*/ 62733 h 70353"/>
                <a:gd name="T26" fmla="*/ 3217 w 101532"/>
                <a:gd name="T27" fmla="*/ 4234 h 70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532" h="70353">
                  <a:moveTo>
                    <a:pt x="3428" y="0"/>
                  </a:moveTo>
                  <a:lnTo>
                    <a:pt x="98105" y="0"/>
                  </a:lnTo>
                  <a:cubicBezTo>
                    <a:pt x="99990" y="0"/>
                    <a:pt x="101532" y="1543"/>
                    <a:pt x="101532" y="3428"/>
                  </a:cubicBezTo>
                  <a:lnTo>
                    <a:pt x="101532" y="66925"/>
                  </a:lnTo>
                  <a:cubicBezTo>
                    <a:pt x="101532" y="68810"/>
                    <a:pt x="99990" y="70353"/>
                    <a:pt x="98105" y="70353"/>
                  </a:cubicBezTo>
                  <a:lnTo>
                    <a:pt x="3428" y="70353"/>
                  </a:lnTo>
                  <a:cubicBezTo>
                    <a:pt x="1543" y="70353"/>
                    <a:pt x="0" y="68810"/>
                    <a:pt x="0" y="66925"/>
                  </a:cubicBezTo>
                  <a:lnTo>
                    <a:pt x="0" y="3428"/>
                  </a:lnTo>
                  <a:cubicBezTo>
                    <a:pt x="0" y="1543"/>
                    <a:pt x="1543" y="0"/>
                    <a:pt x="3428" y="0"/>
                  </a:cubicBezTo>
                  <a:close/>
                  <a:moveTo>
                    <a:pt x="3217" y="4234"/>
                  </a:moveTo>
                  <a:lnTo>
                    <a:pt x="98315" y="4234"/>
                  </a:lnTo>
                  <a:lnTo>
                    <a:pt x="98315" y="62733"/>
                  </a:lnTo>
                  <a:lnTo>
                    <a:pt x="3217" y="62733"/>
                  </a:lnTo>
                  <a:lnTo>
                    <a:pt x="3217" y="4234"/>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CA2D184-2CC0-F0D1-E343-A396886B73E3}"/>
                </a:ext>
              </a:extLst>
            </p:cNvPr>
            <p:cNvSpPr>
              <a:spLocks/>
            </p:cNvSpPr>
            <p:nvPr/>
          </p:nvSpPr>
          <p:spPr bwMode="auto">
            <a:xfrm>
              <a:off x="5917347" y="1764520"/>
              <a:ext cx="5813203" cy="3805594"/>
            </a:xfrm>
            <a:custGeom>
              <a:avLst/>
              <a:gdLst>
                <a:gd name="T0" fmla="*/ 1863 w 101532"/>
                <a:gd name="T1" fmla="*/ 0 h 66458"/>
                <a:gd name="T2" fmla="*/ 99670 w 101532"/>
                <a:gd name="T3" fmla="*/ 0 h 66458"/>
                <a:gd name="T4" fmla="*/ 101532 w 101532"/>
                <a:gd name="T5" fmla="*/ 1863 h 66458"/>
                <a:gd name="T6" fmla="*/ 101532 w 101532"/>
                <a:gd name="T7" fmla="*/ 64596 h 66458"/>
                <a:gd name="T8" fmla="*/ 99670 w 101532"/>
                <a:gd name="T9" fmla="*/ 66458 h 66458"/>
                <a:gd name="T10" fmla="*/ 1863 w 101532"/>
                <a:gd name="T11" fmla="*/ 66458 h 66458"/>
                <a:gd name="T12" fmla="*/ 0 w 101532"/>
                <a:gd name="T13" fmla="*/ 64596 h 66458"/>
                <a:gd name="T14" fmla="*/ 0 w 101532"/>
                <a:gd name="T15" fmla="*/ 1863 h 66458"/>
                <a:gd name="T16" fmla="*/ 1863 w 101532"/>
                <a:gd name="T17" fmla="*/ 0 h 66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32" h="66458">
                  <a:moveTo>
                    <a:pt x="1863" y="0"/>
                  </a:moveTo>
                  <a:lnTo>
                    <a:pt x="99670" y="0"/>
                  </a:lnTo>
                  <a:cubicBezTo>
                    <a:pt x="100694" y="0"/>
                    <a:pt x="101532" y="838"/>
                    <a:pt x="101532" y="1863"/>
                  </a:cubicBezTo>
                  <a:lnTo>
                    <a:pt x="101532" y="64596"/>
                  </a:lnTo>
                  <a:cubicBezTo>
                    <a:pt x="101532" y="65620"/>
                    <a:pt x="100694" y="66458"/>
                    <a:pt x="99670" y="66458"/>
                  </a:cubicBezTo>
                  <a:lnTo>
                    <a:pt x="1863" y="66458"/>
                  </a:lnTo>
                  <a:cubicBezTo>
                    <a:pt x="838" y="66458"/>
                    <a:pt x="0" y="65620"/>
                    <a:pt x="0" y="64596"/>
                  </a:cubicBezTo>
                  <a:lnTo>
                    <a:pt x="0" y="1863"/>
                  </a:lnTo>
                  <a:cubicBezTo>
                    <a:pt x="0" y="838"/>
                    <a:pt x="838" y="0"/>
                    <a:pt x="1863"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501646DF-88A9-CE99-DF79-657AA88F60DC}"/>
                </a:ext>
              </a:extLst>
            </p:cNvPr>
            <p:cNvSpPr>
              <a:spLocks/>
            </p:cNvSpPr>
            <p:nvPr/>
          </p:nvSpPr>
          <p:spPr bwMode="auto">
            <a:xfrm>
              <a:off x="5248463" y="5667304"/>
              <a:ext cx="7150975" cy="209621"/>
            </a:xfrm>
            <a:custGeom>
              <a:avLst/>
              <a:gdLst>
                <a:gd name="T0" fmla="*/ 0 w 124900"/>
                <a:gd name="T1" fmla="*/ 0 h 3665"/>
                <a:gd name="T2" fmla="*/ 124900 w 124900"/>
                <a:gd name="T3" fmla="*/ 0 h 3665"/>
                <a:gd name="T4" fmla="*/ 124900 w 124900"/>
                <a:gd name="T5" fmla="*/ 2262 h 3665"/>
                <a:gd name="T6" fmla="*/ 120603 w 124900"/>
                <a:gd name="T7" fmla="*/ 3665 h 3665"/>
                <a:gd name="T8" fmla="*/ 62450 w 124900"/>
                <a:gd name="T9" fmla="*/ 3665 h 3665"/>
                <a:gd name="T10" fmla="*/ 4297 w 124900"/>
                <a:gd name="T11" fmla="*/ 3665 h 3665"/>
                <a:gd name="T12" fmla="*/ 0 w 124900"/>
                <a:gd name="T13" fmla="*/ 2262 h 3665"/>
                <a:gd name="T14" fmla="*/ 0 w 124900"/>
                <a:gd name="T15" fmla="*/ 0 h 3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00" h="3665">
                  <a:moveTo>
                    <a:pt x="0" y="0"/>
                  </a:moveTo>
                  <a:lnTo>
                    <a:pt x="124900" y="0"/>
                  </a:lnTo>
                  <a:lnTo>
                    <a:pt x="124900" y="2262"/>
                  </a:lnTo>
                  <a:cubicBezTo>
                    <a:pt x="123876" y="2905"/>
                    <a:pt x="121834" y="3665"/>
                    <a:pt x="120603" y="3665"/>
                  </a:cubicBezTo>
                  <a:lnTo>
                    <a:pt x="62450" y="3665"/>
                  </a:lnTo>
                  <a:lnTo>
                    <a:pt x="4297" y="3665"/>
                  </a:lnTo>
                  <a:cubicBezTo>
                    <a:pt x="3066" y="3665"/>
                    <a:pt x="1024" y="2905"/>
                    <a:pt x="0" y="2262"/>
                  </a:cubicBez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3DAD0F17-00C3-E0AF-EE39-CE4CC95BE4CF}"/>
                </a:ext>
              </a:extLst>
            </p:cNvPr>
            <p:cNvSpPr>
              <a:spLocks/>
            </p:cNvSpPr>
            <p:nvPr/>
          </p:nvSpPr>
          <p:spPr bwMode="auto">
            <a:xfrm>
              <a:off x="5248463" y="5796887"/>
              <a:ext cx="7150975" cy="80038"/>
            </a:xfrm>
            <a:custGeom>
              <a:avLst/>
              <a:gdLst>
                <a:gd name="T0" fmla="*/ 0 w 124900"/>
                <a:gd name="T1" fmla="*/ 0 h 1403"/>
                <a:gd name="T2" fmla="*/ 62450 w 124900"/>
                <a:gd name="T3" fmla="*/ 0 h 1403"/>
                <a:gd name="T4" fmla="*/ 124900 w 124900"/>
                <a:gd name="T5" fmla="*/ 0 h 1403"/>
                <a:gd name="T6" fmla="*/ 120603 w 124900"/>
                <a:gd name="T7" fmla="*/ 1403 h 1403"/>
                <a:gd name="T8" fmla="*/ 62450 w 124900"/>
                <a:gd name="T9" fmla="*/ 1403 h 1403"/>
                <a:gd name="T10" fmla="*/ 4297 w 124900"/>
                <a:gd name="T11" fmla="*/ 1403 h 1403"/>
                <a:gd name="T12" fmla="*/ 0 w 124900"/>
                <a:gd name="T13" fmla="*/ 0 h 1403"/>
              </a:gdLst>
              <a:ahLst/>
              <a:cxnLst>
                <a:cxn ang="0">
                  <a:pos x="T0" y="T1"/>
                </a:cxn>
                <a:cxn ang="0">
                  <a:pos x="T2" y="T3"/>
                </a:cxn>
                <a:cxn ang="0">
                  <a:pos x="T4" y="T5"/>
                </a:cxn>
                <a:cxn ang="0">
                  <a:pos x="T6" y="T7"/>
                </a:cxn>
                <a:cxn ang="0">
                  <a:pos x="T8" y="T9"/>
                </a:cxn>
                <a:cxn ang="0">
                  <a:pos x="T10" y="T11"/>
                </a:cxn>
                <a:cxn ang="0">
                  <a:pos x="T12" y="T13"/>
                </a:cxn>
              </a:cxnLst>
              <a:rect l="0" t="0" r="r" b="b"/>
              <a:pathLst>
                <a:path w="124900" h="1403">
                  <a:moveTo>
                    <a:pt x="0" y="0"/>
                  </a:moveTo>
                  <a:lnTo>
                    <a:pt x="62450" y="0"/>
                  </a:lnTo>
                  <a:lnTo>
                    <a:pt x="124900" y="0"/>
                  </a:lnTo>
                  <a:cubicBezTo>
                    <a:pt x="123876" y="643"/>
                    <a:pt x="121834" y="1403"/>
                    <a:pt x="120603" y="1403"/>
                  </a:cubicBezTo>
                  <a:lnTo>
                    <a:pt x="62450" y="1403"/>
                  </a:lnTo>
                  <a:lnTo>
                    <a:pt x="4297" y="1403"/>
                  </a:lnTo>
                  <a:cubicBezTo>
                    <a:pt x="3066" y="1403"/>
                    <a:pt x="1024" y="643"/>
                    <a:pt x="0"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E2939A89-9971-8E95-BA0C-B293172E48B5}"/>
                </a:ext>
              </a:extLst>
            </p:cNvPr>
            <p:cNvSpPr>
              <a:spLocks/>
            </p:cNvSpPr>
            <p:nvPr/>
          </p:nvSpPr>
          <p:spPr bwMode="auto">
            <a:xfrm>
              <a:off x="8324193" y="5667304"/>
              <a:ext cx="999516" cy="80990"/>
            </a:xfrm>
            <a:custGeom>
              <a:avLst/>
              <a:gdLst>
                <a:gd name="T0" fmla="*/ 17450 w 17450"/>
                <a:gd name="T1" fmla="*/ 0 h 1418"/>
                <a:gd name="T2" fmla="*/ 17450 w 17450"/>
                <a:gd name="T3" fmla="*/ 0 h 1418"/>
                <a:gd name="T4" fmla="*/ 0 w 17450"/>
                <a:gd name="T5" fmla="*/ 0 h 1418"/>
                <a:gd name="T6" fmla="*/ 0 w 17450"/>
                <a:gd name="T7" fmla="*/ 0 h 1418"/>
                <a:gd name="T8" fmla="*/ 1419 w 17450"/>
                <a:gd name="T9" fmla="*/ 1418 h 1418"/>
                <a:gd name="T10" fmla="*/ 16031 w 17450"/>
                <a:gd name="T11" fmla="*/ 1418 h 1418"/>
                <a:gd name="T12" fmla="*/ 17450 w 17450"/>
                <a:gd name="T13" fmla="*/ 0 h 1418"/>
              </a:gdLst>
              <a:ahLst/>
              <a:cxnLst>
                <a:cxn ang="0">
                  <a:pos x="T0" y="T1"/>
                </a:cxn>
                <a:cxn ang="0">
                  <a:pos x="T2" y="T3"/>
                </a:cxn>
                <a:cxn ang="0">
                  <a:pos x="T4" y="T5"/>
                </a:cxn>
                <a:cxn ang="0">
                  <a:pos x="T6" y="T7"/>
                </a:cxn>
                <a:cxn ang="0">
                  <a:pos x="T8" y="T9"/>
                </a:cxn>
                <a:cxn ang="0">
                  <a:pos x="T10" y="T11"/>
                </a:cxn>
                <a:cxn ang="0">
                  <a:pos x="T12" y="T13"/>
                </a:cxn>
              </a:cxnLst>
              <a:rect l="0" t="0" r="r" b="b"/>
              <a:pathLst>
                <a:path w="17450" h="1418">
                  <a:moveTo>
                    <a:pt x="17450" y="0"/>
                  </a:moveTo>
                  <a:lnTo>
                    <a:pt x="17450" y="0"/>
                  </a:lnTo>
                  <a:lnTo>
                    <a:pt x="0" y="0"/>
                  </a:lnTo>
                  <a:lnTo>
                    <a:pt x="0" y="0"/>
                  </a:lnTo>
                  <a:cubicBezTo>
                    <a:pt x="0" y="780"/>
                    <a:pt x="639" y="1418"/>
                    <a:pt x="1419" y="1418"/>
                  </a:cubicBezTo>
                  <a:lnTo>
                    <a:pt x="16031" y="1418"/>
                  </a:lnTo>
                  <a:cubicBezTo>
                    <a:pt x="16812" y="1418"/>
                    <a:pt x="17450" y="780"/>
                    <a:pt x="174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Oval 10">
              <a:extLst>
                <a:ext uri="{FF2B5EF4-FFF2-40B4-BE49-F238E27FC236}">
                  <a16:creationId xmlns:a16="http://schemas.microsoft.com/office/drawing/2014/main" id="{1E8236AB-4315-01E8-E661-0D9B8A7FF5A3}"/>
                </a:ext>
              </a:extLst>
            </p:cNvPr>
            <p:cNvSpPr>
              <a:spLocks noChangeArrowheads="1"/>
            </p:cNvSpPr>
            <p:nvPr/>
          </p:nvSpPr>
          <p:spPr bwMode="auto">
            <a:xfrm>
              <a:off x="8780597" y="1842652"/>
              <a:ext cx="86707" cy="86708"/>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Oval 11">
              <a:extLst>
                <a:ext uri="{FF2B5EF4-FFF2-40B4-BE49-F238E27FC236}">
                  <a16:creationId xmlns:a16="http://schemas.microsoft.com/office/drawing/2014/main" id="{667D6590-06DB-2E16-99A0-8889AA6397E1}"/>
                </a:ext>
              </a:extLst>
            </p:cNvPr>
            <p:cNvSpPr>
              <a:spLocks noChangeArrowheads="1"/>
            </p:cNvSpPr>
            <p:nvPr/>
          </p:nvSpPr>
          <p:spPr bwMode="auto">
            <a:xfrm>
              <a:off x="8802512" y="1864566"/>
              <a:ext cx="42878" cy="42878"/>
            </a:xfrm>
            <a:prstGeom prst="ellipse">
              <a:avLst/>
            </a:pr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Picture Placeholder 5">
            <a:extLst>
              <a:ext uri="{FF2B5EF4-FFF2-40B4-BE49-F238E27FC236}">
                <a16:creationId xmlns:a16="http://schemas.microsoft.com/office/drawing/2014/main" id="{2D3BB7E3-3872-56A1-D987-2372B960BA52}"/>
              </a:ext>
            </a:extLst>
          </p:cNvPr>
          <p:cNvSpPr>
            <a:spLocks noGrp="1"/>
          </p:cNvSpPr>
          <p:nvPr userDrawn="1">
            <p:ph type="pic" sz="quarter" idx="15"/>
          </p:nvPr>
        </p:nvSpPr>
        <p:spPr>
          <a:xfrm>
            <a:off x="6113496" y="2183351"/>
            <a:ext cx="5420908" cy="3049261"/>
          </a:xfrm>
          <a:solidFill>
            <a:srgbClr val="FCFAF8"/>
          </a:solidFill>
        </p:spPr>
        <p:txBody>
          <a:bodyPr/>
          <a:lstStyle>
            <a:lvl1pPr marL="0" indent="0">
              <a:buNone/>
              <a:defRPr>
                <a:solidFill>
                  <a:schemeClr val="bg1"/>
                </a:solidFill>
              </a:defRPr>
            </a:lvl1pPr>
          </a:lstStyle>
          <a:p>
            <a:endParaRPr lang="de-DE"/>
          </a:p>
        </p:txBody>
      </p:sp>
      <p:sp>
        <p:nvSpPr>
          <p:cNvPr id="2" name="Fußzeilenplatzhalter 1">
            <a:extLst>
              <a:ext uri="{FF2B5EF4-FFF2-40B4-BE49-F238E27FC236}">
                <a16:creationId xmlns:a16="http://schemas.microsoft.com/office/drawing/2014/main" id="{271A0A34-3809-CA52-C3C5-496FA3EEB2E7}"/>
              </a:ext>
            </a:extLst>
          </p:cNvPr>
          <p:cNvSpPr>
            <a:spLocks noGrp="1"/>
          </p:cNvSpPr>
          <p:nvPr>
            <p:ph type="ftr" sz="quarter" idx="16"/>
          </p:nvPr>
        </p:nvSpPr>
        <p:spPr/>
        <p:txBody>
          <a:bodyPr/>
          <a:lstStyle/>
          <a:p>
            <a:r>
              <a:rPr lang="de-DE"/>
              <a:t>Name of the presentation</a:t>
            </a:r>
          </a:p>
        </p:txBody>
      </p:sp>
    </p:spTree>
    <p:extLst>
      <p:ext uri="{BB962C8B-B14F-4D97-AF65-F5344CB8AC3E}">
        <p14:creationId xmlns:p14="http://schemas.microsoft.com/office/powerpoint/2010/main" val="309061185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353443"/>
            <a:ext cx="10440989" cy="545873"/>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3" name="Rectangle 6">
            <a:extLst>
              <a:ext uri="{FF2B5EF4-FFF2-40B4-BE49-F238E27FC236}">
                <a16:creationId xmlns:a16="http://schemas.microsoft.com/office/drawing/2014/main" id="{56B030DD-0670-99B8-02B1-B8A6B64FB64E}"/>
              </a:ext>
            </a:extLst>
          </p:cNvPr>
          <p:cNvSpPr>
            <a:spLocks noChangeArrowheads="1"/>
          </p:cNvSpPr>
          <p:nvPr userDrawn="1"/>
        </p:nvSpPr>
        <p:spPr bwMode="auto">
          <a:xfrm>
            <a:off x="1308105" y="1157396"/>
            <a:ext cx="2828467" cy="318280"/>
          </a:xfrm>
          <a:prstGeom prst="rect">
            <a:avLst/>
          </a:prstGeom>
          <a:solidFill>
            <a:srgbClr val="323B40"/>
          </a:solidFill>
          <a:ln w="9525">
            <a:solidFill>
              <a:schemeClr val="bg1"/>
            </a:solidFill>
            <a:miter lim="800000"/>
            <a:headEnd/>
            <a:tailEnd/>
          </a:ln>
        </p:spPr>
        <p:txBody>
          <a:bodyPr vert="horz" wrap="square" lIns="121920" tIns="0" rIns="121920" bIns="0" numCol="1" anchor="ctr" anchorCtr="0" compatLnSpc="1">
            <a:prstTxWarp prst="textNoShape">
              <a:avLst/>
            </a:prstTxWarp>
          </a:bodyPr>
          <a:lstStyle/>
          <a:p>
            <a:endParaRPr lang="en-US" sz="1333" dirty="0">
              <a:solidFill>
                <a:schemeClr val="bg1"/>
              </a:solidFill>
              <a:latin typeface="Nunito Sans" pitchFamily="2" charset="77"/>
            </a:endParaRPr>
          </a:p>
        </p:txBody>
      </p:sp>
      <p:sp>
        <p:nvSpPr>
          <p:cNvPr id="5" name="Rectangle 11">
            <a:extLst>
              <a:ext uri="{FF2B5EF4-FFF2-40B4-BE49-F238E27FC236}">
                <a16:creationId xmlns:a16="http://schemas.microsoft.com/office/drawing/2014/main" id="{D3991498-C13B-C215-D64B-2A769AB41951}"/>
              </a:ext>
            </a:extLst>
          </p:cNvPr>
          <p:cNvSpPr>
            <a:spLocks noChangeArrowheads="1"/>
          </p:cNvSpPr>
          <p:nvPr userDrawn="1"/>
        </p:nvSpPr>
        <p:spPr bwMode="auto">
          <a:xfrm>
            <a:off x="1308100" y="1485354"/>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6" name="Rectangle 11">
            <a:extLst>
              <a:ext uri="{FF2B5EF4-FFF2-40B4-BE49-F238E27FC236}">
                <a16:creationId xmlns:a16="http://schemas.microsoft.com/office/drawing/2014/main" id="{FF380E1A-F2BF-C2E0-6715-E28811053D07}"/>
              </a:ext>
            </a:extLst>
          </p:cNvPr>
          <p:cNvSpPr>
            <a:spLocks noChangeArrowheads="1"/>
          </p:cNvSpPr>
          <p:nvPr userDrawn="1"/>
        </p:nvSpPr>
        <p:spPr bwMode="auto">
          <a:xfrm>
            <a:off x="1308100" y="2000226"/>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7" name="Rectangle 11">
            <a:extLst>
              <a:ext uri="{FF2B5EF4-FFF2-40B4-BE49-F238E27FC236}">
                <a16:creationId xmlns:a16="http://schemas.microsoft.com/office/drawing/2014/main" id="{3F18567B-C3A6-0696-5628-0FD3CAD37BA3}"/>
              </a:ext>
            </a:extLst>
          </p:cNvPr>
          <p:cNvSpPr>
            <a:spLocks noChangeArrowheads="1"/>
          </p:cNvSpPr>
          <p:nvPr userDrawn="1"/>
        </p:nvSpPr>
        <p:spPr bwMode="auto">
          <a:xfrm>
            <a:off x="1308100" y="2515097"/>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8" name="Rectangle 11">
            <a:extLst>
              <a:ext uri="{FF2B5EF4-FFF2-40B4-BE49-F238E27FC236}">
                <a16:creationId xmlns:a16="http://schemas.microsoft.com/office/drawing/2014/main" id="{624190E7-3A1C-C981-C01E-7C5EDC93CD59}"/>
              </a:ext>
            </a:extLst>
          </p:cNvPr>
          <p:cNvSpPr>
            <a:spLocks noChangeArrowheads="1"/>
          </p:cNvSpPr>
          <p:nvPr userDrawn="1"/>
        </p:nvSpPr>
        <p:spPr bwMode="auto">
          <a:xfrm>
            <a:off x="1308100" y="3029969"/>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9" name="Rectangle 11">
            <a:extLst>
              <a:ext uri="{FF2B5EF4-FFF2-40B4-BE49-F238E27FC236}">
                <a16:creationId xmlns:a16="http://schemas.microsoft.com/office/drawing/2014/main" id="{DD292A1A-EC4D-3BC9-0B12-66AB60CFF840}"/>
              </a:ext>
            </a:extLst>
          </p:cNvPr>
          <p:cNvSpPr>
            <a:spLocks noChangeArrowheads="1"/>
          </p:cNvSpPr>
          <p:nvPr userDrawn="1"/>
        </p:nvSpPr>
        <p:spPr bwMode="auto">
          <a:xfrm>
            <a:off x="1308100" y="3544839"/>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0" name="Rectangle 11">
            <a:extLst>
              <a:ext uri="{FF2B5EF4-FFF2-40B4-BE49-F238E27FC236}">
                <a16:creationId xmlns:a16="http://schemas.microsoft.com/office/drawing/2014/main" id="{1E41EE1E-E1DC-06A5-9670-B632BE490C30}"/>
              </a:ext>
            </a:extLst>
          </p:cNvPr>
          <p:cNvSpPr>
            <a:spLocks noChangeArrowheads="1"/>
          </p:cNvSpPr>
          <p:nvPr userDrawn="1"/>
        </p:nvSpPr>
        <p:spPr bwMode="auto">
          <a:xfrm>
            <a:off x="1308100" y="4059711"/>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1" name="Rectangle 11">
            <a:extLst>
              <a:ext uri="{FF2B5EF4-FFF2-40B4-BE49-F238E27FC236}">
                <a16:creationId xmlns:a16="http://schemas.microsoft.com/office/drawing/2014/main" id="{17F47F2F-D678-8918-FDC3-341C4611BC03}"/>
              </a:ext>
            </a:extLst>
          </p:cNvPr>
          <p:cNvSpPr>
            <a:spLocks noChangeArrowheads="1"/>
          </p:cNvSpPr>
          <p:nvPr userDrawn="1"/>
        </p:nvSpPr>
        <p:spPr bwMode="auto">
          <a:xfrm>
            <a:off x="1308100" y="4574583"/>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2" name="Rectangle 11">
            <a:extLst>
              <a:ext uri="{FF2B5EF4-FFF2-40B4-BE49-F238E27FC236}">
                <a16:creationId xmlns:a16="http://schemas.microsoft.com/office/drawing/2014/main" id="{EA456D4A-44B4-A4D2-DDFB-7146634F91B1}"/>
              </a:ext>
            </a:extLst>
          </p:cNvPr>
          <p:cNvSpPr>
            <a:spLocks noChangeArrowheads="1"/>
          </p:cNvSpPr>
          <p:nvPr userDrawn="1"/>
        </p:nvSpPr>
        <p:spPr bwMode="auto">
          <a:xfrm>
            <a:off x="1308101" y="5089457"/>
            <a:ext cx="282847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3" name="Rectangle 7">
            <a:extLst>
              <a:ext uri="{FF2B5EF4-FFF2-40B4-BE49-F238E27FC236}">
                <a16:creationId xmlns:a16="http://schemas.microsoft.com/office/drawing/2014/main" id="{5F4F8F4A-890E-EEE9-1B23-510A2E3DA3D7}"/>
              </a:ext>
            </a:extLst>
          </p:cNvPr>
          <p:cNvSpPr>
            <a:spLocks noChangeArrowheads="1"/>
          </p:cNvSpPr>
          <p:nvPr userDrawn="1"/>
        </p:nvSpPr>
        <p:spPr bwMode="auto">
          <a:xfrm>
            <a:off x="4168840" y="1157396"/>
            <a:ext cx="681273" cy="318280"/>
          </a:xfrm>
          <a:prstGeom prst="rect">
            <a:avLst/>
          </a:prstGeom>
          <a:solidFill>
            <a:srgbClr val="323B40"/>
          </a:solidFill>
          <a:ln w="9525">
            <a:solidFill>
              <a:schemeClr val="bg1"/>
            </a:solidFill>
            <a:miter lim="800000"/>
            <a:headEnd/>
            <a:tailEnd/>
          </a:ln>
        </p:spPr>
        <p:txBody>
          <a:bodyPr vert="horz" wrap="square" lIns="121920" tIns="0" rIns="121920" bIns="0" numCol="1" anchor="ctr" anchorCtr="0" compatLnSpc="1">
            <a:prstTxWarp prst="textNoShape">
              <a:avLst/>
            </a:prstTxWarp>
          </a:bodyPr>
          <a:lstStyle/>
          <a:p>
            <a:pPr algn="ctr"/>
            <a:endParaRPr lang="en-US" sz="1333" dirty="0">
              <a:solidFill>
                <a:schemeClr val="bg1"/>
              </a:solidFill>
              <a:latin typeface="Nunito Sans" pitchFamily="2" charset="77"/>
            </a:endParaRPr>
          </a:p>
        </p:txBody>
      </p:sp>
      <p:sp>
        <p:nvSpPr>
          <p:cNvPr id="14" name="Rectangle 12">
            <a:extLst>
              <a:ext uri="{FF2B5EF4-FFF2-40B4-BE49-F238E27FC236}">
                <a16:creationId xmlns:a16="http://schemas.microsoft.com/office/drawing/2014/main" id="{2525FDDC-E0AF-F79B-2D22-82C83FF15F4D}"/>
              </a:ext>
            </a:extLst>
          </p:cNvPr>
          <p:cNvSpPr>
            <a:spLocks noChangeArrowheads="1"/>
          </p:cNvSpPr>
          <p:nvPr userDrawn="1"/>
        </p:nvSpPr>
        <p:spPr bwMode="auto">
          <a:xfrm>
            <a:off x="4168836" y="1485355"/>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5" name="Rectangle 12">
            <a:extLst>
              <a:ext uri="{FF2B5EF4-FFF2-40B4-BE49-F238E27FC236}">
                <a16:creationId xmlns:a16="http://schemas.microsoft.com/office/drawing/2014/main" id="{8BFD9241-12DE-9C8F-964D-6D84EC1A7E2E}"/>
              </a:ext>
            </a:extLst>
          </p:cNvPr>
          <p:cNvSpPr>
            <a:spLocks noChangeArrowheads="1"/>
          </p:cNvSpPr>
          <p:nvPr userDrawn="1"/>
        </p:nvSpPr>
        <p:spPr bwMode="auto">
          <a:xfrm>
            <a:off x="4168836" y="2000227"/>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6" name="Rectangle 25">
            <a:extLst>
              <a:ext uri="{FF2B5EF4-FFF2-40B4-BE49-F238E27FC236}">
                <a16:creationId xmlns:a16="http://schemas.microsoft.com/office/drawing/2014/main" id="{7887886C-6F7C-ED83-7E1B-5CFFD3517B7B}"/>
              </a:ext>
            </a:extLst>
          </p:cNvPr>
          <p:cNvSpPr>
            <a:spLocks noChangeArrowheads="1"/>
          </p:cNvSpPr>
          <p:nvPr userDrawn="1"/>
        </p:nvSpPr>
        <p:spPr bwMode="auto">
          <a:xfrm>
            <a:off x="4168836" y="2515098"/>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7" name="Rectangle 12">
            <a:extLst>
              <a:ext uri="{FF2B5EF4-FFF2-40B4-BE49-F238E27FC236}">
                <a16:creationId xmlns:a16="http://schemas.microsoft.com/office/drawing/2014/main" id="{F3591CFF-2BA3-7915-468C-CCFC127DF2AD}"/>
              </a:ext>
            </a:extLst>
          </p:cNvPr>
          <p:cNvSpPr>
            <a:spLocks noChangeArrowheads="1"/>
          </p:cNvSpPr>
          <p:nvPr userDrawn="1"/>
        </p:nvSpPr>
        <p:spPr bwMode="auto">
          <a:xfrm>
            <a:off x="4168836" y="3029970"/>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8" name="Rectangle 12">
            <a:extLst>
              <a:ext uri="{FF2B5EF4-FFF2-40B4-BE49-F238E27FC236}">
                <a16:creationId xmlns:a16="http://schemas.microsoft.com/office/drawing/2014/main" id="{41873B37-FEB2-5B22-6A9C-BE91BE1AFE90}"/>
              </a:ext>
            </a:extLst>
          </p:cNvPr>
          <p:cNvSpPr>
            <a:spLocks noChangeArrowheads="1"/>
          </p:cNvSpPr>
          <p:nvPr userDrawn="1"/>
        </p:nvSpPr>
        <p:spPr bwMode="auto">
          <a:xfrm>
            <a:off x="4168836" y="3544841"/>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9" name="Rectangle 12">
            <a:extLst>
              <a:ext uri="{FF2B5EF4-FFF2-40B4-BE49-F238E27FC236}">
                <a16:creationId xmlns:a16="http://schemas.microsoft.com/office/drawing/2014/main" id="{BEE55EDF-6A8A-B86A-D99C-2C55EEA1079E}"/>
              </a:ext>
            </a:extLst>
          </p:cNvPr>
          <p:cNvSpPr>
            <a:spLocks noChangeArrowheads="1"/>
          </p:cNvSpPr>
          <p:nvPr userDrawn="1"/>
        </p:nvSpPr>
        <p:spPr bwMode="auto">
          <a:xfrm>
            <a:off x="4168836" y="4059713"/>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20" name="Rectangle 12">
            <a:extLst>
              <a:ext uri="{FF2B5EF4-FFF2-40B4-BE49-F238E27FC236}">
                <a16:creationId xmlns:a16="http://schemas.microsoft.com/office/drawing/2014/main" id="{795D694A-6109-7464-07F5-DF3523D11249}"/>
              </a:ext>
            </a:extLst>
          </p:cNvPr>
          <p:cNvSpPr>
            <a:spLocks noChangeArrowheads="1"/>
          </p:cNvSpPr>
          <p:nvPr userDrawn="1"/>
        </p:nvSpPr>
        <p:spPr bwMode="auto">
          <a:xfrm>
            <a:off x="4168836" y="4574585"/>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21" name="Rectangle 12">
            <a:extLst>
              <a:ext uri="{FF2B5EF4-FFF2-40B4-BE49-F238E27FC236}">
                <a16:creationId xmlns:a16="http://schemas.microsoft.com/office/drawing/2014/main" id="{87A9043D-D677-64C7-B4B5-3A4CB613638E}"/>
              </a:ext>
            </a:extLst>
          </p:cNvPr>
          <p:cNvSpPr>
            <a:spLocks noChangeArrowheads="1"/>
          </p:cNvSpPr>
          <p:nvPr userDrawn="1"/>
        </p:nvSpPr>
        <p:spPr bwMode="auto">
          <a:xfrm>
            <a:off x="4168836" y="5089458"/>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22" name="Rectangle 6">
            <a:extLst>
              <a:ext uri="{FF2B5EF4-FFF2-40B4-BE49-F238E27FC236}">
                <a16:creationId xmlns:a16="http://schemas.microsoft.com/office/drawing/2014/main" id="{61CF025A-3CA9-53AA-D0CA-034556D17033}"/>
              </a:ext>
            </a:extLst>
          </p:cNvPr>
          <p:cNvSpPr>
            <a:spLocks noChangeArrowheads="1"/>
          </p:cNvSpPr>
          <p:nvPr userDrawn="1"/>
        </p:nvSpPr>
        <p:spPr bwMode="auto">
          <a:xfrm>
            <a:off x="4889863" y="1157398"/>
            <a:ext cx="552213" cy="318280"/>
          </a:xfrm>
          <a:prstGeom prst="rect">
            <a:avLst/>
          </a:prstGeom>
          <a:solidFill>
            <a:schemeClr val="accent1"/>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dirty="0">
                <a:solidFill>
                  <a:schemeClr val="bg1"/>
                </a:solidFill>
                <a:latin typeface="Nunito Sans" pitchFamily="2" charset="77"/>
              </a:rPr>
              <a:t>Jan</a:t>
            </a:r>
          </a:p>
        </p:txBody>
      </p:sp>
      <p:sp>
        <p:nvSpPr>
          <p:cNvPr id="23" name="Rectangle 7">
            <a:extLst>
              <a:ext uri="{FF2B5EF4-FFF2-40B4-BE49-F238E27FC236}">
                <a16:creationId xmlns:a16="http://schemas.microsoft.com/office/drawing/2014/main" id="{BBAE3C78-3AC0-C5EC-167B-E1B84DF339DC}"/>
              </a:ext>
            </a:extLst>
          </p:cNvPr>
          <p:cNvSpPr>
            <a:spLocks noChangeArrowheads="1"/>
          </p:cNvSpPr>
          <p:nvPr userDrawn="1"/>
        </p:nvSpPr>
        <p:spPr bwMode="auto">
          <a:xfrm>
            <a:off x="5464389" y="1157398"/>
            <a:ext cx="550403" cy="318280"/>
          </a:xfrm>
          <a:prstGeom prst="rect">
            <a:avLst/>
          </a:prstGeom>
          <a:solidFill>
            <a:schemeClr val="accent1"/>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Feb</a:t>
            </a:r>
            <a:endParaRPr lang="en-US" sz="1100" b="1" i="0" dirty="0">
              <a:solidFill>
                <a:schemeClr val="bg1"/>
              </a:solidFill>
              <a:latin typeface="Nunito Sans" pitchFamily="2" charset="77"/>
            </a:endParaRPr>
          </a:p>
        </p:txBody>
      </p:sp>
      <p:sp>
        <p:nvSpPr>
          <p:cNvPr id="24" name="Rectangle 8">
            <a:extLst>
              <a:ext uri="{FF2B5EF4-FFF2-40B4-BE49-F238E27FC236}">
                <a16:creationId xmlns:a16="http://schemas.microsoft.com/office/drawing/2014/main" id="{844968D3-BBB6-E49A-8160-A34CBF3D10A6}"/>
              </a:ext>
            </a:extLst>
          </p:cNvPr>
          <p:cNvSpPr>
            <a:spLocks noChangeArrowheads="1"/>
          </p:cNvSpPr>
          <p:nvPr userDrawn="1"/>
        </p:nvSpPr>
        <p:spPr bwMode="auto">
          <a:xfrm>
            <a:off x="6037085" y="1157398"/>
            <a:ext cx="551307" cy="318280"/>
          </a:xfrm>
          <a:prstGeom prst="rect">
            <a:avLst/>
          </a:prstGeom>
          <a:solidFill>
            <a:schemeClr val="accent1"/>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Mar</a:t>
            </a:r>
            <a:endParaRPr lang="en-US" sz="1100" b="1" i="0" dirty="0">
              <a:solidFill>
                <a:schemeClr val="bg1"/>
              </a:solidFill>
              <a:latin typeface="Nunito Sans" pitchFamily="2" charset="77"/>
            </a:endParaRPr>
          </a:p>
        </p:txBody>
      </p:sp>
      <p:sp>
        <p:nvSpPr>
          <p:cNvPr id="25" name="Rectangle 9">
            <a:extLst>
              <a:ext uri="{FF2B5EF4-FFF2-40B4-BE49-F238E27FC236}">
                <a16:creationId xmlns:a16="http://schemas.microsoft.com/office/drawing/2014/main" id="{F6740EB4-BBBE-E870-C9A8-AEBC797D1482}"/>
              </a:ext>
            </a:extLst>
          </p:cNvPr>
          <p:cNvSpPr>
            <a:spLocks noChangeArrowheads="1"/>
          </p:cNvSpPr>
          <p:nvPr userDrawn="1"/>
        </p:nvSpPr>
        <p:spPr bwMode="auto">
          <a:xfrm>
            <a:off x="6610724" y="1157398"/>
            <a:ext cx="552213" cy="318280"/>
          </a:xfrm>
          <a:prstGeom prst="rect">
            <a:avLst/>
          </a:prstGeom>
          <a:solidFill>
            <a:schemeClr val="accent2"/>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dirty="0">
                <a:solidFill>
                  <a:schemeClr val="bg1"/>
                </a:solidFill>
                <a:latin typeface="Nunito Sans" pitchFamily="2" charset="77"/>
              </a:rPr>
              <a:t>Apr</a:t>
            </a:r>
          </a:p>
        </p:txBody>
      </p:sp>
      <p:sp>
        <p:nvSpPr>
          <p:cNvPr id="26" name="Rectangle 10">
            <a:extLst>
              <a:ext uri="{FF2B5EF4-FFF2-40B4-BE49-F238E27FC236}">
                <a16:creationId xmlns:a16="http://schemas.microsoft.com/office/drawing/2014/main" id="{4718EBA8-23AE-84E7-04B2-4BCB82A0B577}"/>
              </a:ext>
            </a:extLst>
          </p:cNvPr>
          <p:cNvSpPr>
            <a:spLocks noChangeArrowheads="1"/>
          </p:cNvSpPr>
          <p:nvPr userDrawn="1"/>
        </p:nvSpPr>
        <p:spPr bwMode="auto">
          <a:xfrm>
            <a:off x="7185269" y="1157398"/>
            <a:ext cx="551307" cy="318280"/>
          </a:xfrm>
          <a:prstGeom prst="rect">
            <a:avLst/>
          </a:prstGeom>
          <a:solidFill>
            <a:schemeClr val="accent2"/>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May</a:t>
            </a:r>
            <a:endParaRPr lang="en-US" sz="1100" b="1" i="0" dirty="0">
              <a:solidFill>
                <a:schemeClr val="bg1"/>
              </a:solidFill>
              <a:latin typeface="Nunito Sans" pitchFamily="2" charset="77"/>
            </a:endParaRPr>
          </a:p>
        </p:txBody>
      </p:sp>
      <p:sp>
        <p:nvSpPr>
          <p:cNvPr id="27" name="Rectangle 11">
            <a:extLst>
              <a:ext uri="{FF2B5EF4-FFF2-40B4-BE49-F238E27FC236}">
                <a16:creationId xmlns:a16="http://schemas.microsoft.com/office/drawing/2014/main" id="{3DF1284A-D8F2-9CEF-4DCB-EC9EEF547CEB}"/>
              </a:ext>
            </a:extLst>
          </p:cNvPr>
          <p:cNvSpPr>
            <a:spLocks noChangeArrowheads="1"/>
          </p:cNvSpPr>
          <p:nvPr userDrawn="1"/>
        </p:nvSpPr>
        <p:spPr bwMode="auto">
          <a:xfrm>
            <a:off x="7758889" y="1157398"/>
            <a:ext cx="551307" cy="318280"/>
          </a:xfrm>
          <a:prstGeom prst="rect">
            <a:avLst/>
          </a:prstGeom>
          <a:solidFill>
            <a:schemeClr val="accent2"/>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Jun</a:t>
            </a:r>
            <a:endParaRPr lang="en-US" sz="1100" b="1" i="0" dirty="0">
              <a:solidFill>
                <a:schemeClr val="bg1"/>
              </a:solidFill>
              <a:latin typeface="Nunito Sans" pitchFamily="2" charset="77"/>
            </a:endParaRPr>
          </a:p>
        </p:txBody>
      </p:sp>
      <p:sp>
        <p:nvSpPr>
          <p:cNvPr id="28" name="Rectangle 12">
            <a:extLst>
              <a:ext uri="{FF2B5EF4-FFF2-40B4-BE49-F238E27FC236}">
                <a16:creationId xmlns:a16="http://schemas.microsoft.com/office/drawing/2014/main" id="{C8A4A4EE-80D9-2D42-99AF-C9DAF3E2AFB2}"/>
              </a:ext>
            </a:extLst>
          </p:cNvPr>
          <p:cNvSpPr>
            <a:spLocks noChangeArrowheads="1"/>
          </p:cNvSpPr>
          <p:nvPr userDrawn="1"/>
        </p:nvSpPr>
        <p:spPr bwMode="auto">
          <a:xfrm>
            <a:off x="8332511" y="1157398"/>
            <a:ext cx="551307" cy="318280"/>
          </a:xfrm>
          <a:prstGeom prst="rect">
            <a:avLst/>
          </a:prstGeom>
          <a:solidFill>
            <a:schemeClr val="accent3"/>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Jul</a:t>
            </a:r>
            <a:endParaRPr lang="en-US" sz="1100" b="1" i="0" dirty="0">
              <a:solidFill>
                <a:schemeClr val="bg1"/>
              </a:solidFill>
              <a:latin typeface="Nunito Sans" pitchFamily="2" charset="77"/>
            </a:endParaRPr>
          </a:p>
        </p:txBody>
      </p:sp>
      <p:sp>
        <p:nvSpPr>
          <p:cNvPr id="29" name="Rectangle 8">
            <a:extLst>
              <a:ext uri="{FF2B5EF4-FFF2-40B4-BE49-F238E27FC236}">
                <a16:creationId xmlns:a16="http://schemas.microsoft.com/office/drawing/2014/main" id="{21337FB4-8C68-1ABF-2702-C17BCBBC7F76}"/>
              </a:ext>
            </a:extLst>
          </p:cNvPr>
          <p:cNvSpPr>
            <a:spLocks noChangeArrowheads="1"/>
          </p:cNvSpPr>
          <p:nvPr userDrawn="1"/>
        </p:nvSpPr>
        <p:spPr bwMode="auto">
          <a:xfrm>
            <a:off x="8902355" y="1157398"/>
            <a:ext cx="551307" cy="318280"/>
          </a:xfrm>
          <a:prstGeom prst="rect">
            <a:avLst/>
          </a:prstGeom>
          <a:solidFill>
            <a:schemeClr val="accent3"/>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Aug</a:t>
            </a:r>
            <a:endParaRPr lang="en-US" sz="1100" b="1" i="0" dirty="0">
              <a:solidFill>
                <a:schemeClr val="bg1"/>
              </a:solidFill>
              <a:latin typeface="Nunito Sans" pitchFamily="2" charset="77"/>
            </a:endParaRPr>
          </a:p>
        </p:txBody>
      </p:sp>
      <p:sp>
        <p:nvSpPr>
          <p:cNvPr id="30" name="Rectangle 9">
            <a:extLst>
              <a:ext uri="{FF2B5EF4-FFF2-40B4-BE49-F238E27FC236}">
                <a16:creationId xmlns:a16="http://schemas.microsoft.com/office/drawing/2014/main" id="{444BF017-8253-7CD4-FDC5-D8B4B00855A8}"/>
              </a:ext>
            </a:extLst>
          </p:cNvPr>
          <p:cNvSpPr>
            <a:spLocks noChangeArrowheads="1"/>
          </p:cNvSpPr>
          <p:nvPr userDrawn="1"/>
        </p:nvSpPr>
        <p:spPr bwMode="auto">
          <a:xfrm>
            <a:off x="9475995" y="1157398"/>
            <a:ext cx="552213" cy="318280"/>
          </a:xfrm>
          <a:prstGeom prst="rect">
            <a:avLst/>
          </a:prstGeom>
          <a:solidFill>
            <a:schemeClr val="accent3"/>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Sep</a:t>
            </a:r>
            <a:endParaRPr lang="en-US" sz="1100" b="1" i="0" dirty="0">
              <a:solidFill>
                <a:schemeClr val="bg1"/>
              </a:solidFill>
              <a:latin typeface="Nunito Sans" pitchFamily="2" charset="77"/>
            </a:endParaRPr>
          </a:p>
        </p:txBody>
      </p:sp>
      <p:sp>
        <p:nvSpPr>
          <p:cNvPr id="31" name="Rectangle 10">
            <a:extLst>
              <a:ext uri="{FF2B5EF4-FFF2-40B4-BE49-F238E27FC236}">
                <a16:creationId xmlns:a16="http://schemas.microsoft.com/office/drawing/2014/main" id="{BFF2D2B3-1DB4-1AEE-2217-6005DFE00C25}"/>
              </a:ext>
            </a:extLst>
          </p:cNvPr>
          <p:cNvSpPr>
            <a:spLocks noChangeArrowheads="1"/>
          </p:cNvSpPr>
          <p:nvPr userDrawn="1"/>
        </p:nvSpPr>
        <p:spPr bwMode="auto">
          <a:xfrm>
            <a:off x="10050540" y="1157398"/>
            <a:ext cx="551307" cy="318280"/>
          </a:xfrm>
          <a:prstGeom prst="rect">
            <a:avLst/>
          </a:prstGeom>
          <a:solidFill>
            <a:schemeClr val="accent4"/>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Oct</a:t>
            </a:r>
            <a:endParaRPr lang="en-US" sz="1100" b="1" i="0" dirty="0">
              <a:solidFill>
                <a:schemeClr val="bg1"/>
              </a:solidFill>
              <a:latin typeface="Nunito Sans" pitchFamily="2" charset="77"/>
            </a:endParaRPr>
          </a:p>
        </p:txBody>
      </p:sp>
      <p:sp>
        <p:nvSpPr>
          <p:cNvPr id="32" name="Rectangle 11">
            <a:extLst>
              <a:ext uri="{FF2B5EF4-FFF2-40B4-BE49-F238E27FC236}">
                <a16:creationId xmlns:a16="http://schemas.microsoft.com/office/drawing/2014/main" id="{4CA8406B-21B1-EB44-98BD-A618C75AC758}"/>
              </a:ext>
            </a:extLst>
          </p:cNvPr>
          <p:cNvSpPr>
            <a:spLocks noChangeArrowheads="1"/>
          </p:cNvSpPr>
          <p:nvPr userDrawn="1"/>
        </p:nvSpPr>
        <p:spPr bwMode="auto">
          <a:xfrm>
            <a:off x="10624160" y="1157398"/>
            <a:ext cx="551307" cy="318280"/>
          </a:xfrm>
          <a:prstGeom prst="rect">
            <a:avLst/>
          </a:prstGeom>
          <a:solidFill>
            <a:schemeClr val="accent4"/>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Nov</a:t>
            </a:r>
            <a:endParaRPr lang="en-US" sz="1100" b="1" i="0" dirty="0">
              <a:solidFill>
                <a:schemeClr val="bg1"/>
              </a:solidFill>
              <a:latin typeface="Nunito Sans" pitchFamily="2" charset="77"/>
            </a:endParaRPr>
          </a:p>
        </p:txBody>
      </p:sp>
      <p:sp>
        <p:nvSpPr>
          <p:cNvPr id="33" name="Rectangle 12">
            <a:extLst>
              <a:ext uri="{FF2B5EF4-FFF2-40B4-BE49-F238E27FC236}">
                <a16:creationId xmlns:a16="http://schemas.microsoft.com/office/drawing/2014/main" id="{FC6F1DFD-DA73-B90F-14E7-017BC7459473}"/>
              </a:ext>
            </a:extLst>
          </p:cNvPr>
          <p:cNvSpPr>
            <a:spLocks noChangeArrowheads="1"/>
          </p:cNvSpPr>
          <p:nvPr userDrawn="1"/>
        </p:nvSpPr>
        <p:spPr bwMode="auto">
          <a:xfrm>
            <a:off x="11197781" y="1157398"/>
            <a:ext cx="551307" cy="318280"/>
          </a:xfrm>
          <a:prstGeom prst="rect">
            <a:avLst/>
          </a:prstGeom>
          <a:solidFill>
            <a:schemeClr val="accent4"/>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Dec</a:t>
            </a:r>
            <a:endParaRPr lang="en-US" sz="1100" b="1" i="0" dirty="0">
              <a:solidFill>
                <a:schemeClr val="bg1"/>
              </a:solidFill>
              <a:latin typeface="Nunito Sans" pitchFamily="2" charset="77"/>
            </a:endParaRPr>
          </a:p>
        </p:txBody>
      </p:sp>
      <p:sp>
        <p:nvSpPr>
          <p:cNvPr id="35" name="Rectangle 12">
            <a:extLst>
              <a:ext uri="{FF2B5EF4-FFF2-40B4-BE49-F238E27FC236}">
                <a16:creationId xmlns:a16="http://schemas.microsoft.com/office/drawing/2014/main" id="{2CCA1492-517E-6F2D-2FD8-9AD8B2CD56D0}"/>
              </a:ext>
            </a:extLst>
          </p:cNvPr>
          <p:cNvSpPr>
            <a:spLocks noChangeArrowheads="1"/>
          </p:cNvSpPr>
          <p:nvPr userDrawn="1"/>
        </p:nvSpPr>
        <p:spPr bwMode="auto">
          <a:xfrm>
            <a:off x="4889857"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6" name="Rectangle 12">
            <a:extLst>
              <a:ext uri="{FF2B5EF4-FFF2-40B4-BE49-F238E27FC236}">
                <a16:creationId xmlns:a16="http://schemas.microsoft.com/office/drawing/2014/main" id="{CC2BF58F-EEEC-8F05-208B-9D15223200DB}"/>
              </a:ext>
            </a:extLst>
          </p:cNvPr>
          <p:cNvSpPr>
            <a:spLocks noChangeArrowheads="1"/>
          </p:cNvSpPr>
          <p:nvPr userDrawn="1"/>
        </p:nvSpPr>
        <p:spPr bwMode="auto">
          <a:xfrm>
            <a:off x="4889857"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7" name="Rectangle 145">
            <a:extLst>
              <a:ext uri="{FF2B5EF4-FFF2-40B4-BE49-F238E27FC236}">
                <a16:creationId xmlns:a16="http://schemas.microsoft.com/office/drawing/2014/main" id="{3235E5DB-1298-566F-EFC5-6165E665062F}"/>
              </a:ext>
            </a:extLst>
          </p:cNvPr>
          <p:cNvSpPr>
            <a:spLocks noChangeArrowheads="1"/>
          </p:cNvSpPr>
          <p:nvPr userDrawn="1"/>
        </p:nvSpPr>
        <p:spPr bwMode="auto">
          <a:xfrm>
            <a:off x="4889857"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8" name="Rectangle 12">
            <a:extLst>
              <a:ext uri="{FF2B5EF4-FFF2-40B4-BE49-F238E27FC236}">
                <a16:creationId xmlns:a16="http://schemas.microsoft.com/office/drawing/2014/main" id="{FE03B53F-C2A9-F3E1-7200-349F02B0BA15}"/>
              </a:ext>
            </a:extLst>
          </p:cNvPr>
          <p:cNvSpPr>
            <a:spLocks noChangeArrowheads="1"/>
          </p:cNvSpPr>
          <p:nvPr userDrawn="1"/>
        </p:nvSpPr>
        <p:spPr bwMode="auto">
          <a:xfrm>
            <a:off x="4889857"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9" name="Rectangle 12">
            <a:extLst>
              <a:ext uri="{FF2B5EF4-FFF2-40B4-BE49-F238E27FC236}">
                <a16:creationId xmlns:a16="http://schemas.microsoft.com/office/drawing/2014/main" id="{68B3E61F-AE55-81C1-5F2F-2CA47DD4B452}"/>
              </a:ext>
            </a:extLst>
          </p:cNvPr>
          <p:cNvSpPr>
            <a:spLocks noChangeArrowheads="1"/>
          </p:cNvSpPr>
          <p:nvPr userDrawn="1"/>
        </p:nvSpPr>
        <p:spPr bwMode="auto">
          <a:xfrm>
            <a:off x="4889857"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0" name="Rectangle 12">
            <a:extLst>
              <a:ext uri="{FF2B5EF4-FFF2-40B4-BE49-F238E27FC236}">
                <a16:creationId xmlns:a16="http://schemas.microsoft.com/office/drawing/2014/main" id="{ACD2C655-C23C-3B96-1DBD-E8A7E9538700}"/>
              </a:ext>
            </a:extLst>
          </p:cNvPr>
          <p:cNvSpPr>
            <a:spLocks noChangeArrowheads="1"/>
          </p:cNvSpPr>
          <p:nvPr userDrawn="1"/>
        </p:nvSpPr>
        <p:spPr bwMode="auto">
          <a:xfrm>
            <a:off x="4889857"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1" name="Rectangle 12">
            <a:extLst>
              <a:ext uri="{FF2B5EF4-FFF2-40B4-BE49-F238E27FC236}">
                <a16:creationId xmlns:a16="http://schemas.microsoft.com/office/drawing/2014/main" id="{7051E2FB-3409-A063-86FB-6DD3CEFA9477}"/>
              </a:ext>
            </a:extLst>
          </p:cNvPr>
          <p:cNvSpPr>
            <a:spLocks noChangeArrowheads="1"/>
          </p:cNvSpPr>
          <p:nvPr userDrawn="1"/>
        </p:nvSpPr>
        <p:spPr bwMode="auto">
          <a:xfrm>
            <a:off x="4889857"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2" name="Rectangle 12">
            <a:extLst>
              <a:ext uri="{FF2B5EF4-FFF2-40B4-BE49-F238E27FC236}">
                <a16:creationId xmlns:a16="http://schemas.microsoft.com/office/drawing/2014/main" id="{F0505BDA-C5CC-EE8A-112A-6F083409B891}"/>
              </a:ext>
            </a:extLst>
          </p:cNvPr>
          <p:cNvSpPr>
            <a:spLocks noChangeArrowheads="1"/>
          </p:cNvSpPr>
          <p:nvPr userDrawn="1"/>
        </p:nvSpPr>
        <p:spPr bwMode="auto">
          <a:xfrm>
            <a:off x="4889857"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4" name="Rectangle 12">
            <a:extLst>
              <a:ext uri="{FF2B5EF4-FFF2-40B4-BE49-F238E27FC236}">
                <a16:creationId xmlns:a16="http://schemas.microsoft.com/office/drawing/2014/main" id="{579CA73B-2E2C-2025-6850-82C691511AA1}"/>
              </a:ext>
            </a:extLst>
          </p:cNvPr>
          <p:cNvSpPr>
            <a:spLocks noChangeArrowheads="1"/>
          </p:cNvSpPr>
          <p:nvPr userDrawn="1"/>
        </p:nvSpPr>
        <p:spPr bwMode="auto">
          <a:xfrm>
            <a:off x="5462573"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5" name="Rectangle 12">
            <a:extLst>
              <a:ext uri="{FF2B5EF4-FFF2-40B4-BE49-F238E27FC236}">
                <a16:creationId xmlns:a16="http://schemas.microsoft.com/office/drawing/2014/main" id="{DAA3BCBE-0E95-33CF-D87E-4648A401DE78}"/>
              </a:ext>
            </a:extLst>
          </p:cNvPr>
          <p:cNvSpPr>
            <a:spLocks noChangeArrowheads="1"/>
          </p:cNvSpPr>
          <p:nvPr userDrawn="1"/>
        </p:nvSpPr>
        <p:spPr bwMode="auto">
          <a:xfrm>
            <a:off x="5462573"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6" name="Rectangle 137">
            <a:extLst>
              <a:ext uri="{FF2B5EF4-FFF2-40B4-BE49-F238E27FC236}">
                <a16:creationId xmlns:a16="http://schemas.microsoft.com/office/drawing/2014/main" id="{38E6261F-1FC1-7981-635F-766BBF189E76}"/>
              </a:ext>
            </a:extLst>
          </p:cNvPr>
          <p:cNvSpPr>
            <a:spLocks noChangeArrowheads="1"/>
          </p:cNvSpPr>
          <p:nvPr userDrawn="1"/>
        </p:nvSpPr>
        <p:spPr bwMode="auto">
          <a:xfrm>
            <a:off x="5462573"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7" name="Rectangle 12">
            <a:extLst>
              <a:ext uri="{FF2B5EF4-FFF2-40B4-BE49-F238E27FC236}">
                <a16:creationId xmlns:a16="http://schemas.microsoft.com/office/drawing/2014/main" id="{640609D4-38F9-4116-E579-A6F086308DBC}"/>
              </a:ext>
            </a:extLst>
          </p:cNvPr>
          <p:cNvSpPr>
            <a:spLocks noChangeArrowheads="1"/>
          </p:cNvSpPr>
          <p:nvPr userDrawn="1"/>
        </p:nvSpPr>
        <p:spPr bwMode="auto">
          <a:xfrm>
            <a:off x="5462573"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8" name="Rectangle 12">
            <a:extLst>
              <a:ext uri="{FF2B5EF4-FFF2-40B4-BE49-F238E27FC236}">
                <a16:creationId xmlns:a16="http://schemas.microsoft.com/office/drawing/2014/main" id="{C80290A6-D374-0BF2-E755-6BFBD403AEA5}"/>
              </a:ext>
            </a:extLst>
          </p:cNvPr>
          <p:cNvSpPr>
            <a:spLocks noChangeArrowheads="1"/>
          </p:cNvSpPr>
          <p:nvPr userDrawn="1"/>
        </p:nvSpPr>
        <p:spPr bwMode="auto">
          <a:xfrm>
            <a:off x="5462573"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9" name="Rectangle 12">
            <a:extLst>
              <a:ext uri="{FF2B5EF4-FFF2-40B4-BE49-F238E27FC236}">
                <a16:creationId xmlns:a16="http://schemas.microsoft.com/office/drawing/2014/main" id="{2609C845-EECB-B7AF-63E1-F89F67092A3E}"/>
              </a:ext>
            </a:extLst>
          </p:cNvPr>
          <p:cNvSpPr>
            <a:spLocks noChangeArrowheads="1"/>
          </p:cNvSpPr>
          <p:nvPr userDrawn="1"/>
        </p:nvSpPr>
        <p:spPr bwMode="auto">
          <a:xfrm>
            <a:off x="5462573"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0" name="Rectangle 12">
            <a:extLst>
              <a:ext uri="{FF2B5EF4-FFF2-40B4-BE49-F238E27FC236}">
                <a16:creationId xmlns:a16="http://schemas.microsoft.com/office/drawing/2014/main" id="{93570AA9-C3DA-0323-2E5E-12792D8BD95C}"/>
              </a:ext>
            </a:extLst>
          </p:cNvPr>
          <p:cNvSpPr>
            <a:spLocks noChangeArrowheads="1"/>
          </p:cNvSpPr>
          <p:nvPr userDrawn="1"/>
        </p:nvSpPr>
        <p:spPr bwMode="auto">
          <a:xfrm>
            <a:off x="5462573"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1" name="Rectangle 12">
            <a:extLst>
              <a:ext uri="{FF2B5EF4-FFF2-40B4-BE49-F238E27FC236}">
                <a16:creationId xmlns:a16="http://schemas.microsoft.com/office/drawing/2014/main" id="{C5D56594-9509-8CE9-62AA-E6A7F44D0041}"/>
              </a:ext>
            </a:extLst>
          </p:cNvPr>
          <p:cNvSpPr>
            <a:spLocks noChangeArrowheads="1"/>
          </p:cNvSpPr>
          <p:nvPr userDrawn="1"/>
        </p:nvSpPr>
        <p:spPr bwMode="auto">
          <a:xfrm>
            <a:off x="5462573"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3" name="Rectangle 12">
            <a:extLst>
              <a:ext uri="{FF2B5EF4-FFF2-40B4-BE49-F238E27FC236}">
                <a16:creationId xmlns:a16="http://schemas.microsoft.com/office/drawing/2014/main" id="{77753AE4-8A9E-D83A-AD02-B38EC7B43A47}"/>
              </a:ext>
            </a:extLst>
          </p:cNvPr>
          <p:cNvSpPr>
            <a:spLocks noChangeArrowheads="1"/>
          </p:cNvSpPr>
          <p:nvPr userDrawn="1"/>
        </p:nvSpPr>
        <p:spPr bwMode="auto">
          <a:xfrm>
            <a:off x="6036173"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4" name="Rectangle 12">
            <a:extLst>
              <a:ext uri="{FF2B5EF4-FFF2-40B4-BE49-F238E27FC236}">
                <a16:creationId xmlns:a16="http://schemas.microsoft.com/office/drawing/2014/main" id="{25FE2D02-1F1B-119B-D010-7A869B34F5D6}"/>
              </a:ext>
            </a:extLst>
          </p:cNvPr>
          <p:cNvSpPr>
            <a:spLocks noChangeArrowheads="1"/>
          </p:cNvSpPr>
          <p:nvPr userDrawn="1"/>
        </p:nvSpPr>
        <p:spPr bwMode="auto">
          <a:xfrm>
            <a:off x="6036173"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5" name="Rectangle 129">
            <a:extLst>
              <a:ext uri="{FF2B5EF4-FFF2-40B4-BE49-F238E27FC236}">
                <a16:creationId xmlns:a16="http://schemas.microsoft.com/office/drawing/2014/main" id="{7A470968-38C9-4321-E258-74AAD3DA38B3}"/>
              </a:ext>
            </a:extLst>
          </p:cNvPr>
          <p:cNvSpPr>
            <a:spLocks noChangeArrowheads="1"/>
          </p:cNvSpPr>
          <p:nvPr userDrawn="1"/>
        </p:nvSpPr>
        <p:spPr bwMode="auto">
          <a:xfrm>
            <a:off x="6036173"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6" name="Rectangle 12">
            <a:extLst>
              <a:ext uri="{FF2B5EF4-FFF2-40B4-BE49-F238E27FC236}">
                <a16:creationId xmlns:a16="http://schemas.microsoft.com/office/drawing/2014/main" id="{4AEB27AE-4A7C-D641-8692-719600A967CA}"/>
              </a:ext>
            </a:extLst>
          </p:cNvPr>
          <p:cNvSpPr>
            <a:spLocks noChangeArrowheads="1"/>
          </p:cNvSpPr>
          <p:nvPr userDrawn="1"/>
        </p:nvSpPr>
        <p:spPr bwMode="auto">
          <a:xfrm>
            <a:off x="6036173"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7" name="Rectangle 12">
            <a:extLst>
              <a:ext uri="{FF2B5EF4-FFF2-40B4-BE49-F238E27FC236}">
                <a16:creationId xmlns:a16="http://schemas.microsoft.com/office/drawing/2014/main" id="{7F4520A9-CB75-9545-66D7-24B2D53AA378}"/>
              </a:ext>
            </a:extLst>
          </p:cNvPr>
          <p:cNvSpPr>
            <a:spLocks noChangeArrowheads="1"/>
          </p:cNvSpPr>
          <p:nvPr userDrawn="1"/>
        </p:nvSpPr>
        <p:spPr bwMode="auto">
          <a:xfrm>
            <a:off x="6036173"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8" name="Rectangle 12">
            <a:extLst>
              <a:ext uri="{FF2B5EF4-FFF2-40B4-BE49-F238E27FC236}">
                <a16:creationId xmlns:a16="http://schemas.microsoft.com/office/drawing/2014/main" id="{086BD448-209F-C78F-62CE-E502381E9F1E}"/>
              </a:ext>
            </a:extLst>
          </p:cNvPr>
          <p:cNvSpPr>
            <a:spLocks noChangeArrowheads="1"/>
          </p:cNvSpPr>
          <p:nvPr userDrawn="1"/>
        </p:nvSpPr>
        <p:spPr bwMode="auto">
          <a:xfrm>
            <a:off x="6036173"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9" name="Rectangle 12">
            <a:extLst>
              <a:ext uri="{FF2B5EF4-FFF2-40B4-BE49-F238E27FC236}">
                <a16:creationId xmlns:a16="http://schemas.microsoft.com/office/drawing/2014/main" id="{87A9A134-FB66-0389-E7C0-A107ACAB79AB}"/>
              </a:ext>
            </a:extLst>
          </p:cNvPr>
          <p:cNvSpPr>
            <a:spLocks noChangeArrowheads="1"/>
          </p:cNvSpPr>
          <p:nvPr userDrawn="1"/>
        </p:nvSpPr>
        <p:spPr bwMode="auto">
          <a:xfrm>
            <a:off x="6036173"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0" name="Rectangle 12">
            <a:extLst>
              <a:ext uri="{FF2B5EF4-FFF2-40B4-BE49-F238E27FC236}">
                <a16:creationId xmlns:a16="http://schemas.microsoft.com/office/drawing/2014/main" id="{841423D9-2836-EDDB-3BD5-DBF0F1124017}"/>
              </a:ext>
            </a:extLst>
          </p:cNvPr>
          <p:cNvSpPr>
            <a:spLocks noChangeArrowheads="1"/>
          </p:cNvSpPr>
          <p:nvPr userDrawn="1"/>
        </p:nvSpPr>
        <p:spPr bwMode="auto">
          <a:xfrm>
            <a:off x="6036173"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1" name="Rectangle 12">
            <a:extLst>
              <a:ext uri="{FF2B5EF4-FFF2-40B4-BE49-F238E27FC236}">
                <a16:creationId xmlns:a16="http://schemas.microsoft.com/office/drawing/2014/main" id="{5A36342C-D173-EEFB-76F5-7F36BFE5BA86}"/>
              </a:ext>
            </a:extLst>
          </p:cNvPr>
          <p:cNvSpPr>
            <a:spLocks noChangeArrowheads="1"/>
          </p:cNvSpPr>
          <p:nvPr userDrawn="1"/>
        </p:nvSpPr>
        <p:spPr bwMode="auto">
          <a:xfrm>
            <a:off x="6610718"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2" name="Rectangle 12">
            <a:extLst>
              <a:ext uri="{FF2B5EF4-FFF2-40B4-BE49-F238E27FC236}">
                <a16:creationId xmlns:a16="http://schemas.microsoft.com/office/drawing/2014/main" id="{57017362-FE9F-2682-763C-4DA19203CE9C}"/>
              </a:ext>
            </a:extLst>
          </p:cNvPr>
          <p:cNvSpPr>
            <a:spLocks noChangeArrowheads="1"/>
          </p:cNvSpPr>
          <p:nvPr userDrawn="1"/>
        </p:nvSpPr>
        <p:spPr bwMode="auto">
          <a:xfrm>
            <a:off x="6610718"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3" name="Rectangle 121">
            <a:extLst>
              <a:ext uri="{FF2B5EF4-FFF2-40B4-BE49-F238E27FC236}">
                <a16:creationId xmlns:a16="http://schemas.microsoft.com/office/drawing/2014/main" id="{E75F2BB1-4677-C999-BAA3-D19870F8FF94}"/>
              </a:ext>
            </a:extLst>
          </p:cNvPr>
          <p:cNvSpPr>
            <a:spLocks noChangeArrowheads="1"/>
          </p:cNvSpPr>
          <p:nvPr userDrawn="1"/>
        </p:nvSpPr>
        <p:spPr bwMode="auto">
          <a:xfrm>
            <a:off x="6610718"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4" name="Rectangle 12">
            <a:extLst>
              <a:ext uri="{FF2B5EF4-FFF2-40B4-BE49-F238E27FC236}">
                <a16:creationId xmlns:a16="http://schemas.microsoft.com/office/drawing/2014/main" id="{5E73F1E6-9DC8-0952-0AB1-7FCEBD4D95D3}"/>
              </a:ext>
            </a:extLst>
          </p:cNvPr>
          <p:cNvSpPr>
            <a:spLocks noChangeArrowheads="1"/>
          </p:cNvSpPr>
          <p:nvPr userDrawn="1"/>
        </p:nvSpPr>
        <p:spPr bwMode="auto">
          <a:xfrm>
            <a:off x="6610718"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5" name="Rectangle 12">
            <a:extLst>
              <a:ext uri="{FF2B5EF4-FFF2-40B4-BE49-F238E27FC236}">
                <a16:creationId xmlns:a16="http://schemas.microsoft.com/office/drawing/2014/main" id="{FBAE314A-E53C-1A83-2A3F-F786258727A4}"/>
              </a:ext>
            </a:extLst>
          </p:cNvPr>
          <p:cNvSpPr>
            <a:spLocks noChangeArrowheads="1"/>
          </p:cNvSpPr>
          <p:nvPr userDrawn="1"/>
        </p:nvSpPr>
        <p:spPr bwMode="auto">
          <a:xfrm>
            <a:off x="6610718"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6" name="Rectangle 12">
            <a:extLst>
              <a:ext uri="{FF2B5EF4-FFF2-40B4-BE49-F238E27FC236}">
                <a16:creationId xmlns:a16="http://schemas.microsoft.com/office/drawing/2014/main" id="{E712FB74-A849-9459-6B8B-4FD80753AB69}"/>
              </a:ext>
            </a:extLst>
          </p:cNvPr>
          <p:cNvSpPr>
            <a:spLocks noChangeArrowheads="1"/>
          </p:cNvSpPr>
          <p:nvPr userDrawn="1"/>
        </p:nvSpPr>
        <p:spPr bwMode="auto">
          <a:xfrm>
            <a:off x="6610718"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7" name="Rectangle 12">
            <a:extLst>
              <a:ext uri="{FF2B5EF4-FFF2-40B4-BE49-F238E27FC236}">
                <a16:creationId xmlns:a16="http://schemas.microsoft.com/office/drawing/2014/main" id="{C946B47A-9DA7-C3FE-38DB-D6B9736BB381}"/>
              </a:ext>
            </a:extLst>
          </p:cNvPr>
          <p:cNvSpPr>
            <a:spLocks noChangeArrowheads="1"/>
          </p:cNvSpPr>
          <p:nvPr userDrawn="1"/>
        </p:nvSpPr>
        <p:spPr bwMode="auto">
          <a:xfrm>
            <a:off x="6610718"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8" name="Rectangle 12">
            <a:extLst>
              <a:ext uri="{FF2B5EF4-FFF2-40B4-BE49-F238E27FC236}">
                <a16:creationId xmlns:a16="http://schemas.microsoft.com/office/drawing/2014/main" id="{F3B067EE-F43E-C7C3-BDD8-6A4A51721177}"/>
              </a:ext>
            </a:extLst>
          </p:cNvPr>
          <p:cNvSpPr>
            <a:spLocks noChangeArrowheads="1"/>
          </p:cNvSpPr>
          <p:nvPr userDrawn="1"/>
        </p:nvSpPr>
        <p:spPr bwMode="auto">
          <a:xfrm>
            <a:off x="6610718"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9" name="Rectangle 12">
            <a:extLst>
              <a:ext uri="{FF2B5EF4-FFF2-40B4-BE49-F238E27FC236}">
                <a16:creationId xmlns:a16="http://schemas.microsoft.com/office/drawing/2014/main" id="{70D8FE12-3C35-10DA-EF66-35203A655B69}"/>
              </a:ext>
            </a:extLst>
          </p:cNvPr>
          <p:cNvSpPr>
            <a:spLocks noChangeArrowheads="1"/>
          </p:cNvSpPr>
          <p:nvPr userDrawn="1"/>
        </p:nvSpPr>
        <p:spPr bwMode="auto">
          <a:xfrm>
            <a:off x="7183434"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0" name="Rectangle 12">
            <a:extLst>
              <a:ext uri="{FF2B5EF4-FFF2-40B4-BE49-F238E27FC236}">
                <a16:creationId xmlns:a16="http://schemas.microsoft.com/office/drawing/2014/main" id="{9D2E4853-F2A0-BEFA-ED7F-DA88CC4D1704}"/>
              </a:ext>
            </a:extLst>
          </p:cNvPr>
          <p:cNvSpPr>
            <a:spLocks noChangeArrowheads="1"/>
          </p:cNvSpPr>
          <p:nvPr userDrawn="1"/>
        </p:nvSpPr>
        <p:spPr bwMode="auto">
          <a:xfrm>
            <a:off x="7183434"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1" name="Rectangle 113">
            <a:extLst>
              <a:ext uri="{FF2B5EF4-FFF2-40B4-BE49-F238E27FC236}">
                <a16:creationId xmlns:a16="http://schemas.microsoft.com/office/drawing/2014/main" id="{4AB0816A-B75C-B062-75F8-6B2F4880FDC6}"/>
              </a:ext>
            </a:extLst>
          </p:cNvPr>
          <p:cNvSpPr>
            <a:spLocks noChangeArrowheads="1"/>
          </p:cNvSpPr>
          <p:nvPr userDrawn="1"/>
        </p:nvSpPr>
        <p:spPr bwMode="auto">
          <a:xfrm>
            <a:off x="7183434"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2" name="Rectangle 12">
            <a:extLst>
              <a:ext uri="{FF2B5EF4-FFF2-40B4-BE49-F238E27FC236}">
                <a16:creationId xmlns:a16="http://schemas.microsoft.com/office/drawing/2014/main" id="{2F047AF3-77F0-AF1C-80E3-CE4FC10828F8}"/>
              </a:ext>
            </a:extLst>
          </p:cNvPr>
          <p:cNvSpPr>
            <a:spLocks noChangeArrowheads="1"/>
          </p:cNvSpPr>
          <p:nvPr userDrawn="1"/>
        </p:nvSpPr>
        <p:spPr bwMode="auto">
          <a:xfrm>
            <a:off x="7183434"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3" name="Rectangle 12">
            <a:extLst>
              <a:ext uri="{FF2B5EF4-FFF2-40B4-BE49-F238E27FC236}">
                <a16:creationId xmlns:a16="http://schemas.microsoft.com/office/drawing/2014/main" id="{EA0F85B3-A018-DD80-A74C-1D740BCA19BE}"/>
              </a:ext>
            </a:extLst>
          </p:cNvPr>
          <p:cNvSpPr>
            <a:spLocks noChangeArrowheads="1"/>
          </p:cNvSpPr>
          <p:nvPr userDrawn="1"/>
        </p:nvSpPr>
        <p:spPr bwMode="auto">
          <a:xfrm>
            <a:off x="718343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4" name="Rectangle 12">
            <a:extLst>
              <a:ext uri="{FF2B5EF4-FFF2-40B4-BE49-F238E27FC236}">
                <a16:creationId xmlns:a16="http://schemas.microsoft.com/office/drawing/2014/main" id="{394A7068-9D20-EA5A-B526-D8C398D47FC3}"/>
              </a:ext>
            </a:extLst>
          </p:cNvPr>
          <p:cNvSpPr>
            <a:spLocks noChangeArrowheads="1"/>
          </p:cNvSpPr>
          <p:nvPr userDrawn="1"/>
        </p:nvSpPr>
        <p:spPr bwMode="auto">
          <a:xfrm>
            <a:off x="718343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5" name="Rectangle 12">
            <a:extLst>
              <a:ext uri="{FF2B5EF4-FFF2-40B4-BE49-F238E27FC236}">
                <a16:creationId xmlns:a16="http://schemas.microsoft.com/office/drawing/2014/main" id="{D44C6DB3-3E7F-97B2-3506-451FEA5E06AE}"/>
              </a:ext>
            </a:extLst>
          </p:cNvPr>
          <p:cNvSpPr>
            <a:spLocks noChangeArrowheads="1"/>
          </p:cNvSpPr>
          <p:nvPr userDrawn="1"/>
        </p:nvSpPr>
        <p:spPr bwMode="auto">
          <a:xfrm>
            <a:off x="718343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6" name="Rectangle 12">
            <a:extLst>
              <a:ext uri="{FF2B5EF4-FFF2-40B4-BE49-F238E27FC236}">
                <a16:creationId xmlns:a16="http://schemas.microsoft.com/office/drawing/2014/main" id="{89785AC3-D772-5E4C-CA41-57F94971650A}"/>
              </a:ext>
            </a:extLst>
          </p:cNvPr>
          <p:cNvSpPr>
            <a:spLocks noChangeArrowheads="1"/>
          </p:cNvSpPr>
          <p:nvPr userDrawn="1"/>
        </p:nvSpPr>
        <p:spPr bwMode="auto">
          <a:xfrm>
            <a:off x="7183434"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7" name="Rectangle 12">
            <a:extLst>
              <a:ext uri="{FF2B5EF4-FFF2-40B4-BE49-F238E27FC236}">
                <a16:creationId xmlns:a16="http://schemas.microsoft.com/office/drawing/2014/main" id="{4DE8C77A-97FB-C228-8907-2A008562A707}"/>
              </a:ext>
            </a:extLst>
          </p:cNvPr>
          <p:cNvSpPr>
            <a:spLocks noChangeArrowheads="1"/>
          </p:cNvSpPr>
          <p:nvPr userDrawn="1"/>
        </p:nvSpPr>
        <p:spPr bwMode="auto">
          <a:xfrm>
            <a:off x="7757034"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8" name="Rectangle 12">
            <a:extLst>
              <a:ext uri="{FF2B5EF4-FFF2-40B4-BE49-F238E27FC236}">
                <a16:creationId xmlns:a16="http://schemas.microsoft.com/office/drawing/2014/main" id="{3311CBF5-E520-9DA6-104F-66C59D718B6C}"/>
              </a:ext>
            </a:extLst>
          </p:cNvPr>
          <p:cNvSpPr>
            <a:spLocks noChangeArrowheads="1"/>
          </p:cNvSpPr>
          <p:nvPr userDrawn="1"/>
        </p:nvSpPr>
        <p:spPr bwMode="auto">
          <a:xfrm>
            <a:off x="7757034"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9" name="Rectangle 105">
            <a:extLst>
              <a:ext uri="{FF2B5EF4-FFF2-40B4-BE49-F238E27FC236}">
                <a16:creationId xmlns:a16="http://schemas.microsoft.com/office/drawing/2014/main" id="{520F35A9-BBB0-4471-97B3-A0EFD19C76B6}"/>
              </a:ext>
            </a:extLst>
          </p:cNvPr>
          <p:cNvSpPr>
            <a:spLocks noChangeArrowheads="1"/>
          </p:cNvSpPr>
          <p:nvPr userDrawn="1"/>
        </p:nvSpPr>
        <p:spPr bwMode="auto">
          <a:xfrm>
            <a:off x="7757034"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0" name="Rectangle 12">
            <a:extLst>
              <a:ext uri="{FF2B5EF4-FFF2-40B4-BE49-F238E27FC236}">
                <a16:creationId xmlns:a16="http://schemas.microsoft.com/office/drawing/2014/main" id="{F80D5542-6D4D-2785-52E1-F77AA2F71CAC}"/>
              </a:ext>
            </a:extLst>
          </p:cNvPr>
          <p:cNvSpPr>
            <a:spLocks noChangeArrowheads="1"/>
          </p:cNvSpPr>
          <p:nvPr userDrawn="1"/>
        </p:nvSpPr>
        <p:spPr bwMode="auto">
          <a:xfrm>
            <a:off x="7757034"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1" name="Rectangle 12">
            <a:extLst>
              <a:ext uri="{FF2B5EF4-FFF2-40B4-BE49-F238E27FC236}">
                <a16:creationId xmlns:a16="http://schemas.microsoft.com/office/drawing/2014/main" id="{451C8886-BDE6-7353-0EC1-94F44BC80CF4}"/>
              </a:ext>
            </a:extLst>
          </p:cNvPr>
          <p:cNvSpPr>
            <a:spLocks noChangeArrowheads="1"/>
          </p:cNvSpPr>
          <p:nvPr userDrawn="1"/>
        </p:nvSpPr>
        <p:spPr bwMode="auto">
          <a:xfrm>
            <a:off x="775703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2" name="Rectangle 12">
            <a:extLst>
              <a:ext uri="{FF2B5EF4-FFF2-40B4-BE49-F238E27FC236}">
                <a16:creationId xmlns:a16="http://schemas.microsoft.com/office/drawing/2014/main" id="{39DA4FBF-58E6-23E1-FE4E-8D47F9A828F4}"/>
              </a:ext>
            </a:extLst>
          </p:cNvPr>
          <p:cNvSpPr>
            <a:spLocks noChangeArrowheads="1"/>
          </p:cNvSpPr>
          <p:nvPr userDrawn="1"/>
        </p:nvSpPr>
        <p:spPr bwMode="auto">
          <a:xfrm>
            <a:off x="775703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3" name="Rectangle 12">
            <a:extLst>
              <a:ext uri="{FF2B5EF4-FFF2-40B4-BE49-F238E27FC236}">
                <a16:creationId xmlns:a16="http://schemas.microsoft.com/office/drawing/2014/main" id="{228B4A04-23F2-AE8D-30D1-4ECE53B53697}"/>
              </a:ext>
            </a:extLst>
          </p:cNvPr>
          <p:cNvSpPr>
            <a:spLocks noChangeArrowheads="1"/>
          </p:cNvSpPr>
          <p:nvPr userDrawn="1"/>
        </p:nvSpPr>
        <p:spPr bwMode="auto">
          <a:xfrm>
            <a:off x="775703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4" name="Rectangle 12">
            <a:extLst>
              <a:ext uri="{FF2B5EF4-FFF2-40B4-BE49-F238E27FC236}">
                <a16:creationId xmlns:a16="http://schemas.microsoft.com/office/drawing/2014/main" id="{92098B74-EF46-C06C-463E-D9231FB1DBE2}"/>
              </a:ext>
            </a:extLst>
          </p:cNvPr>
          <p:cNvSpPr>
            <a:spLocks noChangeArrowheads="1"/>
          </p:cNvSpPr>
          <p:nvPr userDrawn="1"/>
        </p:nvSpPr>
        <p:spPr bwMode="auto">
          <a:xfrm>
            <a:off x="7757034"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5" name="Rectangle 12">
            <a:extLst>
              <a:ext uri="{FF2B5EF4-FFF2-40B4-BE49-F238E27FC236}">
                <a16:creationId xmlns:a16="http://schemas.microsoft.com/office/drawing/2014/main" id="{69CAC839-7759-E9A8-90F3-BD3C668AC83C}"/>
              </a:ext>
            </a:extLst>
          </p:cNvPr>
          <p:cNvSpPr>
            <a:spLocks noChangeArrowheads="1"/>
          </p:cNvSpPr>
          <p:nvPr userDrawn="1"/>
        </p:nvSpPr>
        <p:spPr bwMode="auto">
          <a:xfrm>
            <a:off x="8331598"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6" name="Rectangle 12">
            <a:extLst>
              <a:ext uri="{FF2B5EF4-FFF2-40B4-BE49-F238E27FC236}">
                <a16:creationId xmlns:a16="http://schemas.microsoft.com/office/drawing/2014/main" id="{B765F6EF-41D7-750E-380D-3F333DD1DEC4}"/>
              </a:ext>
            </a:extLst>
          </p:cNvPr>
          <p:cNvSpPr>
            <a:spLocks noChangeArrowheads="1"/>
          </p:cNvSpPr>
          <p:nvPr userDrawn="1"/>
        </p:nvSpPr>
        <p:spPr bwMode="auto">
          <a:xfrm>
            <a:off x="8331598"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7" name="Rectangle 97">
            <a:extLst>
              <a:ext uri="{FF2B5EF4-FFF2-40B4-BE49-F238E27FC236}">
                <a16:creationId xmlns:a16="http://schemas.microsoft.com/office/drawing/2014/main" id="{EBFC5534-731F-8E65-C590-0CBA5EF63882}"/>
              </a:ext>
            </a:extLst>
          </p:cNvPr>
          <p:cNvSpPr>
            <a:spLocks noChangeArrowheads="1"/>
          </p:cNvSpPr>
          <p:nvPr userDrawn="1"/>
        </p:nvSpPr>
        <p:spPr bwMode="auto">
          <a:xfrm>
            <a:off x="8331598"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8" name="Rectangle 12">
            <a:extLst>
              <a:ext uri="{FF2B5EF4-FFF2-40B4-BE49-F238E27FC236}">
                <a16:creationId xmlns:a16="http://schemas.microsoft.com/office/drawing/2014/main" id="{C72DDE88-061D-642B-400E-4C2EE356A2FC}"/>
              </a:ext>
            </a:extLst>
          </p:cNvPr>
          <p:cNvSpPr>
            <a:spLocks noChangeArrowheads="1"/>
          </p:cNvSpPr>
          <p:nvPr userDrawn="1"/>
        </p:nvSpPr>
        <p:spPr bwMode="auto">
          <a:xfrm>
            <a:off x="8331598"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9" name="Rectangle 12">
            <a:extLst>
              <a:ext uri="{FF2B5EF4-FFF2-40B4-BE49-F238E27FC236}">
                <a16:creationId xmlns:a16="http://schemas.microsoft.com/office/drawing/2014/main" id="{333F0906-9BFF-7585-B4A6-54824B351108}"/>
              </a:ext>
            </a:extLst>
          </p:cNvPr>
          <p:cNvSpPr>
            <a:spLocks noChangeArrowheads="1"/>
          </p:cNvSpPr>
          <p:nvPr userDrawn="1"/>
        </p:nvSpPr>
        <p:spPr bwMode="auto">
          <a:xfrm>
            <a:off x="8331598"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0" name="Rectangle 12">
            <a:extLst>
              <a:ext uri="{FF2B5EF4-FFF2-40B4-BE49-F238E27FC236}">
                <a16:creationId xmlns:a16="http://schemas.microsoft.com/office/drawing/2014/main" id="{F397C57F-93B5-663F-D9E1-49A7B049E2A3}"/>
              </a:ext>
            </a:extLst>
          </p:cNvPr>
          <p:cNvSpPr>
            <a:spLocks noChangeArrowheads="1"/>
          </p:cNvSpPr>
          <p:nvPr userDrawn="1"/>
        </p:nvSpPr>
        <p:spPr bwMode="auto">
          <a:xfrm>
            <a:off x="8331598"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1" name="Rectangle 12">
            <a:extLst>
              <a:ext uri="{FF2B5EF4-FFF2-40B4-BE49-F238E27FC236}">
                <a16:creationId xmlns:a16="http://schemas.microsoft.com/office/drawing/2014/main" id="{F8AC7D3F-7FB5-F144-088D-C90689121634}"/>
              </a:ext>
            </a:extLst>
          </p:cNvPr>
          <p:cNvSpPr>
            <a:spLocks noChangeArrowheads="1"/>
          </p:cNvSpPr>
          <p:nvPr userDrawn="1"/>
        </p:nvSpPr>
        <p:spPr bwMode="auto">
          <a:xfrm>
            <a:off x="8331598"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2" name="Rectangle 12">
            <a:extLst>
              <a:ext uri="{FF2B5EF4-FFF2-40B4-BE49-F238E27FC236}">
                <a16:creationId xmlns:a16="http://schemas.microsoft.com/office/drawing/2014/main" id="{7717A740-C6FA-722B-CF87-F2FE89ABBBFF}"/>
              </a:ext>
            </a:extLst>
          </p:cNvPr>
          <p:cNvSpPr>
            <a:spLocks noChangeArrowheads="1"/>
          </p:cNvSpPr>
          <p:nvPr userDrawn="1"/>
        </p:nvSpPr>
        <p:spPr bwMode="auto">
          <a:xfrm>
            <a:off x="8331598"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3" name="Rectangle 12">
            <a:extLst>
              <a:ext uri="{FF2B5EF4-FFF2-40B4-BE49-F238E27FC236}">
                <a16:creationId xmlns:a16="http://schemas.microsoft.com/office/drawing/2014/main" id="{D2E112FA-7A75-BE4B-DF93-ACAAD63AED83}"/>
              </a:ext>
            </a:extLst>
          </p:cNvPr>
          <p:cNvSpPr>
            <a:spLocks noChangeArrowheads="1"/>
          </p:cNvSpPr>
          <p:nvPr userDrawn="1"/>
        </p:nvSpPr>
        <p:spPr bwMode="auto">
          <a:xfrm>
            <a:off x="8904314"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4" name="Rectangle 12">
            <a:extLst>
              <a:ext uri="{FF2B5EF4-FFF2-40B4-BE49-F238E27FC236}">
                <a16:creationId xmlns:a16="http://schemas.microsoft.com/office/drawing/2014/main" id="{9A60739D-4263-60DC-F155-DC16335953F6}"/>
              </a:ext>
            </a:extLst>
          </p:cNvPr>
          <p:cNvSpPr>
            <a:spLocks noChangeArrowheads="1"/>
          </p:cNvSpPr>
          <p:nvPr userDrawn="1"/>
        </p:nvSpPr>
        <p:spPr bwMode="auto">
          <a:xfrm>
            <a:off x="8904314"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5" name="Rectangle 89">
            <a:extLst>
              <a:ext uri="{FF2B5EF4-FFF2-40B4-BE49-F238E27FC236}">
                <a16:creationId xmlns:a16="http://schemas.microsoft.com/office/drawing/2014/main" id="{28B87D78-1ED9-BB1B-C87F-294E061C93AB}"/>
              </a:ext>
            </a:extLst>
          </p:cNvPr>
          <p:cNvSpPr>
            <a:spLocks noChangeArrowheads="1"/>
          </p:cNvSpPr>
          <p:nvPr userDrawn="1"/>
        </p:nvSpPr>
        <p:spPr bwMode="auto">
          <a:xfrm>
            <a:off x="8904314"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6" name="Rectangle 12">
            <a:extLst>
              <a:ext uri="{FF2B5EF4-FFF2-40B4-BE49-F238E27FC236}">
                <a16:creationId xmlns:a16="http://schemas.microsoft.com/office/drawing/2014/main" id="{775E996B-C3D5-4C71-3811-16601A42C065}"/>
              </a:ext>
            </a:extLst>
          </p:cNvPr>
          <p:cNvSpPr>
            <a:spLocks noChangeArrowheads="1"/>
          </p:cNvSpPr>
          <p:nvPr userDrawn="1"/>
        </p:nvSpPr>
        <p:spPr bwMode="auto">
          <a:xfrm>
            <a:off x="8904314"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7" name="Rectangle 12">
            <a:extLst>
              <a:ext uri="{FF2B5EF4-FFF2-40B4-BE49-F238E27FC236}">
                <a16:creationId xmlns:a16="http://schemas.microsoft.com/office/drawing/2014/main" id="{9E50E0B6-114E-9A0D-325D-0114C6735E27}"/>
              </a:ext>
            </a:extLst>
          </p:cNvPr>
          <p:cNvSpPr>
            <a:spLocks noChangeArrowheads="1"/>
          </p:cNvSpPr>
          <p:nvPr userDrawn="1"/>
        </p:nvSpPr>
        <p:spPr bwMode="auto">
          <a:xfrm>
            <a:off x="890431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8" name="Rectangle 12">
            <a:extLst>
              <a:ext uri="{FF2B5EF4-FFF2-40B4-BE49-F238E27FC236}">
                <a16:creationId xmlns:a16="http://schemas.microsoft.com/office/drawing/2014/main" id="{3A1FDF25-C457-0B31-CFDA-DFA5A213C20A}"/>
              </a:ext>
            </a:extLst>
          </p:cNvPr>
          <p:cNvSpPr>
            <a:spLocks noChangeArrowheads="1"/>
          </p:cNvSpPr>
          <p:nvPr userDrawn="1"/>
        </p:nvSpPr>
        <p:spPr bwMode="auto">
          <a:xfrm>
            <a:off x="890431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9" name="Rectangle 12">
            <a:extLst>
              <a:ext uri="{FF2B5EF4-FFF2-40B4-BE49-F238E27FC236}">
                <a16:creationId xmlns:a16="http://schemas.microsoft.com/office/drawing/2014/main" id="{2EF5B528-7186-1B9C-D2F9-84AE384D7DE4}"/>
              </a:ext>
            </a:extLst>
          </p:cNvPr>
          <p:cNvSpPr>
            <a:spLocks noChangeArrowheads="1"/>
          </p:cNvSpPr>
          <p:nvPr userDrawn="1"/>
        </p:nvSpPr>
        <p:spPr bwMode="auto">
          <a:xfrm>
            <a:off x="890431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0" name="Rectangle 12">
            <a:extLst>
              <a:ext uri="{FF2B5EF4-FFF2-40B4-BE49-F238E27FC236}">
                <a16:creationId xmlns:a16="http://schemas.microsoft.com/office/drawing/2014/main" id="{11405E02-5226-D119-1BA4-3E329376FA34}"/>
              </a:ext>
            </a:extLst>
          </p:cNvPr>
          <p:cNvSpPr>
            <a:spLocks noChangeArrowheads="1"/>
          </p:cNvSpPr>
          <p:nvPr userDrawn="1"/>
        </p:nvSpPr>
        <p:spPr bwMode="auto">
          <a:xfrm>
            <a:off x="8904314"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2" name="Rectangle 12">
            <a:extLst>
              <a:ext uri="{FF2B5EF4-FFF2-40B4-BE49-F238E27FC236}">
                <a16:creationId xmlns:a16="http://schemas.microsoft.com/office/drawing/2014/main" id="{74828FD0-5046-A931-462F-519B4E8F1393}"/>
              </a:ext>
            </a:extLst>
          </p:cNvPr>
          <p:cNvSpPr>
            <a:spLocks noChangeArrowheads="1"/>
          </p:cNvSpPr>
          <p:nvPr userDrawn="1"/>
        </p:nvSpPr>
        <p:spPr bwMode="auto">
          <a:xfrm>
            <a:off x="9477914"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3" name="Rectangle 12">
            <a:extLst>
              <a:ext uri="{FF2B5EF4-FFF2-40B4-BE49-F238E27FC236}">
                <a16:creationId xmlns:a16="http://schemas.microsoft.com/office/drawing/2014/main" id="{61D1AF55-4941-271A-714A-E240CA889944}"/>
              </a:ext>
            </a:extLst>
          </p:cNvPr>
          <p:cNvSpPr>
            <a:spLocks noChangeArrowheads="1"/>
          </p:cNvSpPr>
          <p:nvPr userDrawn="1"/>
        </p:nvSpPr>
        <p:spPr bwMode="auto">
          <a:xfrm>
            <a:off x="9477914"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4" name="Rectangle 81">
            <a:extLst>
              <a:ext uri="{FF2B5EF4-FFF2-40B4-BE49-F238E27FC236}">
                <a16:creationId xmlns:a16="http://schemas.microsoft.com/office/drawing/2014/main" id="{2A28CB28-9B81-57EC-5CCC-58D26022BD15}"/>
              </a:ext>
            </a:extLst>
          </p:cNvPr>
          <p:cNvSpPr>
            <a:spLocks noChangeArrowheads="1"/>
          </p:cNvSpPr>
          <p:nvPr userDrawn="1"/>
        </p:nvSpPr>
        <p:spPr bwMode="auto">
          <a:xfrm>
            <a:off x="9477914"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5" name="Rectangle 12">
            <a:extLst>
              <a:ext uri="{FF2B5EF4-FFF2-40B4-BE49-F238E27FC236}">
                <a16:creationId xmlns:a16="http://schemas.microsoft.com/office/drawing/2014/main" id="{A9031DBB-4714-7044-6EBF-76E8B341C0BA}"/>
              </a:ext>
            </a:extLst>
          </p:cNvPr>
          <p:cNvSpPr>
            <a:spLocks noChangeArrowheads="1"/>
          </p:cNvSpPr>
          <p:nvPr userDrawn="1"/>
        </p:nvSpPr>
        <p:spPr bwMode="auto">
          <a:xfrm>
            <a:off x="9477914"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6" name="Rectangle 12">
            <a:extLst>
              <a:ext uri="{FF2B5EF4-FFF2-40B4-BE49-F238E27FC236}">
                <a16:creationId xmlns:a16="http://schemas.microsoft.com/office/drawing/2014/main" id="{9C3FC497-0485-F364-0B17-A89BDD523F0C}"/>
              </a:ext>
            </a:extLst>
          </p:cNvPr>
          <p:cNvSpPr>
            <a:spLocks noChangeArrowheads="1"/>
          </p:cNvSpPr>
          <p:nvPr userDrawn="1"/>
        </p:nvSpPr>
        <p:spPr bwMode="auto">
          <a:xfrm>
            <a:off x="947791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7" name="Rectangle 12">
            <a:extLst>
              <a:ext uri="{FF2B5EF4-FFF2-40B4-BE49-F238E27FC236}">
                <a16:creationId xmlns:a16="http://schemas.microsoft.com/office/drawing/2014/main" id="{61D466FE-2BA6-51F9-62B0-6C4B159A3B27}"/>
              </a:ext>
            </a:extLst>
          </p:cNvPr>
          <p:cNvSpPr>
            <a:spLocks noChangeArrowheads="1"/>
          </p:cNvSpPr>
          <p:nvPr userDrawn="1"/>
        </p:nvSpPr>
        <p:spPr bwMode="auto">
          <a:xfrm>
            <a:off x="947791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8" name="Rectangle 12">
            <a:extLst>
              <a:ext uri="{FF2B5EF4-FFF2-40B4-BE49-F238E27FC236}">
                <a16:creationId xmlns:a16="http://schemas.microsoft.com/office/drawing/2014/main" id="{97605850-D2A6-3F42-64F8-BFA3907223F8}"/>
              </a:ext>
            </a:extLst>
          </p:cNvPr>
          <p:cNvSpPr>
            <a:spLocks noChangeArrowheads="1"/>
          </p:cNvSpPr>
          <p:nvPr userDrawn="1"/>
        </p:nvSpPr>
        <p:spPr bwMode="auto">
          <a:xfrm>
            <a:off x="947791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9" name="Rectangle 12">
            <a:extLst>
              <a:ext uri="{FF2B5EF4-FFF2-40B4-BE49-F238E27FC236}">
                <a16:creationId xmlns:a16="http://schemas.microsoft.com/office/drawing/2014/main" id="{5E4D37E5-60AC-AC85-929A-86DDE44119F4}"/>
              </a:ext>
            </a:extLst>
          </p:cNvPr>
          <p:cNvSpPr>
            <a:spLocks noChangeArrowheads="1"/>
          </p:cNvSpPr>
          <p:nvPr userDrawn="1"/>
        </p:nvSpPr>
        <p:spPr bwMode="auto">
          <a:xfrm>
            <a:off x="9477914"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0" name="Rectangle 12">
            <a:extLst>
              <a:ext uri="{FF2B5EF4-FFF2-40B4-BE49-F238E27FC236}">
                <a16:creationId xmlns:a16="http://schemas.microsoft.com/office/drawing/2014/main" id="{EBE9B406-AFB1-BE3B-0E49-EBBEFC2523FD}"/>
              </a:ext>
            </a:extLst>
          </p:cNvPr>
          <p:cNvSpPr>
            <a:spLocks noChangeArrowheads="1"/>
          </p:cNvSpPr>
          <p:nvPr userDrawn="1"/>
        </p:nvSpPr>
        <p:spPr bwMode="auto">
          <a:xfrm>
            <a:off x="10050541"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1" name="Rectangle 12">
            <a:extLst>
              <a:ext uri="{FF2B5EF4-FFF2-40B4-BE49-F238E27FC236}">
                <a16:creationId xmlns:a16="http://schemas.microsoft.com/office/drawing/2014/main" id="{C4D7AEE5-2C34-B1F3-B7FE-82FCA9BE4825}"/>
              </a:ext>
            </a:extLst>
          </p:cNvPr>
          <p:cNvSpPr>
            <a:spLocks noChangeArrowheads="1"/>
          </p:cNvSpPr>
          <p:nvPr userDrawn="1"/>
        </p:nvSpPr>
        <p:spPr bwMode="auto">
          <a:xfrm>
            <a:off x="10050541"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2" name="Rectangle 73">
            <a:extLst>
              <a:ext uri="{FF2B5EF4-FFF2-40B4-BE49-F238E27FC236}">
                <a16:creationId xmlns:a16="http://schemas.microsoft.com/office/drawing/2014/main" id="{C75522A9-34EA-34D1-0D0A-1244432AEE18}"/>
              </a:ext>
            </a:extLst>
          </p:cNvPr>
          <p:cNvSpPr>
            <a:spLocks noChangeArrowheads="1"/>
          </p:cNvSpPr>
          <p:nvPr userDrawn="1"/>
        </p:nvSpPr>
        <p:spPr bwMode="auto">
          <a:xfrm>
            <a:off x="10050541"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3" name="Rectangle 12">
            <a:extLst>
              <a:ext uri="{FF2B5EF4-FFF2-40B4-BE49-F238E27FC236}">
                <a16:creationId xmlns:a16="http://schemas.microsoft.com/office/drawing/2014/main" id="{511B650F-D420-27BD-DDA7-A5676F1B2F93}"/>
              </a:ext>
            </a:extLst>
          </p:cNvPr>
          <p:cNvSpPr>
            <a:spLocks noChangeArrowheads="1"/>
          </p:cNvSpPr>
          <p:nvPr userDrawn="1"/>
        </p:nvSpPr>
        <p:spPr bwMode="auto">
          <a:xfrm>
            <a:off x="10050541"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4" name="Rectangle 12">
            <a:extLst>
              <a:ext uri="{FF2B5EF4-FFF2-40B4-BE49-F238E27FC236}">
                <a16:creationId xmlns:a16="http://schemas.microsoft.com/office/drawing/2014/main" id="{E79972D7-E03F-3A6A-F8AA-D115CC503DF1}"/>
              </a:ext>
            </a:extLst>
          </p:cNvPr>
          <p:cNvSpPr>
            <a:spLocks noChangeArrowheads="1"/>
          </p:cNvSpPr>
          <p:nvPr userDrawn="1"/>
        </p:nvSpPr>
        <p:spPr bwMode="auto">
          <a:xfrm>
            <a:off x="10050541"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5" name="Rectangle 12">
            <a:extLst>
              <a:ext uri="{FF2B5EF4-FFF2-40B4-BE49-F238E27FC236}">
                <a16:creationId xmlns:a16="http://schemas.microsoft.com/office/drawing/2014/main" id="{28901FE2-57C8-C3C2-A0BE-5DE42B0C4748}"/>
              </a:ext>
            </a:extLst>
          </p:cNvPr>
          <p:cNvSpPr>
            <a:spLocks noChangeArrowheads="1"/>
          </p:cNvSpPr>
          <p:nvPr userDrawn="1"/>
        </p:nvSpPr>
        <p:spPr bwMode="auto">
          <a:xfrm>
            <a:off x="10050541"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6" name="Rectangle 12">
            <a:extLst>
              <a:ext uri="{FF2B5EF4-FFF2-40B4-BE49-F238E27FC236}">
                <a16:creationId xmlns:a16="http://schemas.microsoft.com/office/drawing/2014/main" id="{DBAA7447-3834-D4C6-35A4-8150D4ECDA65}"/>
              </a:ext>
            </a:extLst>
          </p:cNvPr>
          <p:cNvSpPr>
            <a:spLocks noChangeArrowheads="1"/>
          </p:cNvSpPr>
          <p:nvPr userDrawn="1"/>
        </p:nvSpPr>
        <p:spPr bwMode="auto">
          <a:xfrm>
            <a:off x="10050541"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7" name="Rectangle 12">
            <a:extLst>
              <a:ext uri="{FF2B5EF4-FFF2-40B4-BE49-F238E27FC236}">
                <a16:creationId xmlns:a16="http://schemas.microsoft.com/office/drawing/2014/main" id="{D4303AB5-B70F-9C96-E01B-B728C5DF1B37}"/>
              </a:ext>
            </a:extLst>
          </p:cNvPr>
          <p:cNvSpPr>
            <a:spLocks noChangeArrowheads="1"/>
          </p:cNvSpPr>
          <p:nvPr userDrawn="1"/>
        </p:nvSpPr>
        <p:spPr bwMode="auto">
          <a:xfrm>
            <a:off x="10050541"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8" name="Rectangle 12">
            <a:extLst>
              <a:ext uri="{FF2B5EF4-FFF2-40B4-BE49-F238E27FC236}">
                <a16:creationId xmlns:a16="http://schemas.microsoft.com/office/drawing/2014/main" id="{75437D05-C0B5-8668-D743-DECD6EC247A1}"/>
              </a:ext>
            </a:extLst>
          </p:cNvPr>
          <p:cNvSpPr>
            <a:spLocks noChangeArrowheads="1"/>
          </p:cNvSpPr>
          <p:nvPr userDrawn="1"/>
        </p:nvSpPr>
        <p:spPr bwMode="auto">
          <a:xfrm>
            <a:off x="10623257"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9" name="Rectangle 12">
            <a:extLst>
              <a:ext uri="{FF2B5EF4-FFF2-40B4-BE49-F238E27FC236}">
                <a16:creationId xmlns:a16="http://schemas.microsoft.com/office/drawing/2014/main" id="{01BDD876-4402-3514-0D66-E89AF62E4BC7}"/>
              </a:ext>
            </a:extLst>
          </p:cNvPr>
          <p:cNvSpPr>
            <a:spLocks noChangeArrowheads="1"/>
          </p:cNvSpPr>
          <p:nvPr userDrawn="1"/>
        </p:nvSpPr>
        <p:spPr bwMode="auto">
          <a:xfrm>
            <a:off x="10623257"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0" name="Rectangle 65">
            <a:extLst>
              <a:ext uri="{FF2B5EF4-FFF2-40B4-BE49-F238E27FC236}">
                <a16:creationId xmlns:a16="http://schemas.microsoft.com/office/drawing/2014/main" id="{4B763039-A888-D5B2-6816-CC66886DC786}"/>
              </a:ext>
            </a:extLst>
          </p:cNvPr>
          <p:cNvSpPr>
            <a:spLocks noChangeArrowheads="1"/>
          </p:cNvSpPr>
          <p:nvPr userDrawn="1"/>
        </p:nvSpPr>
        <p:spPr bwMode="auto">
          <a:xfrm>
            <a:off x="10623257"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1" name="Rectangle 12">
            <a:extLst>
              <a:ext uri="{FF2B5EF4-FFF2-40B4-BE49-F238E27FC236}">
                <a16:creationId xmlns:a16="http://schemas.microsoft.com/office/drawing/2014/main" id="{A2331A3E-681C-34DA-C929-5074C3D36A05}"/>
              </a:ext>
            </a:extLst>
          </p:cNvPr>
          <p:cNvSpPr>
            <a:spLocks noChangeArrowheads="1"/>
          </p:cNvSpPr>
          <p:nvPr userDrawn="1"/>
        </p:nvSpPr>
        <p:spPr bwMode="auto">
          <a:xfrm>
            <a:off x="10623257"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2" name="Rectangle 12">
            <a:extLst>
              <a:ext uri="{FF2B5EF4-FFF2-40B4-BE49-F238E27FC236}">
                <a16:creationId xmlns:a16="http://schemas.microsoft.com/office/drawing/2014/main" id="{DCF70C82-B380-40F9-19C8-DEBD0BCDCEFE}"/>
              </a:ext>
            </a:extLst>
          </p:cNvPr>
          <p:cNvSpPr>
            <a:spLocks noChangeArrowheads="1"/>
          </p:cNvSpPr>
          <p:nvPr userDrawn="1"/>
        </p:nvSpPr>
        <p:spPr bwMode="auto">
          <a:xfrm>
            <a:off x="10623257"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3" name="Rectangle 12">
            <a:extLst>
              <a:ext uri="{FF2B5EF4-FFF2-40B4-BE49-F238E27FC236}">
                <a16:creationId xmlns:a16="http://schemas.microsoft.com/office/drawing/2014/main" id="{059DFE41-326D-01D0-8AAA-514106642653}"/>
              </a:ext>
            </a:extLst>
          </p:cNvPr>
          <p:cNvSpPr>
            <a:spLocks noChangeArrowheads="1"/>
          </p:cNvSpPr>
          <p:nvPr userDrawn="1"/>
        </p:nvSpPr>
        <p:spPr bwMode="auto">
          <a:xfrm>
            <a:off x="10623257"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4" name="Rectangle 12">
            <a:extLst>
              <a:ext uri="{FF2B5EF4-FFF2-40B4-BE49-F238E27FC236}">
                <a16:creationId xmlns:a16="http://schemas.microsoft.com/office/drawing/2014/main" id="{DA66338B-CFE4-ABAD-B058-9052CA0C9D15}"/>
              </a:ext>
            </a:extLst>
          </p:cNvPr>
          <p:cNvSpPr>
            <a:spLocks noChangeArrowheads="1"/>
          </p:cNvSpPr>
          <p:nvPr userDrawn="1"/>
        </p:nvSpPr>
        <p:spPr bwMode="auto">
          <a:xfrm>
            <a:off x="10623257"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5" name="Rectangle 12">
            <a:extLst>
              <a:ext uri="{FF2B5EF4-FFF2-40B4-BE49-F238E27FC236}">
                <a16:creationId xmlns:a16="http://schemas.microsoft.com/office/drawing/2014/main" id="{16031691-C161-F5C3-419E-9E039CB403F5}"/>
              </a:ext>
            </a:extLst>
          </p:cNvPr>
          <p:cNvSpPr>
            <a:spLocks noChangeArrowheads="1"/>
          </p:cNvSpPr>
          <p:nvPr userDrawn="1"/>
        </p:nvSpPr>
        <p:spPr bwMode="auto">
          <a:xfrm>
            <a:off x="10623257"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7" name="Rectangle 12">
            <a:extLst>
              <a:ext uri="{FF2B5EF4-FFF2-40B4-BE49-F238E27FC236}">
                <a16:creationId xmlns:a16="http://schemas.microsoft.com/office/drawing/2014/main" id="{F8CF394C-16EC-799E-C53F-E841D0CEFE8C}"/>
              </a:ext>
            </a:extLst>
          </p:cNvPr>
          <p:cNvSpPr>
            <a:spLocks noChangeArrowheads="1"/>
          </p:cNvSpPr>
          <p:nvPr userDrawn="1"/>
        </p:nvSpPr>
        <p:spPr bwMode="auto">
          <a:xfrm>
            <a:off x="11196857"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8" name="Rectangle 12">
            <a:extLst>
              <a:ext uri="{FF2B5EF4-FFF2-40B4-BE49-F238E27FC236}">
                <a16:creationId xmlns:a16="http://schemas.microsoft.com/office/drawing/2014/main" id="{38BFC508-C8EE-517E-F73F-6CC49E431F20}"/>
              </a:ext>
            </a:extLst>
          </p:cNvPr>
          <p:cNvSpPr>
            <a:spLocks noChangeArrowheads="1"/>
          </p:cNvSpPr>
          <p:nvPr userDrawn="1"/>
        </p:nvSpPr>
        <p:spPr bwMode="auto">
          <a:xfrm>
            <a:off x="11196857"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9" name="Rectangle 57">
            <a:extLst>
              <a:ext uri="{FF2B5EF4-FFF2-40B4-BE49-F238E27FC236}">
                <a16:creationId xmlns:a16="http://schemas.microsoft.com/office/drawing/2014/main" id="{A53C2B63-4ABF-381F-AB5B-3E28AED5B218}"/>
              </a:ext>
            </a:extLst>
          </p:cNvPr>
          <p:cNvSpPr>
            <a:spLocks noChangeArrowheads="1"/>
          </p:cNvSpPr>
          <p:nvPr userDrawn="1"/>
        </p:nvSpPr>
        <p:spPr bwMode="auto">
          <a:xfrm>
            <a:off x="11196857"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0" name="Rectangle 12">
            <a:extLst>
              <a:ext uri="{FF2B5EF4-FFF2-40B4-BE49-F238E27FC236}">
                <a16:creationId xmlns:a16="http://schemas.microsoft.com/office/drawing/2014/main" id="{F571F4C7-D2F1-BD87-7945-AA482A4FA6D3}"/>
              </a:ext>
            </a:extLst>
          </p:cNvPr>
          <p:cNvSpPr>
            <a:spLocks noChangeArrowheads="1"/>
          </p:cNvSpPr>
          <p:nvPr userDrawn="1"/>
        </p:nvSpPr>
        <p:spPr bwMode="auto">
          <a:xfrm>
            <a:off x="11196857"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1" name="Rectangle 12">
            <a:extLst>
              <a:ext uri="{FF2B5EF4-FFF2-40B4-BE49-F238E27FC236}">
                <a16:creationId xmlns:a16="http://schemas.microsoft.com/office/drawing/2014/main" id="{D3BDCAA0-7691-BBAD-9AF5-799CC08B3100}"/>
              </a:ext>
            </a:extLst>
          </p:cNvPr>
          <p:cNvSpPr>
            <a:spLocks noChangeArrowheads="1"/>
          </p:cNvSpPr>
          <p:nvPr userDrawn="1"/>
        </p:nvSpPr>
        <p:spPr bwMode="auto">
          <a:xfrm>
            <a:off x="11196857"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2" name="Rectangle 12">
            <a:extLst>
              <a:ext uri="{FF2B5EF4-FFF2-40B4-BE49-F238E27FC236}">
                <a16:creationId xmlns:a16="http://schemas.microsoft.com/office/drawing/2014/main" id="{5186D368-31D8-A4AD-F861-E26E1A6DB12D}"/>
              </a:ext>
            </a:extLst>
          </p:cNvPr>
          <p:cNvSpPr>
            <a:spLocks noChangeArrowheads="1"/>
          </p:cNvSpPr>
          <p:nvPr userDrawn="1"/>
        </p:nvSpPr>
        <p:spPr bwMode="auto">
          <a:xfrm>
            <a:off x="11196857"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3" name="Rectangle 12">
            <a:extLst>
              <a:ext uri="{FF2B5EF4-FFF2-40B4-BE49-F238E27FC236}">
                <a16:creationId xmlns:a16="http://schemas.microsoft.com/office/drawing/2014/main" id="{52EF2FA6-29FD-6E9D-7494-DC57E000EA1E}"/>
              </a:ext>
            </a:extLst>
          </p:cNvPr>
          <p:cNvSpPr>
            <a:spLocks noChangeArrowheads="1"/>
          </p:cNvSpPr>
          <p:nvPr userDrawn="1"/>
        </p:nvSpPr>
        <p:spPr bwMode="auto">
          <a:xfrm>
            <a:off x="11196857"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4" name="Rectangle 12">
            <a:extLst>
              <a:ext uri="{FF2B5EF4-FFF2-40B4-BE49-F238E27FC236}">
                <a16:creationId xmlns:a16="http://schemas.microsoft.com/office/drawing/2014/main" id="{C0D3F0E5-85B6-A79C-BEBD-01188EB4A2EC}"/>
              </a:ext>
            </a:extLst>
          </p:cNvPr>
          <p:cNvSpPr>
            <a:spLocks noChangeArrowheads="1"/>
          </p:cNvSpPr>
          <p:nvPr userDrawn="1"/>
        </p:nvSpPr>
        <p:spPr bwMode="auto">
          <a:xfrm>
            <a:off x="11196857"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Tree>
    <p:extLst>
      <p:ext uri="{BB962C8B-B14F-4D97-AF65-F5344CB8AC3E}">
        <p14:creationId xmlns:p14="http://schemas.microsoft.com/office/powerpoint/2010/main" val="148483853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686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Name of Event</a:t>
            </a:r>
            <a:br>
              <a:rPr lang="de-DE"/>
            </a:br>
            <a:r>
              <a:rPr lang="de-DE"/>
              <a:t>Agenda</a:t>
            </a:r>
          </a:p>
        </p:txBody>
      </p:sp>
      <p:sp>
        <p:nvSpPr>
          <p:cNvPr id="3" name="Textplatzhalter 14">
            <a:extLst>
              <a:ext uri="{FF2B5EF4-FFF2-40B4-BE49-F238E27FC236}">
                <a16:creationId xmlns:a16="http://schemas.microsoft.com/office/drawing/2014/main" id="{D4CD35EF-E200-DE96-350E-179AB20F3825}"/>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Date / meeting type /….</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8" name="Textplatzhalter 10">
            <a:extLst>
              <a:ext uri="{FF2B5EF4-FFF2-40B4-BE49-F238E27FC236}">
                <a16:creationId xmlns:a16="http://schemas.microsoft.com/office/drawing/2014/main" id="{DE756F4E-C43C-2093-C635-8316E01EB18E}"/>
              </a:ext>
            </a:extLst>
          </p:cNvPr>
          <p:cNvSpPr>
            <a:spLocks noGrp="1"/>
          </p:cNvSpPr>
          <p:nvPr>
            <p:ph type="body" sz="quarter" idx="31" hasCustomPrompt="1"/>
          </p:nvPr>
        </p:nvSpPr>
        <p:spPr>
          <a:xfrm>
            <a:off x="7331075" y="1912928"/>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9" name="Textplatzhalter 8">
            <a:extLst>
              <a:ext uri="{FF2B5EF4-FFF2-40B4-BE49-F238E27FC236}">
                <a16:creationId xmlns:a16="http://schemas.microsoft.com/office/drawing/2014/main" id="{D640D28A-3AF4-8050-F8D6-D617D510AFDA}"/>
              </a:ext>
            </a:extLst>
          </p:cNvPr>
          <p:cNvSpPr>
            <a:spLocks noGrp="1"/>
          </p:cNvSpPr>
          <p:nvPr>
            <p:ph type="body" sz="quarter" idx="32" hasCustomPrompt="1"/>
          </p:nvPr>
        </p:nvSpPr>
        <p:spPr>
          <a:xfrm>
            <a:off x="6712640" y="1912928"/>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0" name="Textplatzhalter 10">
            <a:extLst>
              <a:ext uri="{FF2B5EF4-FFF2-40B4-BE49-F238E27FC236}">
                <a16:creationId xmlns:a16="http://schemas.microsoft.com/office/drawing/2014/main" id="{8925B864-B5FA-41C9-EBEC-C6BC7F6FF7FD}"/>
              </a:ext>
            </a:extLst>
          </p:cNvPr>
          <p:cNvSpPr>
            <a:spLocks noGrp="1"/>
          </p:cNvSpPr>
          <p:nvPr>
            <p:ph type="body" sz="quarter" idx="33" hasCustomPrompt="1"/>
          </p:nvPr>
        </p:nvSpPr>
        <p:spPr>
          <a:xfrm>
            <a:off x="7331075" y="2853832"/>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11" name="Textplatzhalter 8">
            <a:extLst>
              <a:ext uri="{FF2B5EF4-FFF2-40B4-BE49-F238E27FC236}">
                <a16:creationId xmlns:a16="http://schemas.microsoft.com/office/drawing/2014/main" id="{5A9331C3-F296-BE99-2C83-FB0303FBCC7C}"/>
              </a:ext>
            </a:extLst>
          </p:cNvPr>
          <p:cNvSpPr>
            <a:spLocks noGrp="1"/>
          </p:cNvSpPr>
          <p:nvPr>
            <p:ph type="body" sz="quarter" idx="34" hasCustomPrompt="1"/>
          </p:nvPr>
        </p:nvSpPr>
        <p:spPr>
          <a:xfrm>
            <a:off x="6712640" y="2853832"/>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2" name="Textplatzhalter 10">
            <a:extLst>
              <a:ext uri="{FF2B5EF4-FFF2-40B4-BE49-F238E27FC236}">
                <a16:creationId xmlns:a16="http://schemas.microsoft.com/office/drawing/2014/main" id="{7861267F-7299-90AE-2076-AADAA8973341}"/>
              </a:ext>
            </a:extLst>
          </p:cNvPr>
          <p:cNvSpPr>
            <a:spLocks noGrp="1"/>
          </p:cNvSpPr>
          <p:nvPr>
            <p:ph type="body" sz="quarter" idx="35" hasCustomPrompt="1"/>
          </p:nvPr>
        </p:nvSpPr>
        <p:spPr>
          <a:xfrm>
            <a:off x="7331075" y="3814615"/>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13" name="Textplatzhalter 8">
            <a:extLst>
              <a:ext uri="{FF2B5EF4-FFF2-40B4-BE49-F238E27FC236}">
                <a16:creationId xmlns:a16="http://schemas.microsoft.com/office/drawing/2014/main" id="{724654F6-0278-EE51-A1A4-9A2EBB2686FF}"/>
              </a:ext>
            </a:extLst>
          </p:cNvPr>
          <p:cNvSpPr>
            <a:spLocks noGrp="1"/>
          </p:cNvSpPr>
          <p:nvPr>
            <p:ph type="body" sz="quarter" idx="36" hasCustomPrompt="1"/>
          </p:nvPr>
        </p:nvSpPr>
        <p:spPr>
          <a:xfrm>
            <a:off x="6712640" y="3814615"/>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4" name="Textplatzhalter 10">
            <a:extLst>
              <a:ext uri="{FF2B5EF4-FFF2-40B4-BE49-F238E27FC236}">
                <a16:creationId xmlns:a16="http://schemas.microsoft.com/office/drawing/2014/main" id="{8BAEC143-0FCA-86BB-7E3F-DDBCE2F9A48A}"/>
              </a:ext>
            </a:extLst>
          </p:cNvPr>
          <p:cNvSpPr>
            <a:spLocks noGrp="1"/>
          </p:cNvSpPr>
          <p:nvPr>
            <p:ph type="body" sz="quarter" idx="37" hasCustomPrompt="1"/>
          </p:nvPr>
        </p:nvSpPr>
        <p:spPr>
          <a:xfrm>
            <a:off x="7331075" y="4795276"/>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15" name="Textplatzhalter 8">
            <a:extLst>
              <a:ext uri="{FF2B5EF4-FFF2-40B4-BE49-F238E27FC236}">
                <a16:creationId xmlns:a16="http://schemas.microsoft.com/office/drawing/2014/main" id="{27E11C3D-F13E-BA68-D573-AB28D1C0C570}"/>
              </a:ext>
            </a:extLst>
          </p:cNvPr>
          <p:cNvSpPr>
            <a:spLocks noGrp="1"/>
          </p:cNvSpPr>
          <p:nvPr>
            <p:ph type="body" sz="quarter" idx="38" hasCustomPrompt="1"/>
          </p:nvPr>
        </p:nvSpPr>
        <p:spPr>
          <a:xfrm>
            <a:off x="6712640" y="4795276"/>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24" name="Textplatzhalter 10">
            <a:extLst>
              <a:ext uri="{FF2B5EF4-FFF2-40B4-BE49-F238E27FC236}">
                <a16:creationId xmlns:a16="http://schemas.microsoft.com/office/drawing/2014/main" id="{E60709A5-DB83-D521-3858-8A8F28507259}"/>
              </a:ext>
            </a:extLst>
          </p:cNvPr>
          <p:cNvSpPr>
            <a:spLocks noGrp="1"/>
          </p:cNvSpPr>
          <p:nvPr>
            <p:ph type="body" sz="quarter" idx="39" hasCustomPrompt="1"/>
          </p:nvPr>
        </p:nvSpPr>
        <p:spPr>
          <a:xfrm>
            <a:off x="1930400" y="1912928"/>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25" name="Textplatzhalter 8">
            <a:extLst>
              <a:ext uri="{FF2B5EF4-FFF2-40B4-BE49-F238E27FC236}">
                <a16:creationId xmlns:a16="http://schemas.microsoft.com/office/drawing/2014/main" id="{8AD06085-1325-2B7C-BB03-0A906BC62C24}"/>
              </a:ext>
            </a:extLst>
          </p:cNvPr>
          <p:cNvSpPr>
            <a:spLocks noGrp="1"/>
          </p:cNvSpPr>
          <p:nvPr>
            <p:ph type="body" sz="quarter" idx="40" hasCustomPrompt="1"/>
          </p:nvPr>
        </p:nvSpPr>
        <p:spPr>
          <a:xfrm>
            <a:off x="1311965" y="1912928"/>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26" name="Textplatzhalter 10">
            <a:extLst>
              <a:ext uri="{FF2B5EF4-FFF2-40B4-BE49-F238E27FC236}">
                <a16:creationId xmlns:a16="http://schemas.microsoft.com/office/drawing/2014/main" id="{74492503-26C2-CDF0-B60F-B60956D2BF97}"/>
              </a:ext>
            </a:extLst>
          </p:cNvPr>
          <p:cNvSpPr>
            <a:spLocks noGrp="1"/>
          </p:cNvSpPr>
          <p:nvPr>
            <p:ph type="body" sz="quarter" idx="41" hasCustomPrompt="1"/>
          </p:nvPr>
        </p:nvSpPr>
        <p:spPr>
          <a:xfrm>
            <a:off x="1930400" y="2853832"/>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27" name="Textplatzhalter 8">
            <a:extLst>
              <a:ext uri="{FF2B5EF4-FFF2-40B4-BE49-F238E27FC236}">
                <a16:creationId xmlns:a16="http://schemas.microsoft.com/office/drawing/2014/main" id="{4DD9BB8A-1976-C368-EA2B-7065979574A4}"/>
              </a:ext>
            </a:extLst>
          </p:cNvPr>
          <p:cNvSpPr>
            <a:spLocks noGrp="1"/>
          </p:cNvSpPr>
          <p:nvPr>
            <p:ph type="body" sz="quarter" idx="42" hasCustomPrompt="1"/>
          </p:nvPr>
        </p:nvSpPr>
        <p:spPr>
          <a:xfrm>
            <a:off x="1311965" y="2853832"/>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28" name="Textplatzhalter 10">
            <a:extLst>
              <a:ext uri="{FF2B5EF4-FFF2-40B4-BE49-F238E27FC236}">
                <a16:creationId xmlns:a16="http://schemas.microsoft.com/office/drawing/2014/main" id="{4EF4B041-7232-146F-B799-F813A8F80101}"/>
              </a:ext>
            </a:extLst>
          </p:cNvPr>
          <p:cNvSpPr>
            <a:spLocks noGrp="1"/>
          </p:cNvSpPr>
          <p:nvPr>
            <p:ph type="body" sz="quarter" idx="43" hasCustomPrompt="1"/>
          </p:nvPr>
        </p:nvSpPr>
        <p:spPr>
          <a:xfrm>
            <a:off x="1930400" y="3814615"/>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29" name="Textplatzhalter 8">
            <a:extLst>
              <a:ext uri="{FF2B5EF4-FFF2-40B4-BE49-F238E27FC236}">
                <a16:creationId xmlns:a16="http://schemas.microsoft.com/office/drawing/2014/main" id="{7B6AA2E3-9969-B6C4-9990-3BED4357D332}"/>
              </a:ext>
            </a:extLst>
          </p:cNvPr>
          <p:cNvSpPr>
            <a:spLocks noGrp="1"/>
          </p:cNvSpPr>
          <p:nvPr>
            <p:ph type="body" sz="quarter" idx="44" hasCustomPrompt="1"/>
          </p:nvPr>
        </p:nvSpPr>
        <p:spPr>
          <a:xfrm>
            <a:off x="1311965" y="3814615"/>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0" name="Textplatzhalter 10">
            <a:extLst>
              <a:ext uri="{FF2B5EF4-FFF2-40B4-BE49-F238E27FC236}">
                <a16:creationId xmlns:a16="http://schemas.microsoft.com/office/drawing/2014/main" id="{D8202FC5-7388-E6CA-9647-5E7C11D4C2C7}"/>
              </a:ext>
            </a:extLst>
          </p:cNvPr>
          <p:cNvSpPr>
            <a:spLocks noGrp="1"/>
          </p:cNvSpPr>
          <p:nvPr>
            <p:ph type="body" sz="quarter" idx="45" hasCustomPrompt="1"/>
          </p:nvPr>
        </p:nvSpPr>
        <p:spPr>
          <a:xfrm>
            <a:off x="1930400" y="4795276"/>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31" name="Textplatzhalter 8">
            <a:extLst>
              <a:ext uri="{FF2B5EF4-FFF2-40B4-BE49-F238E27FC236}">
                <a16:creationId xmlns:a16="http://schemas.microsoft.com/office/drawing/2014/main" id="{D0CF3CF8-8EA7-E54C-0ECD-3F47E35CFA15}"/>
              </a:ext>
            </a:extLst>
          </p:cNvPr>
          <p:cNvSpPr>
            <a:spLocks noGrp="1"/>
          </p:cNvSpPr>
          <p:nvPr>
            <p:ph type="body" sz="quarter" idx="46" hasCustomPrompt="1"/>
          </p:nvPr>
        </p:nvSpPr>
        <p:spPr>
          <a:xfrm>
            <a:off x="1311965" y="4795276"/>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5" name="Textfeld 4">
            <a:extLst>
              <a:ext uri="{FF2B5EF4-FFF2-40B4-BE49-F238E27FC236}">
                <a16:creationId xmlns:a16="http://schemas.microsoft.com/office/drawing/2014/main" id="{E6815762-BC58-ED16-4458-809A081190D4}"/>
              </a:ext>
            </a:extLst>
          </p:cNvPr>
          <p:cNvSpPr txBox="1"/>
          <p:nvPr userDrawn="1"/>
        </p:nvSpPr>
        <p:spPr>
          <a:xfrm>
            <a:off x="1923691" y="6538823"/>
            <a:ext cx="0" cy="0"/>
          </a:xfrm>
          <a:prstGeom prst="rect">
            <a:avLst/>
          </a:prstGeom>
          <a:noFill/>
        </p:spPr>
        <p:txBody>
          <a:bodyPr wrap="none" lIns="0" tIns="0" rIns="0" bIns="0" rtlCol="0">
            <a:noAutofit/>
          </a:bodyPr>
          <a:lstStyle/>
          <a:p>
            <a:pPr algn="l"/>
            <a:endParaRPr lang="de-DE" sz="1600">
              <a:latin typeface="Nunito Sans" pitchFamily="2" charset="77"/>
            </a:endParaRPr>
          </a:p>
        </p:txBody>
      </p:sp>
    </p:spTree>
    <p:extLst>
      <p:ext uri="{BB962C8B-B14F-4D97-AF65-F5344CB8AC3E}">
        <p14:creationId xmlns:p14="http://schemas.microsoft.com/office/powerpoint/2010/main" val="411626242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2"/>
            <a:ext cx="4679951" cy="872034"/>
          </a:xfrm>
          <a:prstGeom prst="rect">
            <a:avLst/>
          </a:prstGeom>
        </p:spPr>
        <p:txBody>
          <a:bodyPr lIns="0" tIns="0" rIns="0" bIns="0">
            <a:spAutoFit/>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1308099" y="2044560"/>
            <a:ext cx="4676011" cy="3135512"/>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5" name="Fußzeilenplatzhalter 4">
            <a:extLst>
              <a:ext uri="{FF2B5EF4-FFF2-40B4-BE49-F238E27FC236}">
                <a16:creationId xmlns:a16="http://schemas.microsoft.com/office/drawing/2014/main" id="{E083C66A-1DF8-916E-1065-771B7119B3F3}"/>
              </a:ext>
            </a:extLst>
          </p:cNvPr>
          <p:cNvSpPr>
            <a:spLocks noGrp="1"/>
          </p:cNvSpPr>
          <p:nvPr>
            <p:ph type="ftr" sz="quarter" idx="15"/>
          </p:nvPr>
        </p:nvSpPr>
        <p:spPr/>
        <p:txBody>
          <a:bodyPr/>
          <a:lstStyle/>
          <a:p>
            <a:r>
              <a:rPr lang="de-DE"/>
              <a:t>Name of the presentation</a:t>
            </a:r>
          </a:p>
        </p:txBody>
      </p:sp>
    </p:spTree>
    <p:extLst>
      <p:ext uri="{BB962C8B-B14F-4D97-AF65-F5344CB8AC3E}">
        <p14:creationId xmlns:p14="http://schemas.microsoft.com/office/powerpoint/2010/main" val="231091670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2 comu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2" y="2044560"/>
            <a:ext cx="5400675" cy="3135512"/>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6" name="Textplatzhalter 14">
            <a:extLst>
              <a:ext uri="{FF2B5EF4-FFF2-40B4-BE49-F238E27FC236}">
                <a16:creationId xmlns:a16="http://schemas.microsoft.com/office/drawing/2014/main" id="{BA43A8E5-A319-0F37-9710-62579DA21734}"/>
              </a:ext>
            </a:extLst>
          </p:cNvPr>
          <p:cNvSpPr>
            <a:spLocks noGrp="1"/>
          </p:cNvSpPr>
          <p:nvPr>
            <p:ph type="body" sz="quarter" idx="15" hasCustomPrompt="1"/>
          </p:nvPr>
        </p:nvSpPr>
        <p:spPr>
          <a:xfrm>
            <a:off x="1308099" y="2044560"/>
            <a:ext cx="4676011" cy="3135512"/>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3" name="Fußzeilenplatzhalter 2">
            <a:extLst>
              <a:ext uri="{FF2B5EF4-FFF2-40B4-BE49-F238E27FC236}">
                <a16:creationId xmlns:a16="http://schemas.microsoft.com/office/drawing/2014/main" id="{0268B3D4-116B-0978-3B4A-EB0537DED1CE}"/>
              </a:ext>
            </a:extLst>
          </p:cNvPr>
          <p:cNvSpPr>
            <a:spLocks noGrp="1"/>
          </p:cNvSpPr>
          <p:nvPr>
            <p:ph type="ftr" sz="quarter" idx="16"/>
          </p:nvPr>
        </p:nvSpPr>
        <p:spPr/>
        <p:txBody>
          <a:bodyPr/>
          <a:lstStyle/>
          <a:p>
            <a:r>
              <a:rPr lang="de-DE"/>
              <a:t>Name of the presentation</a:t>
            </a:r>
          </a:p>
        </p:txBody>
      </p:sp>
    </p:spTree>
    <p:extLst>
      <p:ext uri="{BB962C8B-B14F-4D97-AF65-F5344CB8AC3E}">
        <p14:creationId xmlns:p14="http://schemas.microsoft.com/office/powerpoint/2010/main" val="2386777496"/>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3" name="Textplatzhalter 14">
            <a:extLst>
              <a:ext uri="{FF2B5EF4-FFF2-40B4-BE49-F238E27FC236}">
                <a16:creationId xmlns:a16="http://schemas.microsoft.com/office/drawing/2014/main" id="{D4CD35EF-E200-DE96-350E-179AB20F3825}"/>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5" name="Textplatzhalter 14">
            <a:extLst>
              <a:ext uri="{FF2B5EF4-FFF2-40B4-BE49-F238E27FC236}">
                <a16:creationId xmlns:a16="http://schemas.microsoft.com/office/drawing/2014/main" id="{2D956727-5DDF-12A8-3C92-894DDFB5DA7F}"/>
              </a:ext>
            </a:extLst>
          </p:cNvPr>
          <p:cNvSpPr>
            <a:spLocks noGrp="1"/>
          </p:cNvSpPr>
          <p:nvPr>
            <p:ph type="body" sz="quarter" idx="15" hasCustomPrompt="1"/>
          </p:nvPr>
        </p:nvSpPr>
        <p:spPr>
          <a:xfrm>
            <a:off x="1308099" y="1991360"/>
            <a:ext cx="10440989" cy="3871217"/>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Tree>
    <p:extLst>
      <p:ext uri="{BB962C8B-B14F-4D97-AF65-F5344CB8AC3E}">
        <p14:creationId xmlns:p14="http://schemas.microsoft.com/office/powerpoint/2010/main" val="3606795889"/>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353443"/>
            <a:ext cx="10440989" cy="545873"/>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3" name="Textplatzhalter 14">
            <a:extLst>
              <a:ext uri="{FF2B5EF4-FFF2-40B4-BE49-F238E27FC236}">
                <a16:creationId xmlns:a16="http://schemas.microsoft.com/office/drawing/2014/main" id="{B4A8493B-2BDB-93E9-1F83-1933C7DACBF1}"/>
              </a:ext>
            </a:extLst>
          </p:cNvPr>
          <p:cNvSpPr>
            <a:spLocks noGrp="1"/>
          </p:cNvSpPr>
          <p:nvPr>
            <p:ph type="body" sz="quarter" idx="15" hasCustomPrompt="1"/>
          </p:nvPr>
        </p:nvSpPr>
        <p:spPr>
          <a:xfrm>
            <a:off x="6348412" y="1122680"/>
            <a:ext cx="5400675" cy="4739897"/>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5" name="Textplatzhalter 14">
            <a:extLst>
              <a:ext uri="{FF2B5EF4-FFF2-40B4-BE49-F238E27FC236}">
                <a16:creationId xmlns:a16="http://schemas.microsoft.com/office/drawing/2014/main" id="{CA941223-6373-E7D7-E47B-8C2C98F11819}"/>
              </a:ext>
            </a:extLst>
          </p:cNvPr>
          <p:cNvSpPr>
            <a:spLocks noGrp="1"/>
          </p:cNvSpPr>
          <p:nvPr>
            <p:ph type="body" sz="quarter" idx="16" hasCustomPrompt="1"/>
          </p:nvPr>
        </p:nvSpPr>
        <p:spPr>
          <a:xfrm>
            <a:off x="1308099" y="1122680"/>
            <a:ext cx="4676011" cy="4739897"/>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Tree>
    <p:extLst>
      <p:ext uri="{BB962C8B-B14F-4D97-AF65-F5344CB8AC3E}">
        <p14:creationId xmlns:p14="http://schemas.microsoft.com/office/powerpoint/2010/main" val="4173807453"/>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 Bott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40481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3" y="404813"/>
            <a:ext cx="5400675" cy="877101"/>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7" name="Inhaltsplatzhalter 6">
            <a:extLst>
              <a:ext uri="{FF2B5EF4-FFF2-40B4-BE49-F238E27FC236}">
                <a16:creationId xmlns:a16="http://schemas.microsoft.com/office/drawing/2014/main" id="{FF0E182C-A49A-EA57-FD21-70494F7B6F2E}"/>
              </a:ext>
            </a:extLst>
          </p:cNvPr>
          <p:cNvSpPr>
            <a:spLocks noGrp="1"/>
          </p:cNvSpPr>
          <p:nvPr>
            <p:ph sz="quarter" idx="15" hasCustomPrompt="1"/>
          </p:nvPr>
        </p:nvSpPr>
        <p:spPr>
          <a:xfrm>
            <a:off x="1308101" y="1573620"/>
            <a:ext cx="10440988" cy="4303306"/>
          </a:xfrm>
        </p:spPr>
        <p:txBody>
          <a:bodyPr>
            <a:noAutofit/>
          </a:bodyPr>
          <a:lstStyle>
            <a:lvl1pPr marL="0" indent="0">
              <a:buFont typeface="Arial" panose="020B0604020202020204" pitchFamily="34" charset="0"/>
              <a:buNone/>
              <a:defRPr/>
            </a:lvl1pPr>
            <a:lvl2pPr marL="313177" indent="0">
              <a:buNone/>
              <a:defRPr/>
            </a:lvl2pPr>
            <a:lvl3pPr marL="671411" indent="0">
              <a:buNone/>
              <a:defRPr/>
            </a:lvl3pPr>
            <a:lvl4pPr marL="1031411" indent="0">
              <a:buNone/>
              <a:defRPr/>
            </a:lvl4pPr>
            <a:lvl5pPr marL="1391411" indent="0">
              <a:buNone/>
              <a:defRPr/>
            </a:lvl5pPr>
          </a:lstStyle>
          <a:p>
            <a:pPr lvl="0"/>
            <a:r>
              <a:rPr lang="de-DE"/>
              <a:t>Content</a:t>
            </a:r>
          </a:p>
        </p:txBody>
      </p:sp>
      <p:sp>
        <p:nvSpPr>
          <p:cNvPr id="3" name="Fußzeilenplatzhalter 2">
            <a:extLst>
              <a:ext uri="{FF2B5EF4-FFF2-40B4-BE49-F238E27FC236}">
                <a16:creationId xmlns:a16="http://schemas.microsoft.com/office/drawing/2014/main" id="{88D70F5E-7596-871E-EFF5-F03AC6853077}"/>
              </a:ext>
            </a:extLst>
          </p:cNvPr>
          <p:cNvSpPr>
            <a:spLocks noGrp="1"/>
          </p:cNvSpPr>
          <p:nvPr>
            <p:ph type="ftr" sz="quarter" idx="16"/>
          </p:nvPr>
        </p:nvSpPr>
        <p:spPr/>
        <p:txBody>
          <a:bodyPr/>
          <a:lstStyle/>
          <a:p>
            <a:r>
              <a:rPr lang="de-DE"/>
              <a:t>Name of the presentation</a:t>
            </a:r>
          </a:p>
        </p:txBody>
      </p:sp>
    </p:spTree>
    <p:extLst>
      <p:ext uri="{BB962C8B-B14F-4D97-AF65-F5344CB8AC3E}">
        <p14:creationId xmlns:p14="http://schemas.microsoft.com/office/powerpoint/2010/main" val="2255276873"/>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 2 bott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404813"/>
            <a:ext cx="10440989" cy="436017"/>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p>
        </p:txBody>
      </p:sp>
      <p:sp>
        <p:nvSpPr>
          <p:cNvPr id="8" name="Inhaltsplatzhalter 5">
            <a:extLst>
              <a:ext uri="{FF2B5EF4-FFF2-40B4-BE49-F238E27FC236}">
                <a16:creationId xmlns:a16="http://schemas.microsoft.com/office/drawing/2014/main" id="{B9B8E00C-64AF-999D-EAB6-69B2F056ADDC}"/>
              </a:ext>
            </a:extLst>
          </p:cNvPr>
          <p:cNvSpPr>
            <a:spLocks noGrp="1"/>
          </p:cNvSpPr>
          <p:nvPr>
            <p:ph sz="quarter" idx="17" hasCustomPrompt="1"/>
          </p:nvPr>
        </p:nvSpPr>
        <p:spPr>
          <a:xfrm>
            <a:off x="6348413" y="1121735"/>
            <a:ext cx="4679950" cy="4755190"/>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D5172AE1-444C-B46D-940A-E79C847A51B5}"/>
              </a:ext>
            </a:extLst>
          </p:cNvPr>
          <p:cNvSpPr>
            <a:spLocks noGrp="1"/>
          </p:cNvSpPr>
          <p:nvPr>
            <p:ph sz="quarter" idx="18" hasCustomPrompt="1"/>
          </p:nvPr>
        </p:nvSpPr>
        <p:spPr>
          <a:xfrm>
            <a:off x="1308100" y="1121735"/>
            <a:ext cx="4679950" cy="4755190"/>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7ECDA663-4E04-84FC-D35B-AE572C7FCB52}"/>
              </a:ext>
            </a:extLst>
          </p:cNvPr>
          <p:cNvSpPr>
            <a:spLocks noGrp="1"/>
          </p:cNvSpPr>
          <p:nvPr>
            <p:ph type="ftr" sz="quarter" idx="19"/>
          </p:nvPr>
        </p:nvSpPr>
        <p:spPr/>
        <p:txBody>
          <a:bodyPr/>
          <a:lstStyle/>
          <a:p>
            <a:r>
              <a:rPr lang="de-DE"/>
              <a:t>Name of the presentation</a:t>
            </a:r>
          </a:p>
        </p:txBody>
      </p:sp>
    </p:spTree>
    <p:extLst>
      <p:ext uri="{BB962C8B-B14F-4D97-AF65-F5344CB8AC3E}">
        <p14:creationId xmlns:p14="http://schemas.microsoft.com/office/powerpoint/2010/main" val="400946931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guide id="3" orient="horz" pos="3702" userDrawn="1">
          <p15:clr>
            <a:srgbClr val="FBAE40"/>
          </p15:clr>
        </p15:guide>
        <p15:guide id="4" orient="horz" pos="19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 right vari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1308099" y="2044560"/>
            <a:ext cx="4676011"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6" name="Inhaltsplatzhalter 5">
            <a:extLst>
              <a:ext uri="{FF2B5EF4-FFF2-40B4-BE49-F238E27FC236}">
                <a16:creationId xmlns:a16="http://schemas.microsoft.com/office/drawing/2014/main" id="{9A467886-39BC-FBC4-32FB-0A3C85062F01}"/>
              </a:ext>
            </a:extLst>
          </p:cNvPr>
          <p:cNvSpPr>
            <a:spLocks noGrp="1"/>
          </p:cNvSpPr>
          <p:nvPr>
            <p:ph sz="quarter" idx="16" hasCustomPrompt="1"/>
          </p:nvPr>
        </p:nvSpPr>
        <p:spPr>
          <a:xfrm>
            <a:off x="6348413" y="404813"/>
            <a:ext cx="5400675" cy="5472112"/>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5F7D8D9A-9953-1D19-E8EF-78949A02C6E0}"/>
              </a:ext>
            </a:extLst>
          </p:cNvPr>
          <p:cNvSpPr>
            <a:spLocks noGrp="1"/>
          </p:cNvSpPr>
          <p:nvPr>
            <p:ph type="ftr" sz="quarter" idx="17"/>
          </p:nvPr>
        </p:nvSpPr>
        <p:spPr/>
        <p:txBody>
          <a:bodyPr/>
          <a:lstStyle/>
          <a:p>
            <a:r>
              <a:rPr lang="de-DE"/>
              <a:t>Name of the presentation</a:t>
            </a:r>
          </a:p>
        </p:txBody>
      </p:sp>
    </p:spTree>
    <p:extLst>
      <p:ext uri="{BB962C8B-B14F-4D97-AF65-F5344CB8AC3E}">
        <p14:creationId xmlns:p14="http://schemas.microsoft.com/office/powerpoint/2010/main" val="356151488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guide id="3" orient="horz" pos="370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9"/>
        </a:solidFill>
        <a:effectLst/>
      </p:bgPr>
    </p:bg>
    <p:spTree>
      <p:nvGrpSpPr>
        <p:cNvPr id="1" name=""/>
        <p:cNvGrpSpPr/>
        <p:nvPr/>
      </p:nvGrpSpPr>
      <p:grpSpPr>
        <a:xfrm>
          <a:off x="0" y="0"/>
          <a:ext cx="0" cy="0"/>
          <a:chOff x="0" y="0"/>
          <a:chExt cx="0" cy="0"/>
        </a:xfrm>
      </p:grpSpPr>
      <p:sp>
        <p:nvSpPr>
          <p:cNvPr id="12" name="Rectangle 172">
            <a:extLst>
              <a:ext uri="{FF2B5EF4-FFF2-40B4-BE49-F238E27FC236}">
                <a16:creationId xmlns:a16="http://schemas.microsoft.com/office/drawing/2014/main" id="{52D1C3A5-D3AE-D3D9-FFBF-389CA1984192}"/>
              </a:ext>
            </a:extLst>
          </p:cNvPr>
          <p:cNvSpPr/>
          <p:nvPr userDrawn="1"/>
        </p:nvSpPr>
        <p:spPr>
          <a:xfrm>
            <a:off x="0" y="6237288"/>
            <a:ext cx="914400" cy="620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72">
            <a:extLst>
              <a:ext uri="{FF2B5EF4-FFF2-40B4-BE49-F238E27FC236}">
                <a16:creationId xmlns:a16="http://schemas.microsoft.com/office/drawing/2014/main" id="{526FC096-FEC6-0467-92A2-ADF941A611D8}"/>
              </a:ext>
            </a:extLst>
          </p:cNvPr>
          <p:cNvSpPr/>
          <p:nvPr userDrawn="1"/>
        </p:nvSpPr>
        <p:spPr>
          <a:xfrm>
            <a:off x="914399" y="6237288"/>
            <a:ext cx="10017889" cy="620712"/>
          </a:xfrm>
          <a:prstGeom prst="rect">
            <a:avLst/>
          </a:prstGeom>
          <a:solidFill>
            <a:srgbClr val="F2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8">
            <a:extLst>
              <a:ext uri="{FF2B5EF4-FFF2-40B4-BE49-F238E27FC236}">
                <a16:creationId xmlns:a16="http://schemas.microsoft.com/office/drawing/2014/main" id="{DD1A201A-4AB6-1F15-A550-23F4DFAC1AAB}"/>
              </a:ext>
            </a:extLst>
          </p:cNvPr>
          <p:cNvCxnSpPr>
            <a:cxnSpLocks/>
          </p:cNvCxnSpPr>
          <p:nvPr userDrawn="1"/>
        </p:nvCxnSpPr>
        <p:spPr>
          <a:xfrm>
            <a:off x="914400" y="0"/>
            <a:ext cx="0" cy="6858000"/>
          </a:xfrm>
          <a:prstGeom prst="line">
            <a:avLst/>
          </a:prstGeom>
          <a:ln w="952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id="{B038F3B6-4E64-D557-A2F4-D2F8321194C5}"/>
              </a:ext>
            </a:extLst>
          </p:cNvPr>
          <p:cNvSpPr>
            <a:spLocks noGrp="1"/>
          </p:cNvSpPr>
          <p:nvPr>
            <p:ph type="body" idx="1"/>
          </p:nvPr>
        </p:nvSpPr>
        <p:spPr>
          <a:xfrm>
            <a:off x="1308100" y="1566530"/>
            <a:ext cx="10440988" cy="1211229"/>
          </a:xfrm>
          <a:prstGeom prst="rect">
            <a:avLst/>
          </a:prstGeom>
        </p:spPr>
        <p:txBody>
          <a:bodyPr vert="horz" lIns="0" tIns="0" rIns="0" bIns="0" rtlCol="0">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itelplatzhalter 7">
            <a:extLst>
              <a:ext uri="{FF2B5EF4-FFF2-40B4-BE49-F238E27FC236}">
                <a16:creationId xmlns:a16="http://schemas.microsoft.com/office/drawing/2014/main" id="{75112936-CE35-1C3E-CD13-C0DFC3762B37}"/>
              </a:ext>
            </a:extLst>
          </p:cNvPr>
          <p:cNvSpPr>
            <a:spLocks noGrp="1"/>
          </p:cNvSpPr>
          <p:nvPr>
            <p:ph type="title"/>
          </p:nvPr>
        </p:nvSpPr>
        <p:spPr>
          <a:xfrm>
            <a:off x="1313986" y="819007"/>
            <a:ext cx="10515600" cy="443198"/>
          </a:xfrm>
          <a:prstGeom prst="rect">
            <a:avLst/>
          </a:prstGeom>
        </p:spPr>
        <p:txBody>
          <a:bodyPr vert="horz" lIns="0" tIns="0" rIns="0" bIns="0" rtlCol="0" anchor="ctr">
            <a:spAutoFit/>
          </a:bodyPr>
          <a:lstStyle/>
          <a:p>
            <a:r>
              <a:rPr lang="de-DE"/>
              <a:t>Mastertitelformat bearbeiten</a:t>
            </a:r>
          </a:p>
        </p:txBody>
      </p:sp>
      <p:sp>
        <p:nvSpPr>
          <p:cNvPr id="16" name="Fußzeilenplatzhalter 15">
            <a:extLst>
              <a:ext uri="{FF2B5EF4-FFF2-40B4-BE49-F238E27FC236}">
                <a16:creationId xmlns:a16="http://schemas.microsoft.com/office/drawing/2014/main" id="{618A320A-84DF-2AD5-E453-488ABE790993}"/>
              </a:ext>
            </a:extLst>
          </p:cNvPr>
          <p:cNvSpPr>
            <a:spLocks noGrp="1"/>
          </p:cNvSpPr>
          <p:nvPr>
            <p:ph type="ftr" sz="quarter" idx="3"/>
          </p:nvPr>
        </p:nvSpPr>
        <p:spPr>
          <a:xfrm>
            <a:off x="5553635" y="6356350"/>
            <a:ext cx="5365404" cy="365125"/>
          </a:xfrm>
          <a:prstGeom prst="rect">
            <a:avLst/>
          </a:prstGeom>
        </p:spPr>
        <p:txBody>
          <a:bodyPr vert="horz" lIns="0" tIns="0" rIns="180000" bIns="0" rtlCol="0" anchor="ctr"/>
          <a:lstStyle>
            <a:lvl1pPr algn="r">
              <a:defRPr sz="1200" b="1">
                <a:solidFill>
                  <a:schemeClr val="accent1"/>
                </a:solidFill>
                <a:latin typeface="Nunito Sans" pitchFamily="2" charset="77"/>
              </a:defRPr>
            </a:lvl1pPr>
          </a:lstStyle>
          <a:p>
            <a:r>
              <a:rPr lang="de-DE"/>
              <a:t>Name of the presentation</a:t>
            </a:r>
          </a:p>
        </p:txBody>
      </p:sp>
      <p:sp>
        <p:nvSpPr>
          <p:cNvPr id="19" name="Textfeld 18">
            <a:extLst>
              <a:ext uri="{FF2B5EF4-FFF2-40B4-BE49-F238E27FC236}">
                <a16:creationId xmlns:a16="http://schemas.microsoft.com/office/drawing/2014/main" id="{53CD9B99-D2F5-1CEE-17E3-C320EC4A9956}"/>
              </a:ext>
            </a:extLst>
          </p:cNvPr>
          <p:cNvSpPr txBox="1"/>
          <p:nvPr userDrawn="1"/>
        </p:nvSpPr>
        <p:spPr>
          <a:xfrm>
            <a:off x="11001555" y="6237289"/>
            <a:ext cx="747532" cy="620712"/>
          </a:xfrm>
          <a:prstGeom prst="rect">
            <a:avLst/>
          </a:prstGeom>
          <a:noFill/>
        </p:spPr>
        <p:txBody>
          <a:bodyPr wrap="square" lIns="0" tIns="0" rIns="0" bIns="0" rtlCol="0" anchor="ctr" anchorCtr="0">
            <a:noAutofit/>
          </a:bodyPr>
          <a:lstStyle/>
          <a:p>
            <a:pPr algn="r"/>
            <a:fld id="{FEB18DFE-45BD-6043-A065-382BA178A525}" type="slidenum">
              <a:rPr lang="de-DE" sz="1200" b="1">
                <a:solidFill>
                  <a:schemeClr val="accent1"/>
                </a:solidFill>
                <a:latin typeface="Nunito Sans" pitchFamily="2" charset="77"/>
              </a:rPr>
              <a:pPr algn="r"/>
              <a:t>‹#›</a:t>
            </a:fld>
            <a:endParaRPr lang="de-DE" sz="1200" b="1">
              <a:solidFill>
                <a:schemeClr val="accent1"/>
              </a:solidFill>
              <a:latin typeface="Nunito Sans" pitchFamily="2" charset="77"/>
            </a:endParaRPr>
          </a:p>
        </p:txBody>
      </p:sp>
      <p:pic>
        <p:nvPicPr>
          <p:cNvPr id="227" name="Grafik 226">
            <a:extLst>
              <a:ext uri="{FF2B5EF4-FFF2-40B4-BE49-F238E27FC236}">
                <a16:creationId xmlns:a16="http://schemas.microsoft.com/office/drawing/2014/main" id="{C0EF530D-D6A5-1C26-A4F9-F7CF75F1A56D}"/>
              </a:ext>
            </a:extLst>
          </p:cNvPr>
          <p:cNvPicPr>
            <a:picLocks noChangeAspect="1"/>
          </p:cNvPicPr>
          <p:nvPr userDrawn="1"/>
        </p:nvPicPr>
        <p:blipFill rotWithShape="1">
          <a:blip>
            <a:extLst>
              <a:ext uri="{96DAC541-7B7A-43D3-8B79-37D633B846F1}">
                <asvg:svgBlip xmlns:asvg="http://schemas.microsoft.com/office/drawing/2016/SVG/main" r:embed="rId19"/>
              </a:ext>
            </a:extLst>
          </a:blip>
          <a:srcRect l="-3638" r="-3638"/>
          <a:stretch/>
        </p:blipFill>
        <p:spPr>
          <a:xfrm>
            <a:off x="208551" y="6336493"/>
            <a:ext cx="451456" cy="401410"/>
          </a:xfrm>
          <a:prstGeom prst="rect">
            <a:avLst/>
          </a:prstGeom>
        </p:spPr>
      </p:pic>
      <p:sp>
        <p:nvSpPr>
          <p:cNvPr id="231" name="Textfeld 230">
            <a:extLst>
              <a:ext uri="{FF2B5EF4-FFF2-40B4-BE49-F238E27FC236}">
                <a16:creationId xmlns:a16="http://schemas.microsoft.com/office/drawing/2014/main" id="{EF2D81E5-AB8C-24A9-017A-2CB8161D0E21}"/>
              </a:ext>
            </a:extLst>
          </p:cNvPr>
          <p:cNvSpPr txBox="1"/>
          <p:nvPr userDrawn="1"/>
        </p:nvSpPr>
        <p:spPr>
          <a:xfrm>
            <a:off x="1308100" y="6237288"/>
            <a:ext cx="3674035" cy="620711"/>
          </a:xfrm>
          <a:prstGeom prst="rect">
            <a:avLst/>
          </a:prstGeom>
          <a:noFill/>
        </p:spPr>
        <p:txBody>
          <a:bodyPr wrap="square" lIns="0" tIns="0" rIns="0" bIns="0" rtlCol="0" anchor="ctr">
            <a:noAutofit/>
          </a:bodyPr>
          <a:lstStyle/>
          <a:p>
            <a:pPr algn="l"/>
            <a:r>
              <a:rPr lang="de-DE" sz="2000" dirty="0" err="1">
                <a:solidFill>
                  <a:schemeClr val="accent1"/>
                </a:solidFill>
                <a:latin typeface="Asap Condensed Medium" pitchFamily="2" charset="77"/>
              </a:rPr>
              <a:t>DigiUp</a:t>
            </a:r>
            <a:r>
              <a:rPr lang="de-DE" sz="2000" dirty="0">
                <a:solidFill>
                  <a:schemeClr val="accent1"/>
                </a:solidFill>
                <a:latin typeface="Asap Condensed Medium" pitchFamily="2" charset="77"/>
              </a:rPr>
              <a:t> NEXT</a:t>
            </a:r>
          </a:p>
        </p:txBody>
      </p:sp>
    </p:spTree>
    <p:extLst>
      <p:ext uri="{BB962C8B-B14F-4D97-AF65-F5344CB8AC3E}">
        <p14:creationId xmlns:p14="http://schemas.microsoft.com/office/powerpoint/2010/main" val="3356185896"/>
      </p:ext>
    </p:extLst>
  </p:cSld>
  <p:clrMap bg1="lt1" tx1="dk1" bg2="lt2" tx2="dk2" accent1="accent1" accent2="accent2" accent3="accent3" accent4="accent4" accent5="accent5" accent6="accent6" hlink="hlink" folHlink="folHlink"/>
  <p:sldLayoutIdLst>
    <p:sldLayoutId id="2147483688" r:id="rId1"/>
    <p:sldLayoutId id="2147483696" r:id="rId2"/>
    <p:sldLayoutId id="2147483665" r:id="rId3"/>
    <p:sldLayoutId id="2147483670" r:id="rId4"/>
    <p:sldLayoutId id="2147483680" r:id="rId5"/>
    <p:sldLayoutId id="2147483692" r:id="rId6"/>
    <p:sldLayoutId id="2147483689" r:id="rId7"/>
    <p:sldLayoutId id="2147483669" r:id="rId8"/>
    <p:sldLayoutId id="2147483667" r:id="rId9"/>
    <p:sldLayoutId id="2147483668" r:id="rId10"/>
    <p:sldLayoutId id="2147483671" r:id="rId11"/>
    <p:sldLayoutId id="2147483673" r:id="rId12"/>
    <p:sldLayoutId id="2147483679" r:id="rId13"/>
    <p:sldLayoutId id="2147483678" r:id="rId14"/>
    <p:sldLayoutId id="2147483682" r:id="rId15"/>
    <p:sldLayoutId id="2147483693" r:id="rId16"/>
    <p:sldLayoutId id="2147483697" r:id="rId17"/>
  </p:sldLayoutIdLst>
  <p:hf sldNum="0" hdr="0" dt="0"/>
  <p:txStyles>
    <p:titleStyle>
      <a:lvl1pPr algn="l" defTabSz="914354" rtl="0" eaLnBrk="1" latinLnBrk="0" hangingPunct="1">
        <a:lnSpc>
          <a:spcPct val="90000"/>
        </a:lnSpc>
        <a:spcBef>
          <a:spcPct val="0"/>
        </a:spcBef>
        <a:buNone/>
        <a:defRPr sz="3200" b="0" i="0" kern="1200">
          <a:solidFill>
            <a:schemeClr val="tx1"/>
          </a:solidFill>
          <a:latin typeface="Asap Condensed Medium" pitchFamily="2" charset="77"/>
          <a:ea typeface="+mj-ea"/>
          <a:cs typeface="Arial" panose="020B0604020202020204" pitchFamily="34" charset="0"/>
        </a:defRPr>
      </a:lvl1pPr>
    </p:titleStyle>
    <p:bodyStyle>
      <a:lvl1pPr marL="228589" indent="-228589" algn="l" defTabSz="914354" rtl="0" eaLnBrk="1" latinLnBrk="0" hangingPunct="1">
        <a:lnSpc>
          <a:spcPts val="1900"/>
        </a:lnSpc>
        <a:spcBef>
          <a:spcPts val="0"/>
        </a:spcBef>
        <a:buClr>
          <a:schemeClr val="accent1"/>
        </a:buClr>
        <a:buFont typeface="Courier New" panose="02070309020205020404" pitchFamily="49" charset="0"/>
        <a:buChar char="o"/>
        <a:defRPr sz="1400" kern="1200">
          <a:solidFill>
            <a:schemeClr val="tx1"/>
          </a:solidFill>
          <a:latin typeface="Nunito Sans" pitchFamily="2" charset="77"/>
          <a:ea typeface="+mn-ea"/>
          <a:cs typeface="Arial" panose="020B0604020202020204" pitchFamily="34" charset="0"/>
        </a:defRPr>
      </a:lvl1pPr>
      <a:lvl2pPr marL="541766"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2pPr>
      <a:lvl3pPr marL="90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3pPr>
      <a:lvl4pPr marL="126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4pPr>
      <a:lvl5pPr marL="162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824" userDrawn="1">
          <p15:clr>
            <a:srgbClr val="F26B43"/>
          </p15:clr>
        </p15:guide>
        <p15:guide id="3" pos="7401" userDrawn="1">
          <p15:clr>
            <a:srgbClr val="F26B43"/>
          </p15:clr>
        </p15:guide>
        <p15:guide id="4" pos="3999" userDrawn="1">
          <p15:clr>
            <a:srgbClr val="F26B43"/>
          </p15:clr>
        </p15:guide>
        <p15:guide id="5" orient="horz" pos="255" userDrawn="1">
          <p15:clr>
            <a:srgbClr val="F26B43"/>
          </p15:clr>
        </p15:guide>
        <p15:guide id="6" orient="horz" pos="3702" userDrawn="1">
          <p15:clr>
            <a:srgbClr val="F26B43"/>
          </p15:clr>
        </p15:guide>
        <p15:guide id="7" pos="3772" userDrawn="1">
          <p15:clr>
            <a:srgbClr val="F26B43"/>
          </p15:clr>
        </p15:guide>
        <p15:guide id="8" orient="horz" pos="4121" userDrawn="1">
          <p15:clr>
            <a:srgbClr val="F26B43"/>
          </p15:clr>
        </p15:guide>
        <p15:guide id="9" orient="horz" pos="5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hqprint">
            <a:extLst>
              <a:ext uri="{28A0092B-C50C-407E-A947-70E740481C1C}">
                <a14:useLocalDpi xmlns:a14="http://schemas.microsoft.com/office/drawing/2010/main" val="0"/>
              </a:ext>
            </a:extLst>
          </a:blip>
          <a:srcRect t="7596" b="8038"/>
          <a:stretch/>
        </p:blipFill>
        <p:spPr>
          <a:xfrm>
            <a:off x="-600" y="0"/>
            <a:ext cx="12193200" cy="6858000"/>
          </a:xfrm>
          <a:prstGeom prst="rect">
            <a:avLst/>
          </a:prstGeom>
        </p:spPr>
      </p:pic>
      <p:sp>
        <p:nvSpPr>
          <p:cNvPr id="12" name="Rechteck 11">
            <a:extLst>
              <a:ext uri="{FF2B5EF4-FFF2-40B4-BE49-F238E27FC236}">
                <a16:creationId xmlns:a16="http://schemas.microsoft.com/office/drawing/2014/main" id="{5F3EA8A9-6255-5076-CBE1-BBDD2EB9D4B8}"/>
              </a:ext>
            </a:extLst>
          </p:cNvPr>
          <p:cNvSpPr/>
          <p:nvPr/>
        </p:nvSpPr>
        <p:spPr>
          <a:xfrm>
            <a:off x="6631387" y="0"/>
            <a:ext cx="5576515" cy="6858000"/>
          </a:xfrm>
          <a:prstGeom prst="rect">
            <a:avLst/>
          </a:prstGeom>
          <a:solidFill>
            <a:schemeClr val="accent1">
              <a:alpha val="6781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itel 1">
            <a:extLst>
              <a:ext uri="{FF2B5EF4-FFF2-40B4-BE49-F238E27FC236}">
                <a16:creationId xmlns:a16="http://schemas.microsoft.com/office/drawing/2014/main" id="{E47EBD94-1930-78E8-C3AA-A0C868EDEED4}"/>
              </a:ext>
            </a:extLst>
          </p:cNvPr>
          <p:cNvSpPr txBox="1">
            <a:spLocks/>
          </p:cNvSpPr>
          <p:nvPr/>
        </p:nvSpPr>
        <p:spPr>
          <a:xfrm>
            <a:off x="6996113" y="253736"/>
            <a:ext cx="4897572" cy="3093042"/>
          </a:xfrm>
          <a:prstGeom prst="rect">
            <a:avLst/>
          </a:prstGeom>
        </p:spPr>
        <p:txBody>
          <a:bodyPr lIns="0" tIns="0" rIns="0" bIns="0" anchor="b" anchorCtr="0"/>
          <a:lstStyle>
            <a:lvl1pPr algn="l" defTabSz="914354" rtl="0" eaLnBrk="1" latinLnBrk="0" hangingPunct="1">
              <a:lnSpc>
                <a:spcPts val="4500"/>
              </a:lnSpc>
              <a:spcBef>
                <a:spcPct val="0"/>
              </a:spcBef>
              <a:buNone/>
              <a:defRPr sz="4500" b="0" i="0" kern="1200">
                <a:solidFill>
                  <a:schemeClr val="bg1"/>
                </a:solidFill>
                <a:latin typeface="Asap Condensed Medium" pitchFamily="2" charset="77"/>
                <a:ea typeface="+mj-ea"/>
                <a:cs typeface="Arial" panose="020B0604020202020204" pitchFamily="34" charset="0"/>
              </a:defRPr>
            </a:lvl1pPr>
          </a:lstStyle>
          <a:p>
            <a:r>
              <a:rPr lang="de-DE" b="1" dirty="0"/>
              <a:t>Berufsorientierung: </a:t>
            </a:r>
            <a:br>
              <a:rPr lang="de-DE" b="1" dirty="0"/>
            </a:br>
            <a:r>
              <a:rPr lang="de-DE" b="1" dirty="0"/>
              <a:t>Cyber-Sicherheitsspezialist*in</a:t>
            </a:r>
          </a:p>
        </p:txBody>
      </p:sp>
      <p:sp>
        <p:nvSpPr>
          <p:cNvPr id="15" name="Textplatzhalter 14">
            <a:extLst>
              <a:ext uri="{FF2B5EF4-FFF2-40B4-BE49-F238E27FC236}">
                <a16:creationId xmlns:a16="http://schemas.microsoft.com/office/drawing/2014/main" id="{25DEBAC7-DCF0-736D-2ADF-191EE7D4D43C}"/>
              </a:ext>
            </a:extLst>
          </p:cNvPr>
          <p:cNvSpPr txBox="1">
            <a:spLocks/>
          </p:cNvSpPr>
          <p:nvPr/>
        </p:nvSpPr>
        <p:spPr>
          <a:xfrm>
            <a:off x="6996112" y="3426535"/>
            <a:ext cx="4752975" cy="811509"/>
          </a:xfrm>
          <a:prstGeom prst="rect">
            <a:avLst/>
          </a:prstGeom>
        </p:spPr>
        <p:txBody>
          <a:bodyPr lIns="0" tIns="0" rIns="0" bIns="0">
            <a:noAutofit/>
          </a:bodyPr>
          <a:lstStyle>
            <a:lvl1pPr marL="0" indent="0" algn="l" defTabSz="914354" rtl="0" eaLnBrk="1" latinLnBrk="0" hangingPunct="1">
              <a:lnSpc>
                <a:spcPct val="100000"/>
              </a:lnSpc>
              <a:spcBef>
                <a:spcPts val="0"/>
              </a:spcBef>
              <a:buClr>
                <a:schemeClr val="accent1"/>
              </a:buClr>
              <a:buFont typeface="Arial" panose="020B0604020202020204" pitchFamily="34" charset="0"/>
              <a:buNone/>
              <a:defRPr sz="1200" b="1" kern="1200">
                <a:solidFill>
                  <a:srgbClr val="A9D3D6"/>
                </a:solidFill>
                <a:latin typeface="Nunito Sans" pitchFamily="2" charset="77"/>
                <a:ea typeface="+mn-ea"/>
                <a:cs typeface="Arial" panose="020B0604020202020204" pitchFamily="34" charset="0"/>
              </a:defRPr>
            </a:lvl1pPr>
            <a:lvl2pPr marL="541766"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2pPr>
            <a:lvl3pPr marL="90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3pPr>
            <a:lvl4pPr marL="126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4pPr>
            <a:lvl5pPr marL="162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D7EAEB"/>
                </a:solidFill>
              </a:rPr>
              <a:t>Ing. Tim MAIER</a:t>
            </a:r>
          </a:p>
        </p:txBody>
      </p:sp>
      <p:sp>
        <p:nvSpPr>
          <p:cNvPr id="2" name="Textfeld 1">
            <a:extLst>
              <a:ext uri="{FF2B5EF4-FFF2-40B4-BE49-F238E27FC236}">
                <a16:creationId xmlns:a16="http://schemas.microsoft.com/office/drawing/2014/main" id="{D31D5CD4-1363-D033-77F4-6C807653E175}"/>
              </a:ext>
            </a:extLst>
          </p:cNvPr>
          <p:cNvSpPr txBox="1"/>
          <p:nvPr/>
        </p:nvSpPr>
        <p:spPr>
          <a:xfrm>
            <a:off x="-1271588" y="192881"/>
            <a:ext cx="0" cy="0"/>
          </a:xfrm>
          <a:prstGeom prst="rect">
            <a:avLst/>
          </a:prstGeom>
          <a:noFill/>
        </p:spPr>
        <p:txBody>
          <a:bodyPr wrap="none" lIns="0" tIns="0" rIns="0" bIns="0" rtlCol="0">
            <a:noAutofit/>
          </a:bodyPr>
          <a:lstStyle/>
          <a:p>
            <a:pPr algn="l"/>
            <a:endParaRPr lang="de-DE" sz="1600">
              <a:latin typeface="Nunito Sans" pitchFamily="2" charset="77"/>
            </a:endParaRPr>
          </a:p>
        </p:txBody>
      </p:sp>
      <p:pic>
        <p:nvPicPr>
          <p:cNvPr id="5" name="Grafik 4">
            <a:extLst>
              <a:ext uri="{FF2B5EF4-FFF2-40B4-BE49-F238E27FC236}">
                <a16:creationId xmlns:a16="http://schemas.microsoft.com/office/drawing/2014/main" id="{F51B5841-A0AF-5913-3E87-34B23D964600}"/>
              </a:ext>
            </a:extLst>
          </p:cNvPr>
          <p:cNvPicPr>
            <a:picLocks noChangeAspect="1"/>
          </p:cNvPicPr>
          <p:nvPr/>
        </p:nvPicPr>
        <p:blipFill rotWithShape="1">
          <a:blip>
            <a:extLst>
              <a:ext uri="{96DAC541-7B7A-43D3-8B79-37D633B846F1}">
                <asvg:svgBlip xmlns:asvg="http://schemas.microsoft.com/office/drawing/2016/SVG/main" r:embed="rId3"/>
              </a:ext>
            </a:extLst>
          </a:blip>
          <a:srcRect l="-3638" r="-3638"/>
          <a:stretch/>
        </p:blipFill>
        <p:spPr>
          <a:xfrm>
            <a:off x="5089344" y="1992036"/>
            <a:ext cx="1714397" cy="1524357"/>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4" y="4584525"/>
            <a:ext cx="4454748" cy="1657750"/>
          </a:xfrm>
          <a:prstGeom prst="rect">
            <a:avLst/>
          </a:prstGeom>
        </p:spPr>
      </p:pic>
    </p:spTree>
    <p:extLst>
      <p:ext uri="{BB962C8B-B14F-4D97-AF65-F5344CB8AC3E}">
        <p14:creationId xmlns:p14="http://schemas.microsoft.com/office/powerpoint/2010/main" val="73612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8" y="1027636"/>
            <a:ext cx="10579101" cy="436017"/>
          </a:xfrm>
        </p:spPr>
        <p:txBody>
          <a:bodyPr/>
          <a:lstStyle/>
          <a:p>
            <a:r>
              <a:rPr lang="de-DE" sz="3600" b="1" dirty="0">
                <a:latin typeface="Asap Condensed Medium" panose="020B0604020202020204" charset="0"/>
              </a:rPr>
              <a:t>Phishing &amp; </a:t>
            </a:r>
            <a:r>
              <a:rPr lang="de-DE" sz="3600" b="1" dirty="0" err="1">
                <a:latin typeface="Asap Condensed Medium" panose="020B0604020202020204" charset="0"/>
              </a:rPr>
              <a:t>Social</a:t>
            </a:r>
            <a:r>
              <a:rPr lang="de-DE" sz="3600" b="1" dirty="0">
                <a:latin typeface="Asap Condensed Medium" panose="020B0604020202020204" charset="0"/>
              </a:rPr>
              <a:t> Engineering</a:t>
            </a: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Cyber-Sicherheitsspezialist*in</a:t>
            </a:r>
          </a:p>
        </p:txBody>
      </p:sp>
      <p:pic>
        <p:nvPicPr>
          <p:cNvPr id="3" name="Grafik 2">
            <a:extLst>
              <a:ext uri="{FF2B5EF4-FFF2-40B4-BE49-F238E27FC236}">
                <a16:creationId xmlns:a16="http://schemas.microsoft.com/office/drawing/2014/main" id="{D1D6F9E8-03FC-43F3-904A-D4609F84B1C9}"/>
              </a:ext>
            </a:extLst>
          </p:cNvPr>
          <p:cNvPicPr>
            <a:picLocks noChangeAspect="1"/>
          </p:cNvPicPr>
          <p:nvPr/>
        </p:nvPicPr>
        <p:blipFill>
          <a:blip r:embed="rId2"/>
          <a:stretch>
            <a:fillRect/>
          </a:stretch>
        </p:blipFill>
        <p:spPr>
          <a:xfrm>
            <a:off x="7404098" y="1365343"/>
            <a:ext cx="3635377" cy="4689914"/>
          </a:xfrm>
          <a:prstGeom prst="rect">
            <a:avLst/>
          </a:prstGeom>
        </p:spPr>
      </p:pic>
      <p:sp>
        <p:nvSpPr>
          <p:cNvPr id="16" name="Textfeld 15">
            <a:extLst>
              <a:ext uri="{FF2B5EF4-FFF2-40B4-BE49-F238E27FC236}">
                <a16:creationId xmlns:a16="http://schemas.microsoft.com/office/drawing/2014/main" id="{9AF398AF-6274-47FE-9FF3-208D581AAA0F}"/>
              </a:ext>
            </a:extLst>
          </p:cNvPr>
          <p:cNvSpPr txBox="1"/>
          <p:nvPr/>
        </p:nvSpPr>
        <p:spPr>
          <a:xfrm>
            <a:off x="1050081" y="1669274"/>
            <a:ext cx="6464300" cy="2062103"/>
          </a:xfrm>
          <a:prstGeom prst="rect">
            <a:avLst/>
          </a:prstGeom>
          <a:noFill/>
        </p:spPr>
        <p:txBody>
          <a:bodyPr wrap="square" rtlCol="0">
            <a:spAutoFit/>
          </a:bodyPr>
          <a:lstStyle/>
          <a:p>
            <a:pPr marL="457200" indent="-457200">
              <a:buFont typeface="Arial" panose="020B0604020202020204" pitchFamily="34" charset="0"/>
              <a:buChar char="•"/>
            </a:pPr>
            <a:r>
              <a:rPr lang="de-DE" sz="3200" b="1" dirty="0">
                <a:latin typeface="Asap Condensed Medium" panose="020B0604020202020204" charset="0"/>
              </a:rPr>
              <a:t>Konzept: </a:t>
            </a:r>
            <a:r>
              <a:rPr lang="de-DE" sz="3200" dirty="0">
                <a:latin typeface="Asap Condensed Medium" panose="020B0604020202020204" charset="0"/>
              </a:rPr>
              <a:t>Der Mensch als „Sicherheitslücke“</a:t>
            </a:r>
          </a:p>
          <a:p>
            <a:pPr marL="457200" indent="-457200">
              <a:buFont typeface="Arial" panose="020B0604020202020204" pitchFamily="34" charset="0"/>
              <a:buChar char="•"/>
            </a:pPr>
            <a:r>
              <a:rPr lang="de-DE" sz="3200" b="1" dirty="0">
                <a:latin typeface="Asap Condensed Medium" panose="020B0604020202020204" charset="0"/>
              </a:rPr>
              <a:t>Methode: </a:t>
            </a:r>
            <a:r>
              <a:rPr lang="de-DE" sz="3200" dirty="0">
                <a:latin typeface="Asap Condensed Medium" panose="020B0604020202020204" charset="0"/>
              </a:rPr>
              <a:t>Täuschung, um Daten oder Geld zu stehlen</a:t>
            </a:r>
            <a:endParaRPr lang="de-AT" sz="2000" dirty="0">
              <a:latin typeface="Asap Condensed Medium" panose="020B0604020202020204" charset="0"/>
            </a:endParaRPr>
          </a:p>
        </p:txBody>
      </p:sp>
      <p:sp>
        <p:nvSpPr>
          <p:cNvPr id="4" name="Rechteck 3">
            <a:extLst>
              <a:ext uri="{FF2B5EF4-FFF2-40B4-BE49-F238E27FC236}">
                <a16:creationId xmlns:a16="http://schemas.microsoft.com/office/drawing/2014/main" id="{E051254E-571B-4227-86CA-5996E477AB5F}"/>
              </a:ext>
            </a:extLst>
          </p:cNvPr>
          <p:cNvSpPr/>
          <p:nvPr/>
        </p:nvSpPr>
        <p:spPr>
          <a:xfrm>
            <a:off x="1308098" y="3808488"/>
            <a:ext cx="6096000" cy="2246769"/>
          </a:xfrm>
          <a:prstGeom prst="rect">
            <a:avLst/>
          </a:prstGeom>
          <a:solidFill>
            <a:srgbClr val="F7F6E9"/>
          </a:solidFill>
          <a:ln w="19050">
            <a:solidFill>
              <a:srgbClr val="CBB399"/>
            </a:solidFill>
          </a:ln>
        </p:spPr>
        <p:txBody>
          <a:bodyPr>
            <a:spAutoFit/>
          </a:bodyPr>
          <a:lstStyle/>
          <a:p>
            <a:r>
              <a:rPr lang="de-DE" sz="2800" b="1" dirty="0">
                <a:latin typeface="Asap Condensed Medium" panose="020B0604020202020204" charset="0"/>
              </a:rPr>
              <a:t>Reale Beispiele</a:t>
            </a:r>
            <a:endParaRPr lang="de-DE" sz="2800" dirty="0">
              <a:latin typeface="Asap Condensed Medium" panose="020B0604020202020204" charset="0"/>
            </a:endParaRPr>
          </a:p>
          <a:p>
            <a:pPr marL="457200" indent="-457200">
              <a:buFont typeface="Arial" panose="020B0604020202020204" pitchFamily="34" charset="0"/>
              <a:buChar char="•"/>
            </a:pPr>
            <a:r>
              <a:rPr lang="de-DE" sz="2800" dirty="0">
                <a:latin typeface="Asap Condensed Medium" panose="020B0604020202020204" charset="0"/>
              </a:rPr>
              <a:t>Paketdienst-SMS („Ihr Paket hängt fest…“)</a:t>
            </a:r>
          </a:p>
          <a:p>
            <a:pPr marL="457200" indent="-457200">
              <a:buFont typeface="Arial" panose="020B0604020202020204" pitchFamily="34" charset="0"/>
              <a:buChar char="•"/>
            </a:pPr>
            <a:r>
              <a:rPr lang="de-DE" sz="2800" dirty="0">
                <a:latin typeface="Asap Condensed Medium" panose="020B0604020202020204" charset="0"/>
              </a:rPr>
              <a:t>Spotify / Netflix / … Fake-Mails</a:t>
            </a:r>
          </a:p>
          <a:p>
            <a:pPr marL="457200" indent="-457200">
              <a:buFont typeface="Arial" panose="020B0604020202020204" pitchFamily="34" charset="0"/>
              <a:buChar char="•"/>
            </a:pPr>
            <a:r>
              <a:rPr lang="de-DE" sz="2800" dirty="0">
                <a:latin typeface="Asap Condensed Medium" panose="020B0604020202020204" charset="0"/>
              </a:rPr>
              <a:t>Gewinnspiele („Du hast gewonnen!“)</a:t>
            </a:r>
          </a:p>
          <a:p>
            <a:pPr marL="457200" indent="-457200">
              <a:buFont typeface="Arial" panose="020B0604020202020204" pitchFamily="34" charset="0"/>
              <a:buChar char="•"/>
            </a:pPr>
            <a:r>
              <a:rPr lang="de-DE" sz="2800" dirty="0">
                <a:latin typeface="Asap Condensed Medium" panose="020B0604020202020204" charset="0"/>
              </a:rPr>
              <a:t>„Neue Nummer“-Nachrichten</a:t>
            </a:r>
            <a:endParaRPr lang="de-AT" dirty="0">
              <a:latin typeface="Asap Condensed Medium" panose="020B0604020202020204" charset="0"/>
            </a:endParaRPr>
          </a:p>
        </p:txBody>
      </p:sp>
    </p:spTree>
    <p:extLst>
      <p:ext uri="{BB962C8B-B14F-4D97-AF65-F5344CB8AC3E}">
        <p14:creationId xmlns:p14="http://schemas.microsoft.com/office/powerpoint/2010/main" val="287866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D3DDC13-7449-4EB7-9904-8C853A7AC1B8}"/>
              </a:ext>
            </a:extLst>
          </p:cNvPr>
          <p:cNvPicPr>
            <a:picLocks noChangeAspect="1"/>
          </p:cNvPicPr>
          <p:nvPr/>
        </p:nvPicPr>
        <p:blipFill rotWithShape="1">
          <a:blip r:embed="rId3">
            <a:extLst>
              <a:ext uri="{28A0092B-C50C-407E-A947-70E740481C1C}">
                <a14:useLocalDpi xmlns:a14="http://schemas.microsoft.com/office/drawing/2010/main" val="0"/>
              </a:ext>
            </a:extLst>
          </a:blip>
          <a:srcRect t="27500" b="13333"/>
          <a:stretch/>
        </p:blipFill>
        <p:spPr>
          <a:xfrm>
            <a:off x="2867690" y="1"/>
            <a:ext cx="6456621" cy="6858000"/>
          </a:xfrm>
          <a:prstGeom prst="rect">
            <a:avLst/>
          </a:prstGeom>
        </p:spPr>
      </p:pic>
      <p:sp>
        <p:nvSpPr>
          <p:cNvPr id="5" name="Rechteck 4">
            <a:extLst>
              <a:ext uri="{FF2B5EF4-FFF2-40B4-BE49-F238E27FC236}">
                <a16:creationId xmlns:a16="http://schemas.microsoft.com/office/drawing/2014/main" id="{47A411BC-D6A2-42EE-A2D8-1BABF9079938}"/>
              </a:ext>
            </a:extLst>
          </p:cNvPr>
          <p:cNvSpPr/>
          <p:nvPr/>
        </p:nvSpPr>
        <p:spPr>
          <a:xfrm>
            <a:off x="0" y="1"/>
            <a:ext cx="2952750" cy="6857999"/>
          </a:xfrm>
          <a:prstGeom prst="rect">
            <a:avLst/>
          </a:prstGeom>
          <a:solidFill>
            <a:srgbClr val="1C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p>
        </p:txBody>
      </p:sp>
      <p:sp>
        <p:nvSpPr>
          <p:cNvPr id="6" name="Rechteck 5">
            <a:extLst>
              <a:ext uri="{FF2B5EF4-FFF2-40B4-BE49-F238E27FC236}">
                <a16:creationId xmlns:a16="http://schemas.microsoft.com/office/drawing/2014/main" id="{366D8C45-6ED0-456B-8CF2-95DB3A318198}"/>
              </a:ext>
            </a:extLst>
          </p:cNvPr>
          <p:cNvSpPr/>
          <p:nvPr/>
        </p:nvSpPr>
        <p:spPr>
          <a:xfrm>
            <a:off x="9324310" y="1"/>
            <a:ext cx="2867690" cy="6857999"/>
          </a:xfrm>
          <a:prstGeom prst="rect">
            <a:avLst/>
          </a:prstGeom>
          <a:solidFill>
            <a:srgbClr val="E0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p>
        </p:txBody>
      </p:sp>
      <p:sp>
        <p:nvSpPr>
          <p:cNvPr id="7" name="Textfeld 6">
            <a:extLst>
              <a:ext uri="{FF2B5EF4-FFF2-40B4-BE49-F238E27FC236}">
                <a16:creationId xmlns:a16="http://schemas.microsoft.com/office/drawing/2014/main" id="{A980627F-23D8-41F3-9B93-D869F965DCC1}"/>
              </a:ext>
            </a:extLst>
          </p:cNvPr>
          <p:cNvSpPr txBox="1"/>
          <p:nvPr/>
        </p:nvSpPr>
        <p:spPr>
          <a:xfrm>
            <a:off x="4624720" y="3643268"/>
            <a:ext cx="2971800" cy="323165"/>
          </a:xfrm>
          <a:prstGeom prst="rect">
            <a:avLst/>
          </a:prstGeom>
          <a:noFill/>
        </p:spPr>
        <p:txBody>
          <a:bodyPr wrap="square" rtlCol="0">
            <a:spAutoFit/>
          </a:bodyPr>
          <a:lstStyle/>
          <a:p>
            <a:pPr algn="ctr"/>
            <a:r>
              <a:rPr lang="de-DE" sz="1500" b="1" dirty="0">
                <a:solidFill>
                  <a:schemeClr val="bg1"/>
                </a:solidFill>
                <a:latin typeface="JetBrains Mono" pitchFamily="2" charset="0"/>
              </a:rPr>
              <a:t>Gefahrenzone</a:t>
            </a:r>
          </a:p>
        </p:txBody>
      </p:sp>
      <p:sp>
        <p:nvSpPr>
          <p:cNvPr id="8" name="Textfeld 7">
            <a:extLst>
              <a:ext uri="{FF2B5EF4-FFF2-40B4-BE49-F238E27FC236}">
                <a16:creationId xmlns:a16="http://schemas.microsoft.com/office/drawing/2014/main" id="{D6CE1C45-33DC-4491-8E1C-BA9B0686DE43}"/>
              </a:ext>
            </a:extLst>
          </p:cNvPr>
          <p:cNvSpPr txBox="1"/>
          <p:nvPr/>
        </p:nvSpPr>
        <p:spPr>
          <a:xfrm>
            <a:off x="4781550" y="709567"/>
            <a:ext cx="2381250" cy="1477328"/>
          </a:xfrm>
          <a:prstGeom prst="rect">
            <a:avLst/>
          </a:prstGeom>
          <a:solidFill>
            <a:srgbClr val="1C374B"/>
          </a:solidFill>
        </p:spPr>
        <p:txBody>
          <a:bodyPr wrap="square" rtlCol="0">
            <a:spAutoFit/>
          </a:bodyPr>
          <a:lstStyle/>
          <a:p>
            <a:pPr algn="ctr"/>
            <a:r>
              <a:rPr lang="de-DE" sz="1500" b="1" dirty="0">
                <a:solidFill>
                  <a:schemeClr val="bg1"/>
                </a:solidFill>
                <a:latin typeface="JetBrains Mono" pitchFamily="2" charset="0"/>
              </a:rPr>
              <a:t>1.Ungewöhnlicher Absender </a:t>
            </a:r>
          </a:p>
          <a:p>
            <a:pPr algn="ctr"/>
            <a:r>
              <a:rPr lang="de-DE" sz="1200" dirty="0">
                <a:solidFill>
                  <a:schemeClr val="bg1"/>
                </a:solidFill>
              </a:rPr>
              <a:t>Die E-Mail-Adresse sieht kryptisch </a:t>
            </a:r>
          </a:p>
          <a:p>
            <a:pPr algn="ctr"/>
            <a:r>
              <a:rPr lang="de-DE" sz="1200" dirty="0">
                <a:solidFill>
                  <a:schemeClr val="bg1"/>
                </a:solidFill>
              </a:rPr>
              <a:t>aus oder der Name passt nicht </a:t>
            </a:r>
          </a:p>
          <a:p>
            <a:pPr algn="ctr"/>
            <a:r>
              <a:rPr lang="de-DE" sz="1200" dirty="0">
                <a:solidFill>
                  <a:schemeClr val="bg1"/>
                </a:solidFill>
              </a:rPr>
              <a:t>zum offiziellen Dienst (z. B. „support@amaz0n-security.net“</a:t>
            </a:r>
          </a:p>
          <a:p>
            <a:pPr algn="ctr"/>
            <a:r>
              <a:rPr lang="de-DE" sz="1200" dirty="0">
                <a:solidFill>
                  <a:schemeClr val="bg1"/>
                </a:solidFill>
              </a:rPr>
              <a:t> statt „amazon.de“)</a:t>
            </a:r>
            <a:endParaRPr lang="de-AT" sz="825" dirty="0">
              <a:solidFill>
                <a:schemeClr val="bg1"/>
              </a:solidFill>
            </a:endParaRPr>
          </a:p>
        </p:txBody>
      </p:sp>
      <p:sp>
        <p:nvSpPr>
          <p:cNvPr id="9" name="Textfeld 8">
            <a:extLst>
              <a:ext uri="{FF2B5EF4-FFF2-40B4-BE49-F238E27FC236}">
                <a16:creationId xmlns:a16="http://schemas.microsoft.com/office/drawing/2014/main" id="{888C6C69-09C1-490F-8B5F-DFDBC57CB43F}"/>
              </a:ext>
            </a:extLst>
          </p:cNvPr>
          <p:cNvSpPr txBox="1"/>
          <p:nvPr/>
        </p:nvSpPr>
        <p:spPr>
          <a:xfrm>
            <a:off x="577814" y="385338"/>
            <a:ext cx="3440075" cy="877163"/>
          </a:xfrm>
          <a:prstGeom prst="rect">
            <a:avLst/>
          </a:prstGeom>
          <a:noFill/>
        </p:spPr>
        <p:txBody>
          <a:bodyPr wrap="square" rtlCol="0">
            <a:spAutoFit/>
          </a:bodyPr>
          <a:lstStyle/>
          <a:p>
            <a:pPr algn="ctr"/>
            <a:r>
              <a:rPr lang="de-DE" sz="1500" b="1" dirty="0">
                <a:solidFill>
                  <a:schemeClr val="bg1"/>
                </a:solidFill>
                <a:latin typeface="JetBrains Mono" pitchFamily="2" charset="0"/>
              </a:rPr>
              <a:t>10. Emotionale Maschen</a:t>
            </a:r>
          </a:p>
          <a:p>
            <a:pPr algn="ctr"/>
            <a:r>
              <a:rPr lang="de-DE" sz="1200" dirty="0">
                <a:solidFill>
                  <a:schemeClr val="bg1"/>
                </a:solidFill>
              </a:rPr>
              <a:t>Betrüger*innen nutzen Angst („Sicherheitsalarm“, „Konto gesperrt“) oder Neugier („Schau mal, wer hier auf dem Foto ist!“), damit du unüberlegt klickst.</a:t>
            </a:r>
            <a:endParaRPr lang="de-AT" sz="825" dirty="0">
              <a:solidFill>
                <a:schemeClr val="bg1"/>
              </a:solidFill>
            </a:endParaRPr>
          </a:p>
        </p:txBody>
      </p:sp>
      <p:sp>
        <p:nvSpPr>
          <p:cNvPr id="10" name="Textfeld 9">
            <a:extLst>
              <a:ext uri="{FF2B5EF4-FFF2-40B4-BE49-F238E27FC236}">
                <a16:creationId xmlns:a16="http://schemas.microsoft.com/office/drawing/2014/main" id="{C6FB77E5-A66C-4394-9128-53EBF5CE1F5E}"/>
              </a:ext>
            </a:extLst>
          </p:cNvPr>
          <p:cNvSpPr txBox="1"/>
          <p:nvPr/>
        </p:nvSpPr>
        <p:spPr>
          <a:xfrm>
            <a:off x="96688" y="2057400"/>
            <a:ext cx="3205718" cy="877163"/>
          </a:xfrm>
          <a:prstGeom prst="rect">
            <a:avLst/>
          </a:prstGeom>
          <a:noFill/>
        </p:spPr>
        <p:txBody>
          <a:bodyPr wrap="square" rtlCol="0">
            <a:spAutoFit/>
          </a:bodyPr>
          <a:lstStyle/>
          <a:p>
            <a:pPr algn="ctr"/>
            <a:r>
              <a:rPr lang="de-DE" sz="1500" b="1" dirty="0">
                <a:solidFill>
                  <a:schemeClr val="bg1"/>
                </a:solidFill>
                <a:latin typeface="JetBrains Mono" pitchFamily="2" charset="0"/>
              </a:rPr>
              <a:t>9. Anhänge von Unbekannten</a:t>
            </a:r>
          </a:p>
          <a:p>
            <a:pPr algn="ctr"/>
            <a:r>
              <a:rPr lang="de-DE" sz="1200" dirty="0">
                <a:solidFill>
                  <a:schemeClr val="bg1"/>
                </a:solidFill>
              </a:rPr>
              <a:t>PDF- oder ZIP-Dateien von Fremden können Schadsoftware enthalten, die dein Gerät ausspioniert oder sperrt.</a:t>
            </a:r>
            <a:endParaRPr lang="de-AT" sz="825" dirty="0">
              <a:solidFill>
                <a:schemeClr val="bg1"/>
              </a:solidFill>
            </a:endParaRPr>
          </a:p>
        </p:txBody>
      </p:sp>
      <p:sp>
        <p:nvSpPr>
          <p:cNvPr id="11" name="Textfeld 10">
            <a:extLst>
              <a:ext uri="{FF2B5EF4-FFF2-40B4-BE49-F238E27FC236}">
                <a16:creationId xmlns:a16="http://schemas.microsoft.com/office/drawing/2014/main" id="{52D82832-2FD0-40F9-A942-F3A711C280CA}"/>
              </a:ext>
            </a:extLst>
          </p:cNvPr>
          <p:cNvSpPr txBox="1"/>
          <p:nvPr/>
        </p:nvSpPr>
        <p:spPr>
          <a:xfrm>
            <a:off x="-19050" y="3611256"/>
            <a:ext cx="3521204" cy="1107996"/>
          </a:xfrm>
          <a:prstGeom prst="rect">
            <a:avLst/>
          </a:prstGeom>
          <a:noFill/>
        </p:spPr>
        <p:txBody>
          <a:bodyPr wrap="square" rtlCol="0">
            <a:spAutoFit/>
          </a:bodyPr>
          <a:lstStyle/>
          <a:p>
            <a:pPr algn="ctr"/>
            <a:r>
              <a:rPr lang="de-DE" sz="1500" b="1" dirty="0">
                <a:solidFill>
                  <a:schemeClr val="bg1"/>
                </a:solidFill>
                <a:latin typeface="JetBrains Mono" pitchFamily="2" charset="0"/>
              </a:rPr>
              <a:t>8. Sofortige Passwortänderung verlangt</a:t>
            </a:r>
          </a:p>
          <a:p>
            <a:pPr algn="ctr"/>
            <a:r>
              <a:rPr lang="de-DE" sz="1200" dirty="0">
                <a:solidFill>
                  <a:schemeClr val="bg1"/>
                </a:solidFill>
              </a:rPr>
              <a:t>Eine Nachricht fordert dich auf, dein Passwort über einen mitgeschickten Link zu ändern. Öffne lieber direkt die offizielle App oder Website.</a:t>
            </a:r>
            <a:endParaRPr lang="de-AT" sz="825" dirty="0">
              <a:solidFill>
                <a:schemeClr val="bg1"/>
              </a:solidFill>
            </a:endParaRPr>
          </a:p>
        </p:txBody>
      </p:sp>
      <p:sp>
        <p:nvSpPr>
          <p:cNvPr id="12" name="Textfeld 11">
            <a:extLst>
              <a:ext uri="{FF2B5EF4-FFF2-40B4-BE49-F238E27FC236}">
                <a16:creationId xmlns:a16="http://schemas.microsoft.com/office/drawing/2014/main" id="{3504E875-87FB-48F8-800B-74BD445AB50D}"/>
              </a:ext>
            </a:extLst>
          </p:cNvPr>
          <p:cNvSpPr txBox="1"/>
          <p:nvPr/>
        </p:nvSpPr>
        <p:spPr>
          <a:xfrm>
            <a:off x="1503042" y="5229708"/>
            <a:ext cx="3440075" cy="692497"/>
          </a:xfrm>
          <a:prstGeom prst="rect">
            <a:avLst/>
          </a:prstGeom>
          <a:noFill/>
        </p:spPr>
        <p:txBody>
          <a:bodyPr wrap="square" rtlCol="0">
            <a:spAutoFit/>
          </a:bodyPr>
          <a:lstStyle/>
          <a:p>
            <a:pPr algn="ctr"/>
            <a:r>
              <a:rPr lang="de-DE" sz="1500" b="1" dirty="0">
                <a:solidFill>
                  <a:schemeClr val="bg1"/>
                </a:solidFill>
                <a:latin typeface="JetBrains Mono" pitchFamily="2" charset="0"/>
              </a:rPr>
              <a:t>7. Fremde Login-Seiten</a:t>
            </a:r>
          </a:p>
          <a:p>
            <a:pPr algn="ctr"/>
            <a:r>
              <a:rPr lang="de-DE" sz="1200" dirty="0">
                <a:solidFill>
                  <a:schemeClr val="bg1"/>
                </a:solidFill>
              </a:rPr>
              <a:t>Die Seite sieht aus wie Instagram oder </a:t>
            </a:r>
            <a:r>
              <a:rPr lang="de-DE" sz="1200" dirty="0" err="1">
                <a:solidFill>
                  <a:schemeClr val="bg1"/>
                </a:solidFill>
              </a:rPr>
              <a:t>TikTok</a:t>
            </a:r>
            <a:r>
              <a:rPr lang="de-DE" sz="1200" dirty="0">
                <a:solidFill>
                  <a:schemeClr val="bg1"/>
                </a:solidFill>
              </a:rPr>
              <a:t>, aber die Webadresse ist falsch(z. B. „</a:t>
            </a:r>
            <a:r>
              <a:rPr lang="de-DE" sz="1200" dirty="0" err="1">
                <a:solidFill>
                  <a:schemeClr val="bg1"/>
                </a:solidFill>
              </a:rPr>
              <a:t>instagra-login.xyz</a:t>
            </a:r>
            <a:r>
              <a:rPr lang="de-DE" sz="1200" dirty="0">
                <a:solidFill>
                  <a:schemeClr val="bg1"/>
                </a:solidFill>
              </a:rPr>
              <a:t>“).</a:t>
            </a:r>
            <a:endParaRPr lang="de-AT" sz="825" dirty="0">
              <a:solidFill>
                <a:schemeClr val="bg1"/>
              </a:solidFill>
            </a:endParaRPr>
          </a:p>
        </p:txBody>
      </p:sp>
      <p:sp>
        <p:nvSpPr>
          <p:cNvPr id="13" name="Textfeld 12">
            <a:extLst>
              <a:ext uri="{FF2B5EF4-FFF2-40B4-BE49-F238E27FC236}">
                <a16:creationId xmlns:a16="http://schemas.microsoft.com/office/drawing/2014/main" id="{687EBC5E-E07B-43BF-A3F8-E74E17528464}"/>
              </a:ext>
            </a:extLst>
          </p:cNvPr>
          <p:cNvSpPr txBox="1"/>
          <p:nvPr/>
        </p:nvSpPr>
        <p:spPr>
          <a:xfrm>
            <a:off x="6067923" y="5773088"/>
            <a:ext cx="3440075" cy="1107996"/>
          </a:xfrm>
          <a:prstGeom prst="rect">
            <a:avLst/>
          </a:prstGeom>
          <a:noFill/>
        </p:spPr>
        <p:txBody>
          <a:bodyPr wrap="square" rtlCol="0">
            <a:spAutoFit/>
          </a:bodyPr>
          <a:lstStyle/>
          <a:p>
            <a:pPr algn="ctr"/>
            <a:r>
              <a:rPr lang="de-DE" sz="1500" b="1" dirty="0">
                <a:latin typeface="JetBrains Mono" pitchFamily="2" charset="0"/>
              </a:rPr>
              <a:t>6. Nachrichten von „Freunden“ mit neuer Nummer</a:t>
            </a:r>
          </a:p>
          <a:p>
            <a:pPr algn="ctr"/>
            <a:r>
              <a:rPr lang="de-DE" sz="1200" dirty="0"/>
              <a:t>„Hallo Mama/Papa/Freund, mein Handy ist kaputt, das ist meine neue Nummer.“ Sei skeptisch, wenn sofort nach Geld oder Codes gefragt wird.</a:t>
            </a:r>
            <a:endParaRPr lang="de-AT" sz="825" dirty="0"/>
          </a:p>
        </p:txBody>
      </p:sp>
      <p:sp>
        <p:nvSpPr>
          <p:cNvPr id="14" name="Textfeld 13">
            <a:extLst>
              <a:ext uri="{FF2B5EF4-FFF2-40B4-BE49-F238E27FC236}">
                <a16:creationId xmlns:a16="http://schemas.microsoft.com/office/drawing/2014/main" id="{4E2AADC2-5F2C-4FB7-B412-D644C9665ABA}"/>
              </a:ext>
            </a:extLst>
          </p:cNvPr>
          <p:cNvSpPr txBox="1"/>
          <p:nvPr/>
        </p:nvSpPr>
        <p:spPr>
          <a:xfrm>
            <a:off x="8793792" y="4666186"/>
            <a:ext cx="3245699" cy="1061829"/>
          </a:xfrm>
          <a:prstGeom prst="rect">
            <a:avLst/>
          </a:prstGeom>
          <a:noFill/>
        </p:spPr>
        <p:txBody>
          <a:bodyPr wrap="square" rtlCol="0">
            <a:spAutoFit/>
          </a:bodyPr>
          <a:lstStyle/>
          <a:p>
            <a:pPr algn="ctr"/>
            <a:r>
              <a:rPr lang="de-DE" sz="1500" b="1" dirty="0">
                <a:latin typeface="JetBrains Mono" pitchFamily="2" charset="0"/>
              </a:rPr>
              <a:t>5. Unbekannter Link</a:t>
            </a:r>
          </a:p>
          <a:p>
            <a:pPr algn="ctr"/>
            <a:r>
              <a:rPr lang="de-DE" sz="1200" dirty="0"/>
              <a:t>Bevor du klickst: Fahre mit der Maus über den Link (oder halte ihn am Handy gedrückt), um die echte Ziel-Adresse zu sehen – oft führt sie auf eine völlig fremde Seite.</a:t>
            </a:r>
            <a:endParaRPr lang="de-AT" sz="825" dirty="0"/>
          </a:p>
        </p:txBody>
      </p:sp>
      <p:sp>
        <p:nvSpPr>
          <p:cNvPr id="15" name="Textfeld 14">
            <a:extLst>
              <a:ext uri="{FF2B5EF4-FFF2-40B4-BE49-F238E27FC236}">
                <a16:creationId xmlns:a16="http://schemas.microsoft.com/office/drawing/2014/main" id="{22B5A119-B662-4190-80EC-210060822243}"/>
              </a:ext>
            </a:extLst>
          </p:cNvPr>
          <p:cNvSpPr txBox="1"/>
          <p:nvPr/>
        </p:nvSpPr>
        <p:spPr>
          <a:xfrm>
            <a:off x="8823030" y="3140800"/>
            <a:ext cx="3245699" cy="1061829"/>
          </a:xfrm>
          <a:prstGeom prst="rect">
            <a:avLst/>
          </a:prstGeom>
          <a:noFill/>
        </p:spPr>
        <p:txBody>
          <a:bodyPr wrap="square" rtlCol="0">
            <a:spAutoFit/>
          </a:bodyPr>
          <a:lstStyle/>
          <a:p>
            <a:pPr algn="ctr"/>
            <a:r>
              <a:rPr lang="de-DE" sz="1500" b="1" dirty="0">
                <a:latin typeface="JetBrains Mono" pitchFamily="2" charset="0"/>
              </a:rPr>
              <a:t>4. Rechtschreibfehler</a:t>
            </a:r>
          </a:p>
          <a:p>
            <a:pPr algn="ctr"/>
            <a:r>
              <a:rPr lang="de-DE" sz="1200" dirty="0"/>
              <a:t>Seriöse Unternehmen prüfen ihre Nachrichten. Viele Fehler, komische Grammatik oder fehlende Umlaute deuten auf automatische Übersetzungstools von Betrügern hin.</a:t>
            </a:r>
            <a:endParaRPr lang="de-AT" sz="825" dirty="0"/>
          </a:p>
        </p:txBody>
      </p:sp>
      <p:sp>
        <p:nvSpPr>
          <p:cNvPr id="16" name="Textfeld 15">
            <a:extLst>
              <a:ext uri="{FF2B5EF4-FFF2-40B4-BE49-F238E27FC236}">
                <a16:creationId xmlns:a16="http://schemas.microsoft.com/office/drawing/2014/main" id="{DEC1A56E-4E90-49AB-AC90-FBB5643191B8}"/>
              </a:ext>
            </a:extLst>
          </p:cNvPr>
          <p:cNvSpPr txBox="1"/>
          <p:nvPr/>
        </p:nvSpPr>
        <p:spPr>
          <a:xfrm>
            <a:off x="8783103" y="1808470"/>
            <a:ext cx="3245699" cy="1061829"/>
          </a:xfrm>
          <a:prstGeom prst="rect">
            <a:avLst/>
          </a:prstGeom>
          <a:noFill/>
        </p:spPr>
        <p:txBody>
          <a:bodyPr wrap="square" rtlCol="0">
            <a:spAutoFit/>
          </a:bodyPr>
          <a:lstStyle/>
          <a:p>
            <a:pPr algn="ctr"/>
            <a:r>
              <a:rPr lang="de-DE" sz="1500" b="1" dirty="0">
                <a:latin typeface="JetBrains Mono" pitchFamily="2" charset="0"/>
              </a:rPr>
              <a:t>3. Überraschungsgewinn</a:t>
            </a:r>
          </a:p>
          <a:p>
            <a:pPr algn="ctr"/>
            <a:r>
              <a:rPr lang="de-DE" sz="1200" dirty="0"/>
              <a:t>Du hast ein iPhone oder eine PS5 gewonnen, obwohl du an gar keinem Gewinnspiel teilgenommen hast? Das ist fast immer eine Falle.</a:t>
            </a:r>
            <a:endParaRPr lang="de-AT" sz="825" dirty="0"/>
          </a:p>
        </p:txBody>
      </p:sp>
      <p:sp>
        <p:nvSpPr>
          <p:cNvPr id="17" name="Textfeld 16">
            <a:extLst>
              <a:ext uri="{FF2B5EF4-FFF2-40B4-BE49-F238E27FC236}">
                <a16:creationId xmlns:a16="http://schemas.microsoft.com/office/drawing/2014/main" id="{1A767FB9-E611-4118-ABF2-0378EBA45007}"/>
              </a:ext>
            </a:extLst>
          </p:cNvPr>
          <p:cNvSpPr txBox="1"/>
          <p:nvPr/>
        </p:nvSpPr>
        <p:spPr>
          <a:xfrm>
            <a:off x="8052502" y="324011"/>
            <a:ext cx="3868921" cy="1107996"/>
          </a:xfrm>
          <a:prstGeom prst="rect">
            <a:avLst/>
          </a:prstGeom>
          <a:noFill/>
        </p:spPr>
        <p:txBody>
          <a:bodyPr wrap="square" rtlCol="0">
            <a:spAutoFit/>
          </a:bodyPr>
          <a:lstStyle/>
          <a:p>
            <a:pPr algn="ctr"/>
            <a:r>
              <a:rPr lang="de-DE" sz="1500" b="1" dirty="0">
                <a:latin typeface="JetBrains Mono" pitchFamily="2" charset="0"/>
              </a:rPr>
              <a:t>2. Druck erzeugen </a:t>
            </a:r>
            <a:br>
              <a:rPr lang="de-DE" sz="1500" b="1" dirty="0">
                <a:latin typeface="JetBrains Mono" pitchFamily="2" charset="0"/>
              </a:rPr>
            </a:br>
            <a:r>
              <a:rPr lang="de-DE" sz="1500" b="1" dirty="0">
                <a:latin typeface="JetBrains Mono" pitchFamily="2" charset="0"/>
              </a:rPr>
              <a:t>(„Sofort klicken!“)</a:t>
            </a:r>
          </a:p>
          <a:p>
            <a:pPr algn="ctr"/>
            <a:r>
              <a:rPr lang="de-DE" sz="1200" dirty="0"/>
              <a:t>Es wird künstliche Dringlichkeit geschaffen, z. B. die Drohung, dass dein Account in 2 Stunden gelöscht wird, wenn du nicht handelst.</a:t>
            </a:r>
            <a:endParaRPr lang="de-AT" sz="8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8" y="1027636"/>
            <a:ext cx="10579101" cy="436017"/>
          </a:xfrm>
        </p:spPr>
        <p:txBody>
          <a:bodyPr/>
          <a:lstStyle/>
          <a:p>
            <a:r>
              <a:rPr lang="de-DE" sz="3600" b="1" dirty="0">
                <a:latin typeface="Asap Condensed Medium" panose="020B0604020202020204" charset="0"/>
              </a:rPr>
              <a:t>Wie „</a:t>
            </a:r>
            <a:r>
              <a:rPr lang="de-DE" sz="3600" b="1" dirty="0" err="1">
                <a:latin typeface="Asap Condensed Medium" panose="020B0604020202020204" charset="0"/>
              </a:rPr>
              <a:t>hackbar</a:t>
            </a:r>
            <a:r>
              <a:rPr lang="de-DE" sz="3600" b="1" dirty="0">
                <a:latin typeface="Asap Condensed Medium" panose="020B0604020202020204" charset="0"/>
              </a:rPr>
              <a:t>“ ist ein Schulalltag?</a:t>
            </a: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Cyber-Sicherheitsspezialist*in</a:t>
            </a:r>
          </a:p>
        </p:txBody>
      </p:sp>
      <p:sp>
        <p:nvSpPr>
          <p:cNvPr id="16" name="Textfeld 15">
            <a:extLst>
              <a:ext uri="{FF2B5EF4-FFF2-40B4-BE49-F238E27FC236}">
                <a16:creationId xmlns:a16="http://schemas.microsoft.com/office/drawing/2014/main" id="{9AF398AF-6274-47FE-9FF3-208D581AAA0F}"/>
              </a:ext>
            </a:extLst>
          </p:cNvPr>
          <p:cNvSpPr txBox="1"/>
          <p:nvPr/>
        </p:nvSpPr>
        <p:spPr>
          <a:xfrm>
            <a:off x="5422899" y="1707374"/>
            <a:ext cx="6464300" cy="3539430"/>
          </a:xfrm>
          <a:prstGeom prst="rect">
            <a:avLst/>
          </a:prstGeom>
          <a:noFill/>
        </p:spPr>
        <p:txBody>
          <a:bodyPr wrap="square" rtlCol="0">
            <a:spAutoFit/>
          </a:bodyPr>
          <a:lstStyle/>
          <a:p>
            <a:r>
              <a:rPr lang="de-DE" sz="3200" b="1" dirty="0">
                <a:latin typeface="Asap Condensed Medium" panose="020B0604020202020204" charset="0"/>
              </a:rPr>
              <a:t>Gruppenarbeit zur Analyse von Alltagsszenarien</a:t>
            </a:r>
            <a:endParaRPr lang="de-DE" sz="3200" dirty="0">
              <a:latin typeface="Asap Condensed Medium" panose="020B0604020202020204" charset="0"/>
            </a:endParaRPr>
          </a:p>
          <a:p>
            <a:pPr marL="457200" indent="-457200">
              <a:buFont typeface="Arial" panose="020B0604020202020204" pitchFamily="34" charset="0"/>
              <a:buChar char="•"/>
            </a:pPr>
            <a:r>
              <a:rPr lang="de-DE" sz="3200" b="1" dirty="0">
                <a:latin typeface="Asap Condensed Medium" panose="020B0604020202020204" charset="0"/>
              </a:rPr>
              <a:t>Bewerten: </a:t>
            </a:r>
            <a:r>
              <a:rPr lang="de-DE" sz="3200" dirty="0">
                <a:latin typeface="Asap Condensed Medium" panose="020B0604020202020204" charset="0"/>
              </a:rPr>
              <a:t>Wie gefährlich ist die Situation?</a:t>
            </a:r>
          </a:p>
          <a:p>
            <a:pPr marL="457200" indent="-457200">
              <a:buFont typeface="Arial" panose="020B0604020202020204" pitchFamily="34" charset="0"/>
              <a:buChar char="•"/>
            </a:pPr>
            <a:r>
              <a:rPr lang="de-DE" sz="3200" b="1" dirty="0">
                <a:latin typeface="Asap Condensed Medium" panose="020B0604020202020204" charset="0"/>
              </a:rPr>
              <a:t>Begründen: </a:t>
            </a:r>
            <a:r>
              <a:rPr lang="de-DE" sz="3200" dirty="0">
                <a:latin typeface="Asap Condensed Medium" panose="020B0604020202020204" charset="0"/>
              </a:rPr>
              <a:t>Warum ist das ein Risiko?</a:t>
            </a:r>
          </a:p>
          <a:p>
            <a:pPr marL="457200" indent="-457200">
              <a:buFont typeface="Arial" panose="020B0604020202020204" pitchFamily="34" charset="0"/>
              <a:buChar char="•"/>
            </a:pPr>
            <a:r>
              <a:rPr lang="de-DE" sz="3200" b="1" dirty="0">
                <a:latin typeface="Asap Condensed Medium" panose="020B0604020202020204" charset="0"/>
              </a:rPr>
              <a:t>Lösen: </a:t>
            </a:r>
            <a:r>
              <a:rPr lang="de-DE" sz="3200" dirty="0">
                <a:latin typeface="Asap Condensed Medium" panose="020B0604020202020204" charset="0"/>
              </a:rPr>
              <a:t>Was wäre die sichere Vorgehensweise eines Profis?</a:t>
            </a:r>
            <a:endParaRPr lang="de-AT" sz="2000" dirty="0">
              <a:latin typeface="Asap Condensed Medium" panose="020B0604020202020204" charset="0"/>
            </a:endParaRPr>
          </a:p>
        </p:txBody>
      </p:sp>
      <p:pic>
        <p:nvPicPr>
          <p:cNvPr id="6" name="Grafik 5">
            <a:extLst>
              <a:ext uri="{FF2B5EF4-FFF2-40B4-BE49-F238E27FC236}">
                <a16:creationId xmlns:a16="http://schemas.microsoft.com/office/drawing/2014/main" id="{186B5D10-8FB3-406B-B721-14E671AE65E7}"/>
              </a:ext>
            </a:extLst>
          </p:cNvPr>
          <p:cNvPicPr>
            <a:picLocks noChangeAspect="1"/>
          </p:cNvPicPr>
          <p:nvPr/>
        </p:nvPicPr>
        <p:blipFill>
          <a:blip r:embed="rId2"/>
          <a:stretch>
            <a:fillRect/>
          </a:stretch>
        </p:blipFill>
        <p:spPr>
          <a:xfrm>
            <a:off x="511525" y="1707374"/>
            <a:ext cx="4777181" cy="3985025"/>
          </a:xfrm>
          <a:prstGeom prst="rect">
            <a:avLst/>
          </a:prstGeom>
        </p:spPr>
      </p:pic>
    </p:spTree>
    <p:extLst>
      <p:ext uri="{BB962C8B-B14F-4D97-AF65-F5344CB8AC3E}">
        <p14:creationId xmlns:p14="http://schemas.microsoft.com/office/powerpoint/2010/main" val="11215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8" y="1027636"/>
            <a:ext cx="10579101" cy="436017"/>
          </a:xfrm>
        </p:spPr>
        <p:txBody>
          <a:bodyPr/>
          <a:lstStyle/>
          <a:p>
            <a:r>
              <a:rPr lang="de-DE" sz="3600" b="1" dirty="0">
                <a:latin typeface="Asap Condensed Medium" panose="020B0604020202020204" charset="0"/>
              </a:rPr>
              <a:t>Szenarien aus dem Schulalltag</a:t>
            </a: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Cyber-Sicherheitsspezialist*in</a:t>
            </a:r>
          </a:p>
        </p:txBody>
      </p:sp>
      <p:grpSp>
        <p:nvGrpSpPr>
          <p:cNvPr id="15" name="Gruppieren 14">
            <a:extLst>
              <a:ext uri="{FF2B5EF4-FFF2-40B4-BE49-F238E27FC236}">
                <a16:creationId xmlns:a16="http://schemas.microsoft.com/office/drawing/2014/main" id="{3E3B8D90-5E2F-4C45-AB33-89070473DCB2}"/>
              </a:ext>
            </a:extLst>
          </p:cNvPr>
          <p:cNvGrpSpPr/>
          <p:nvPr/>
        </p:nvGrpSpPr>
        <p:grpSpPr>
          <a:xfrm>
            <a:off x="619685" y="2085876"/>
            <a:ext cx="3685615" cy="2677656"/>
            <a:chOff x="619685" y="2085876"/>
            <a:chExt cx="3685615" cy="2677656"/>
          </a:xfrm>
        </p:grpSpPr>
        <p:sp>
          <p:nvSpPr>
            <p:cNvPr id="7" name="Textfeld 6">
              <a:extLst>
                <a:ext uri="{FF2B5EF4-FFF2-40B4-BE49-F238E27FC236}">
                  <a16:creationId xmlns:a16="http://schemas.microsoft.com/office/drawing/2014/main" id="{D77A188D-19D8-4EE2-B8E8-E27D58BD7375}"/>
                </a:ext>
              </a:extLst>
            </p:cNvPr>
            <p:cNvSpPr txBox="1"/>
            <p:nvPr/>
          </p:nvSpPr>
          <p:spPr>
            <a:xfrm>
              <a:off x="619685" y="2085876"/>
              <a:ext cx="3685615" cy="2677656"/>
            </a:xfrm>
            <a:prstGeom prst="rect">
              <a:avLst/>
            </a:prstGeom>
            <a:solidFill>
              <a:srgbClr val="EDE6D2"/>
            </a:solidFill>
            <a:ln w="28575">
              <a:solidFill>
                <a:srgbClr val="CBB399"/>
              </a:solidFill>
            </a:ln>
          </p:spPr>
          <p:txBody>
            <a:bodyPr wrap="square" rtlCol="0">
              <a:spAutoFit/>
            </a:bodyPr>
            <a:lstStyle/>
            <a:p>
              <a:pPr algn="ctr"/>
              <a:r>
                <a:rPr lang="de-DE" sz="2800" b="1" dirty="0">
                  <a:latin typeface="Asap Condensed Medium" panose="020B0604020202020204" charset="0"/>
                </a:rPr>
                <a:t>Der gefundene USB-Stick</a:t>
              </a:r>
            </a:p>
            <a:p>
              <a:endParaRPr lang="de-DE" sz="2800" b="1" dirty="0">
                <a:latin typeface="Asap Condensed Medium" panose="020B0604020202020204" charset="0"/>
              </a:endParaRPr>
            </a:p>
            <a:p>
              <a:endParaRPr lang="de-DE" sz="2800" b="1" dirty="0">
                <a:latin typeface="Asap Condensed Medium" panose="020B0604020202020204" charset="0"/>
              </a:endParaRPr>
            </a:p>
            <a:p>
              <a:endParaRPr lang="de-DE" sz="2800" b="1" dirty="0">
                <a:latin typeface="Asap Condensed Medium" panose="020B0604020202020204" charset="0"/>
              </a:endParaRPr>
            </a:p>
            <a:p>
              <a:r>
                <a:rPr lang="de-DE" sz="2800" b="1" dirty="0">
                  <a:latin typeface="Asap Condensed Medium" panose="020B0604020202020204" charset="0"/>
                </a:rPr>
                <a:t>Gefahr: </a:t>
              </a:r>
              <a:r>
                <a:rPr lang="de-DE" sz="2800" dirty="0">
                  <a:latin typeface="Asap Condensed Medium" panose="020B0604020202020204" charset="0"/>
                </a:rPr>
                <a:t>Hoch </a:t>
              </a:r>
              <a:r>
                <a:rPr lang="de-DE" sz="2800" dirty="0">
                  <a:latin typeface="Asap Condensed Medium" panose="020B0604020202020204" charset="0"/>
                  <a:sym typeface="Wingdings" panose="05000000000000000000" pitchFamily="2" charset="2"/>
                </a:rPr>
                <a:t> </a:t>
              </a:r>
              <a:r>
                <a:rPr lang="de-DE" sz="2800" dirty="0">
                  <a:latin typeface="Asap Condensed Medium" panose="020B0604020202020204" charset="0"/>
                </a:rPr>
                <a:t>Malware</a:t>
              </a:r>
            </a:p>
            <a:p>
              <a:r>
                <a:rPr lang="de-DE" sz="2800" b="1" dirty="0">
                  <a:latin typeface="Asap Condensed Medium" panose="020B0604020202020204" charset="0"/>
                </a:rPr>
                <a:t>Lösung: </a:t>
              </a:r>
              <a:r>
                <a:rPr lang="de-DE" sz="2800" dirty="0">
                  <a:latin typeface="Asap Condensed Medium" panose="020B0604020202020204" charset="0"/>
                </a:rPr>
                <a:t>NICHT anstecken</a:t>
              </a:r>
              <a:endParaRPr lang="de-AT" dirty="0">
                <a:latin typeface="Asap Condensed Medium" panose="020B0604020202020204" charset="0"/>
              </a:endParaRPr>
            </a:p>
          </p:txBody>
        </p:sp>
        <p:pic>
          <p:nvPicPr>
            <p:cNvPr id="9" name="Grafik 8">
              <a:extLst>
                <a:ext uri="{FF2B5EF4-FFF2-40B4-BE49-F238E27FC236}">
                  <a16:creationId xmlns:a16="http://schemas.microsoft.com/office/drawing/2014/main" id="{C5202314-46E6-41AA-877F-5190599C6AD7}"/>
                </a:ext>
              </a:extLst>
            </p:cNvPr>
            <p:cNvPicPr>
              <a:picLocks noChangeAspect="1"/>
            </p:cNvPicPr>
            <p:nvPr/>
          </p:nvPicPr>
          <p:blipFill>
            <a:blip r:embed="rId2"/>
            <a:stretch>
              <a:fillRect/>
            </a:stretch>
          </p:blipFill>
          <p:spPr>
            <a:xfrm>
              <a:off x="1905156" y="2713280"/>
              <a:ext cx="1114672" cy="1126658"/>
            </a:xfrm>
            <a:prstGeom prst="rect">
              <a:avLst/>
            </a:prstGeom>
          </p:spPr>
        </p:pic>
      </p:grpSp>
      <p:grpSp>
        <p:nvGrpSpPr>
          <p:cNvPr id="14" name="Gruppieren 13">
            <a:extLst>
              <a:ext uri="{FF2B5EF4-FFF2-40B4-BE49-F238E27FC236}">
                <a16:creationId xmlns:a16="http://schemas.microsoft.com/office/drawing/2014/main" id="{EA412E07-38C9-43CD-9317-7DA20BF614A8}"/>
              </a:ext>
            </a:extLst>
          </p:cNvPr>
          <p:cNvGrpSpPr/>
          <p:nvPr/>
        </p:nvGrpSpPr>
        <p:grpSpPr>
          <a:xfrm>
            <a:off x="4410635" y="2085876"/>
            <a:ext cx="3580840" cy="3108543"/>
            <a:chOff x="4410635" y="2085876"/>
            <a:chExt cx="3580840" cy="3108543"/>
          </a:xfrm>
        </p:grpSpPr>
        <p:sp>
          <p:nvSpPr>
            <p:cNvPr id="10" name="Textfeld 9">
              <a:extLst>
                <a:ext uri="{FF2B5EF4-FFF2-40B4-BE49-F238E27FC236}">
                  <a16:creationId xmlns:a16="http://schemas.microsoft.com/office/drawing/2014/main" id="{52970A20-EB0B-4D9A-B1C0-67A18C38A1F7}"/>
                </a:ext>
              </a:extLst>
            </p:cNvPr>
            <p:cNvSpPr txBox="1"/>
            <p:nvPr/>
          </p:nvSpPr>
          <p:spPr>
            <a:xfrm>
              <a:off x="4410635" y="2085876"/>
              <a:ext cx="3580840" cy="3108543"/>
            </a:xfrm>
            <a:prstGeom prst="rect">
              <a:avLst/>
            </a:prstGeom>
            <a:solidFill>
              <a:srgbClr val="EDE6D2"/>
            </a:solidFill>
            <a:ln w="28575">
              <a:solidFill>
                <a:srgbClr val="CBB399"/>
              </a:solidFill>
            </a:ln>
          </p:spPr>
          <p:txBody>
            <a:bodyPr wrap="square" rtlCol="0">
              <a:spAutoFit/>
            </a:bodyPr>
            <a:lstStyle/>
            <a:p>
              <a:pPr algn="ctr"/>
              <a:r>
                <a:rPr lang="de-DE" sz="2800" b="1" dirty="0">
                  <a:latin typeface="Asap Condensed Medium" panose="020B0604020202020204" charset="0"/>
                </a:rPr>
                <a:t>Offene Passwortliste</a:t>
              </a:r>
            </a:p>
            <a:p>
              <a:endParaRPr lang="de-DE" sz="2800" b="1" dirty="0">
                <a:latin typeface="Asap Condensed Medium" panose="020B0604020202020204" charset="0"/>
              </a:endParaRPr>
            </a:p>
            <a:p>
              <a:endParaRPr lang="de-DE" sz="2800" b="1" dirty="0">
                <a:latin typeface="Asap Condensed Medium" panose="020B0604020202020204" charset="0"/>
              </a:endParaRPr>
            </a:p>
            <a:p>
              <a:endParaRPr lang="de-DE" sz="2800" b="1" dirty="0">
                <a:latin typeface="Asap Condensed Medium" panose="020B0604020202020204" charset="0"/>
              </a:endParaRPr>
            </a:p>
            <a:p>
              <a:r>
                <a:rPr lang="de-DE" sz="2800" b="1" dirty="0">
                  <a:latin typeface="Asap Condensed Medium" panose="020B0604020202020204" charset="0"/>
                </a:rPr>
                <a:t>Gefahr: </a:t>
              </a:r>
              <a:r>
                <a:rPr lang="de-DE" sz="2800" dirty="0">
                  <a:latin typeface="Asap Condensed Medium" panose="020B0604020202020204" charset="0"/>
                </a:rPr>
                <a:t>Sehr hoch </a:t>
              </a:r>
              <a:r>
                <a:rPr lang="de-DE" sz="2800" dirty="0">
                  <a:latin typeface="Asap Condensed Medium" panose="020B0604020202020204" charset="0"/>
                  <a:sym typeface="Wingdings" panose="05000000000000000000" pitchFamily="2" charset="2"/>
                </a:rPr>
                <a:t> </a:t>
              </a:r>
              <a:r>
                <a:rPr lang="de-DE" sz="2800" dirty="0">
                  <a:latin typeface="Asap Condensed Medium" panose="020B0604020202020204" charset="0"/>
                </a:rPr>
                <a:t>Systemzugriff</a:t>
              </a:r>
            </a:p>
            <a:p>
              <a:r>
                <a:rPr lang="de-DE" sz="2800" b="1" dirty="0">
                  <a:latin typeface="Asap Condensed Medium" panose="020B0604020202020204" charset="0"/>
                </a:rPr>
                <a:t>Lösung: </a:t>
              </a:r>
              <a:r>
                <a:rPr lang="de-DE" sz="2800" dirty="0">
                  <a:latin typeface="Asap Condensed Medium" panose="020B0604020202020204" charset="0"/>
                </a:rPr>
                <a:t>Passwortmanager</a:t>
              </a:r>
              <a:endParaRPr lang="de-AT" dirty="0">
                <a:latin typeface="Asap Condensed Medium" panose="020B0604020202020204" charset="0"/>
              </a:endParaRPr>
            </a:p>
          </p:txBody>
        </p:sp>
        <p:pic>
          <p:nvPicPr>
            <p:cNvPr id="4" name="Grafik 3">
              <a:extLst>
                <a:ext uri="{FF2B5EF4-FFF2-40B4-BE49-F238E27FC236}">
                  <a16:creationId xmlns:a16="http://schemas.microsoft.com/office/drawing/2014/main" id="{5EF3EBE9-04A1-49BA-9C7D-097BB5E45175}"/>
                </a:ext>
              </a:extLst>
            </p:cNvPr>
            <p:cNvPicPr>
              <a:picLocks noChangeAspect="1"/>
            </p:cNvPicPr>
            <p:nvPr/>
          </p:nvPicPr>
          <p:blipFill>
            <a:blip r:embed="rId3"/>
            <a:stretch>
              <a:fillRect/>
            </a:stretch>
          </p:blipFill>
          <p:spPr>
            <a:xfrm>
              <a:off x="5440283" y="2624552"/>
              <a:ext cx="1311434" cy="1144726"/>
            </a:xfrm>
            <a:prstGeom prst="rect">
              <a:avLst/>
            </a:prstGeom>
          </p:spPr>
        </p:pic>
      </p:grpSp>
      <p:grpSp>
        <p:nvGrpSpPr>
          <p:cNvPr id="13" name="Gruppieren 12">
            <a:extLst>
              <a:ext uri="{FF2B5EF4-FFF2-40B4-BE49-F238E27FC236}">
                <a16:creationId xmlns:a16="http://schemas.microsoft.com/office/drawing/2014/main" id="{6EFAFCB8-11B4-4953-86C8-BDDDC486C9B4}"/>
              </a:ext>
            </a:extLst>
          </p:cNvPr>
          <p:cNvGrpSpPr/>
          <p:nvPr/>
        </p:nvGrpSpPr>
        <p:grpSpPr>
          <a:xfrm>
            <a:off x="8096810" y="2085876"/>
            <a:ext cx="3685615" cy="3108543"/>
            <a:chOff x="8236337" y="2096433"/>
            <a:chExt cx="3685615" cy="3108543"/>
          </a:xfrm>
        </p:grpSpPr>
        <p:sp>
          <p:nvSpPr>
            <p:cNvPr id="11" name="Textfeld 10">
              <a:extLst>
                <a:ext uri="{FF2B5EF4-FFF2-40B4-BE49-F238E27FC236}">
                  <a16:creationId xmlns:a16="http://schemas.microsoft.com/office/drawing/2014/main" id="{4D847EE3-50BB-4646-BEDB-9ED8968D3B60}"/>
                </a:ext>
              </a:extLst>
            </p:cNvPr>
            <p:cNvSpPr txBox="1"/>
            <p:nvPr/>
          </p:nvSpPr>
          <p:spPr>
            <a:xfrm>
              <a:off x="8236337" y="2096433"/>
              <a:ext cx="3685615" cy="3108543"/>
            </a:xfrm>
            <a:prstGeom prst="rect">
              <a:avLst/>
            </a:prstGeom>
            <a:solidFill>
              <a:srgbClr val="EDE6D2"/>
            </a:solidFill>
            <a:ln w="28575">
              <a:solidFill>
                <a:srgbClr val="CBB399"/>
              </a:solidFill>
            </a:ln>
          </p:spPr>
          <p:txBody>
            <a:bodyPr wrap="square" rtlCol="0">
              <a:spAutoFit/>
            </a:bodyPr>
            <a:lstStyle/>
            <a:p>
              <a:pPr algn="ctr"/>
              <a:r>
                <a:rPr lang="de-DE" sz="2800" b="1" dirty="0">
                  <a:latin typeface="Asap Condensed Medium" panose="020B0604020202020204" charset="0"/>
                </a:rPr>
                <a:t>Instagram-Link</a:t>
              </a:r>
            </a:p>
            <a:p>
              <a:endParaRPr lang="de-DE" sz="2800" b="1" dirty="0">
                <a:latin typeface="Asap Condensed Medium" panose="020B0604020202020204" charset="0"/>
              </a:endParaRPr>
            </a:p>
            <a:p>
              <a:endParaRPr lang="de-DE" sz="2800" b="1" dirty="0">
                <a:latin typeface="Asap Condensed Medium" panose="020B0604020202020204" charset="0"/>
              </a:endParaRPr>
            </a:p>
            <a:p>
              <a:endParaRPr lang="de-DE" sz="2800" b="1" dirty="0">
                <a:latin typeface="Asap Condensed Medium" panose="020B0604020202020204" charset="0"/>
              </a:endParaRPr>
            </a:p>
            <a:p>
              <a:r>
                <a:rPr lang="de-DE" sz="2800" b="1" dirty="0">
                  <a:latin typeface="Asap Condensed Medium" panose="020B0604020202020204" charset="0"/>
                </a:rPr>
                <a:t>Gefahr: </a:t>
              </a:r>
              <a:r>
                <a:rPr lang="de-DE" sz="2800" dirty="0">
                  <a:latin typeface="Asap Condensed Medium" panose="020B0604020202020204" charset="0"/>
                </a:rPr>
                <a:t>Hoch </a:t>
              </a:r>
              <a:r>
                <a:rPr lang="de-DE" sz="2800" dirty="0">
                  <a:latin typeface="Asap Condensed Medium" panose="020B0604020202020204" charset="0"/>
                  <a:sym typeface="Wingdings" panose="05000000000000000000" pitchFamily="2" charset="2"/>
                </a:rPr>
                <a:t></a:t>
              </a:r>
              <a:r>
                <a:rPr lang="de-DE" sz="2800" dirty="0">
                  <a:latin typeface="Asap Condensed Medium" panose="020B0604020202020204" charset="0"/>
                </a:rPr>
                <a:t> Phishing</a:t>
              </a:r>
            </a:p>
            <a:p>
              <a:r>
                <a:rPr lang="de-DE" sz="2800" b="1" dirty="0">
                  <a:latin typeface="Asap Condensed Medium" panose="020B0604020202020204" charset="0"/>
                </a:rPr>
                <a:t>Lösung: </a:t>
              </a:r>
              <a:r>
                <a:rPr lang="de-DE" sz="2800" dirty="0">
                  <a:latin typeface="Asap Condensed Medium" panose="020B0604020202020204" charset="0"/>
                </a:rPr>
                <a:t>Absender Prüfen, NICHT anklicken</a:t>
              </a:r>
              <a:endParaRPr lang="de-AT" dirty="0">
                <a:latin typeface="Asap Condensed Medium" panose="020B0604020202020204" charset="0"/>
              </a:endParaRPr>
            </a:p>
          </p:txBody>
        </p:sp>
        <p:pic>
          <p:nvPicPr>
            <p:cNvPr id="12" name="Grafik 11">
              <a:extLst>
                <a:ext uri="{FF2B5EF4-FFF2-40B4-BE49-F238E27FC236}">
                  <a16:creationId xmlns:a16="http://schemas.microsoft.com/office/drawing/2014/main" id="{A1DD4F83-A42E-4A64-B905-22B5E2F50603}"/>
                </a:ext>
              </a:extLst>
            </p:cNvPr>
            <p:cNvPicPr>
              <a:picLocks noChangeAspect="1"/>
            </p:cNvPicPr>
            <p:nvPr/>
          </p:nvPicPr>
          <p:blipFill>
            <a:blip r:embed="rId4"/>
            <a:stretch>
              <a:fillRect/>
            </a:stretch>
          </p:blipFill>
          <p:spPr>
            <a:xfrm>
              <a:off x="9448794" y="2596315"/>
              <a:ext cx="1285882" cy="1243623"/>
            </a:xfrm>
            <a:prstGeom prst="rect">
              <a:avLst/>
            </a:prstGeom>
          </p:spPr>
        </p:pic>
      </p:grpSp>
    </p:spTree>
    <p:extLst>
      <p:ext uri="{BB962C8B-B14F-4D97-AF65-F5344CB8AC3E}">
        <p14:creationId xmlns:p14="http://schemas.microsoft.com/office/powerpoint/2010/main" val="18816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8" y="1027636"/>
            <a:ext cx="10579101" cy="436017"/>
          </a:xfrm>
        </p:spPr>
        <p:txBody>
          <a:bodyPr/>
          <a:lstStyle/>
          <a:p>
            <a:r>
              <a:rPr lang="de-DE" sz="3600" b="1" dirty="0">
                <a:latin typeface="Asap Condensed Medium" panose="020B0604020202020204" charset="0"/>
              </a:rPr>
              <a:t>Quellen</a:t>
            </a: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Cyber-Sicherheitsspezialist*in</a:t>
            </a:r>
          </a:p>
        </p:txBody>
      </p:sp>
      <p:sp>
        <p:nvSpPr>
          <p:cNvPr id="3" name="Rechteck 2">
            <a:extLst>
              <a:ext uri="{FF2B5EF4-FFF2-40B4-BE49-F238E27FC236}">
                <a16:creationId xmlns:a16="http://schemas.microsoft.com/office/drawing/2014/main" id="{7EBFA015-4B19-46B8-9FEF-DC82C89CF43B}"/>
              </a:ext>
            </a:extLst>
          </p:cNvPr>
          <p:cNvSpPr/>
          <p:nvPr/>
        </p:nvSpPr>
        <p:spPr>
          <a:xfrm>
            <a:off x="1308097" y="1849873"/>
            <a:ext cx="9502777" cy="3847207"/>
          </a:xfrm>
          <a:prstGeom prst="rect">
            <a:avLst/>
          </a:prstGeom>
        </p:spPr>
        <p:txBody>
          <a:bodyPr wrap="square">
            <a:spAutoFit/>
          </a:bodyPr>
          <a:lstStyle/>
          <a:p>
            <a:pPr marL="457200" indent="-457200">
              <a:buFont typeface="Arial" panose="020B0604020202020204" pitchFamily="34" charset="0"/>
              <a:buChar char="•"/>
            </a:pPr>
            <a:r>
              <a:rPr lang="de-DE" sz="2800" b="1" dirty="0">
                <a:latin typeface="Asap Condensed Medium" panose="020B0604020202020204" charset="0"/>
              </a:rPr>
              <a:t>Passwort-Check:</a:t>
            </a:r>
            <a:br>
              <a:rPr lang="de-DE" sz="2800" b="1" dirty="0">
                <a:latin typeface="Asap Condensed Medium" panose="020B0604020202020204" charset="0"/>
              </a:rPr>
            </a:br>
            <a:r>
              <a:rPr lang="de-AT" sz="2800" dirty="0">
                <a:latin typeface="Asap Condensed Medium" panose="020B0604020202020204" charset="0"/>
              </a:rPr>
              <a:t>checkdeinpasswort.de / nordpass.com/de/</a:t>
            </a:r>
            <a:r>
              <a:rPr lang="de-AT" sz="2800" dirty="0" err="1">
                <a:latin typeface="Asap Condensed Medium" panose="020B0604020202020204" charset="0"/>
              </a:rPr>
              <a:t>secure</a:t>
            </a:r>
            <a:r>
              <a:rPr lang="de-AT" sz="2800" dirty="0">
                <a:latin typeface="Asap Condensed Medium" panose="020B0604020202020204" charset="0"/>
              </a:rPr>
              <a:t>-password</a:t>
            </a:r>
          </a:p>
          <a:p>
            <a:pPr marL="457200" indent="-457200">
              <a:buFont typeface="Arial" panose="020B0604020202020204" pitchFamily="34" charset="0"/>
              <a:buChar char="•"/>
            </a:pPr>
            <a:r>
              <a:rPr lang="de-AT" sz="2800" b="1" dirty="0">
                <a:latin typeface="Asap Condensed Medium" panose="020B0604020202020204" charset="0"/>
              </a:rPr>
              <a:t>Phishing-Quiz:</a:t>
            </a:r>
            <a:br>
              <a:rPr lang="de-AT" sz="2800" dirty="0">
                <a:latin typeface="Asap Condensed Medium" panose="020B0604020202020204" charset="0"/>
              </a:rPr>
            </a:br>
            <a:r>
              <a:rPr lang="de-AT" sz="2800" dirty="0">
                <a:latin typeface="Asap Condensed Medium" panose="020B0604020202020204" charset="0"/>
              </a:rPr>
              <a:t>safeonweb.be/en/</a:t>
            </a:r>
            <a:r>
              <a:rPr lang="de-AT" sz="2800" dirty="0" err="1">
                <a:latin typeface="Asap Condensed Medium" panose="020B0604020202020204" charset="0"/>
              </a:rPr>
              <a:t>quiz</a:t>
            </a:r>
            <a:r>
              <a:rPr lang="de-AT" sz="2800" dirty="0">
                <a:latin typeface="Asap Condensed Medium" panose="020B0604020202020204" charset="0"/>
              </a:rPr>
              <a:t>/</a:t>
            </a:r>
            <a:r>
              <a:rPr lang="de-AT" sz="2800" dirty="0" err="1">
                <a:latin typeface="Asap Condensed Medium" panose="020B0604020202020204" charset="0"/>
              </a:rPr>
              <a:t>phishing</a:t>
            </a:r>
            <a:r>
              <a:rPr lang="de-AT" sz="2800" dirty="0">
                <a:latin typeface="Asap Condensed Medium" panose="020B0604020202020204" charset="0"/>
              </a:rPr>
              <a:t>-test; phishingquiz.withgoogle.com/</a:t>
            </a:r>
            <a:endParaRPr lang="de-DE" sz="2800" dirty="0">
              <a:latin typeface="Asap Condensed Medium" panose="020B0604020202020204" charset="0"/>
            </a:endParaRPr>
          </a:p>
          <a:p>
            <a:pPr marL="457200" indent="-457200">
              <a:buFont typeface="Arial" panose="020B0604020202020204" pitchFamily="34" charset="0"/>
              <a:buChar char="•"/>
            </a:pPr>
            <a:r>
              <a:rPr lang="de-AT" sz="2800" b="1" dirty="0" err="1">
                <a:latin typeface="Asap Condensed Medium" panose="020B0604020202020204" charset="0"/>
              </a:rPr>
              <a:t>Leaks</a:t>
            </a:r>
            <a:r>
              <a:rPr lang="de-AT" sz="2800" b="1" dirty="0">
                <a:latin typeface="Asap Condensed Medium" panose="020B0604020202020204" charset="0"/>
              </a:rPr>
              <a:t> prüfen:</a:t>
            </a:r>
            <a:br>
              <a:rPr lang="de-AT" sz="2800" dirty="0">
                <a:latin typeface="Asap Condensed Medium" panose="020B0604020202020204" charset="0"/>
              </a:rPr>
            </a:br>
            <a:r>
              <a:rPr lang="de-AT" sz="2800" dirty="0">
                <a:latin typeface="Asap Condensed Medium" panose="020B0604020202020204" charset="0"/>
              </a:rPr>
              <a:t>haveibeenpwned.com</a:t>
            </a:r>
            <a:endParaRPr lang="de-DE" sz="2800" dirty="0">
              <a:latin typeface="Asap Condensed Medium" panose="020B0604020202020204" charset="0"/>
            </a:endParaRPr>
          </a:p>
          <a:p>
            <a:pPr marL="457200" indent="-457200">
              <a:buFont typeface="Arial" panose="020B0604020202020204" pitchFamily="34" charset="0"/>
              <a:buChar char="•"/>
            </a:pPr>
            <a:r>
              <a:rPr lang="de-AT" sz="2800" b="1" dirty="0">
                <a:latin typeface="Asap Condensed Medium" panose="020B0604020202020204" charset="0"/>
              </a:rPr>
              <a:t>Berufsinformationen:</a:t>
            </a:r>
            <a:br>
              <a:rPr lang="de-AT" sz="2800" dirty="0">
                <a:latin typeface="Asap Condensed Medium" panose="020B0604020202020204" charset="0"/>
              </a:rPr>
            </a:br>
            <a:r>
              <a:rPr lang="de-AT" sz="2800" dirty="0">
                <a:latin typeface="Asap Condensed Medium" panose="020B0604020202020204" charset="0"/>
              </a:rPr>
              <a:t>bic.at / bis.ams.or.at</a:t>
            </a:r>
            <a:endParaRPr lang="de-DE" sz="2800" dirty="0">
              <a:latin typeface="Asap Condensed Medium" panose="020B0604020202020204" charset="0"/>
            </a:endParaRPr>
          </a:p>
          <a:p>
            <a:pPr marL="342900" indent="-342900">
              <a:buFont typeface="Arial" panose="020B0604020202020204" pitchFamily="34" charset="0"/>
              <a:buChar char="•"/>
            </a:pPr>
            <a:endParaRPr lang="de-DE" sz="2000" dirty="0">
              <a:latin typeface="Asap Condensed Medium" panose="020B0604020202020204" charset="0"/>
            </a:endParaRPr>
          </a:p>
        </p:txBody>
      </p:sp>
    </p:spTree>
    <p:extLst>
      <p:ext uri="{BB962C8B-B14F-4D97-AF65-F5344CB8AC3E}">
        <p14:creationId xmlns:p14="http://schemas.microsoft.com/office/powerpoint/2010/main" val="380778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9" y="809628"/>
            <a:ext cx="9103386" cy="872034"/>
          </a:xfrm>
        </p:spPr>
        <p:txBody>
          <a:bodyPr/>
          <a:lstStyle/>
          <a:p>
            <a:r>
              <a:rPr lang="de-DE" b="1" dirty="0"/>
              <a:t>Was nehmen die Jugendlichen mit?</a:t>
            </a:r>
            <a:br>
              <a:rPr lang="de-AT" b="1" dirty="0"/>
            </a:br>
            <a:endParaRPr lang="de-DE" b="1" dirty="0"/>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Cyber-Sicherheitsspezialist*in</a:t>
            </a:r>
          </a:p>
        </p:txBody>
      </p:sp>
      <p:sp>
        <p:nvSpPr>
          <p:cNvPr id="9" name="Textfeld 8">
            <a:extLst>
              <a:ext uri="{FF2B5EF4-FFF2-40B4-BE49-F238E27FC236}">
                <a16:creationId xmlns:a16="http://schemas.microsoft.com/office/drawing/2014/main" id="{7D43EA77-F1B8-4C4B-A095-3BB9A511F7DD}"/>
              </a:ext>
            </a:extLst>
          </p:cNvPr>
          <p:cNvSpPr txBox="1"/>
          <p:nvPr/>
        </p:nvSpPr>
        <p:spPr>
          <a:xfrm>
            <a:off x="1308098" y="1390257"/>
            <a:ext cx="8128000" cy="3970318"/>
          </a:xfrm>
          <a:prstGeom prst="rect">
            <a:avLst/>
          </a:prstGeom>
          <a:noFill/>
        </p:spPr>
        <p:txBody>
          <a:bodyPr wrap="square" rtlCol="0">
            <a:spAutoFit/>
          </a:bodyPr>
          <a:lstStyle/>
          <a:p>
            <a:pPr marL="457200" indent="-457200">
              <a:buFont typeface="Wingdings" panose="05000000000000000000" pitchFamily="2" charset="2"/>
              <a:buChar char="ü"/>
            </a:pPr>
            <a:r>
              <a:rPr lang="de-DE" sz="3600" b="1" dirty="0">
                <a:latin typeface="Asap Condensed Medium" panose="020B0604020202020204" charset="0"/>
              </a:rPr>
              <a:t>Verständnis:</a:t>
            </a:r>
            <a:r>
              <a:rPr lang="de-DE" sz="3600" dirty="0">
                <a:latin typeface="Asap Condensed Medium" panose="020B0604020202020204" charset="0"/>
              </a:rPr>
              <a:t> Schutz von Werten und Daten</a:t>
            </a:r>
          </a:p>
          <a:p>
            <a:pPr marL="457200" indent="-457200">
              <a:buFont typeface="Wingdings" panose="05000000000000000000" pitchFamily="2" charset="2"/>
              <a:buChar char="ü"/>
            </a:pPr>
            <a:r>
              <a:rPr lang="de-DE" sz="3600" b="1" dirty="0">
                <a:latin typeface="Asap Condensed Medium" panose="020B0604020202020204" charset="0"/>
              </a:rPr>
              <a:t>Kompetenz:</a:t>
            </a:r>
            <a:r>
              <a:rPr lang="de-DE" sz="3600" dirty="0">
                <a:latin typeface="Asap Condensed Medium" panose="020B0604020202020204" charset="0"/>
              </a:rPr>
              <a:t> Erkennung von Phishing und Schwachstellen</a:t>
            </a:r>
          </a:p>
          <a:p>
            <a:pPr marL="457200" indent="-457200">
              <a:buFont typeface="Wingdings" panose="05000000000000000000" pitchFamily="2" charset="2"/>
              <a:buChar char="ü"/>
            </a:pPr>
            <a:r>
              <a:rPr lang="de-DE" sz="3600" b="1" dirty="0">
                <a:latin typeface="Asap Condensed Medium" panose="020B0604020202020204" charset="0"/>
              </a:rPr>
              <a:t>Berufsbild:</a:t>
            </a:r>
            <a:r>
              <a:rPr lang="de-DE" sz="3600" dirty="0">
                <a:latin typeface="Asap Condensed Medium" panose="020B0604020202020204" charset="0"/>
              </a:rPr>
              <a:t> Einblick in Analyse, Schutz und Beratung</a:t>
            </a:r>
          </a:p>
          <a:p>
            <a:pPr marL="457200" indent="-457200">
              <a:buFont typeface="Wingdings" panose="05000000000000000000" pitchFamily="2" charset="2"/>
              <a:buChar char="ü"/>
            </a:pPr>
            <a:r>
              <a:rPr lang="de-DE" sz="3600" b="1" dirty="0">
                <a:latin typeface="Asap Condensed Medium" panose="020B0604020202020204" charset="0"/>
              </a:rPr>
              <a:t>Selbstreflexion:</a:t>
            </a:r>
            <a:r>
              <a:rPr lang="de-DE" sz="3600" dirty="0">
                <a:latin typeface="Asap Condensed Medium" panose="020B0604020202020204" charset="0"/>
              </a:rPr>
              <a:t> Erkennen eigener Stärken (Logik, „Detektiv-Spürsinn“)</a:t>
            </a:r>
            <a:endParaRPr lang="de-DE" sz="3200" dirty="0">
              <a:latin typeface="Asap Condensed Medium" panose="020B0604020202020204" charset="0"/>
            </a:endParaRPr>
          </a:p>
        </p:txBody>
      </p:sp>
    </p:spTree>
    <p:extLst>
      <p:ext uri="{BB962C8B-B14F-4D97-AF65-F5344CB8AC3E}">
        <p14:creationId xmlns:p14="http://schemas.microsoft.com/office/powerpoint/2010/main" val="406170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8" y="611946"/>
            <a:ext cx="10579101" cy="1267398"/>
          </a:xfrm>
        </p:spPr>
        <p:txBody>
          <a:bodyPr/>
          <a:lstStyle/>
          <a:p>
            <a:r>
              <a:rPr lang="de-DE" sz="3600" b="1" dirty="0">
                <a:latin typeface="Asap Condensed Medium" panose="020B0604020202020204" charset="0"/>
              </a:rPr>
              <a:t>Warum Cybersicherheit?</a:t>
            </a:r>
            <a:br>
              <a:rPr lang="de-DE" sz="3600" b="1" dirty="0">
                <a:latin typeface="Asap Condensed Medium" panose="020B0604020202020204" charset="0"/>
              </a:rPr>
            </a:br>
            <a:r>
              <a:rPr lang="de-DE" sz="2400" dirty="0">
                <a:latin typeface="Asap Condensed Medium" panose="020B0604020202020204" charset="0"/>
              </a:rPr>
              <a:t>Die digitale Transformation schafft Angriffsflächen. Wir brauchen „Digitale Beschützer*innen“ </a:t>
            </a:r>
            <a:endParaRPr lang="de-DE" sz="3200" dirty="0">
              <a:latin typeface="Asap Condensed Medium" panose="020B0604020202020204" charset="0"/>
            </a:endParaRP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Cyber-Sicherheitsspezialist*in</a:t>
            </a:r>
          </a:p>
        </p:txBody>
      </p:sp>
      <p:sp>
        <p:nvSpPr>
          <p:cNvPr id="6" name="Textfeld 5">
            <a:extLst>
              <a:ext uri="{FF2B5EF4-FFF2-40B4-BE49-F238E27FC236}">
                <a16:creationId xmlns:a16="http://schemas.microsoft.com/office/drawing/2014/main" id="{5A473198-0EF9-40DA-8C10-30E9C6DB7FA9}"/>
              </a:ext>
            </a:extLst>
          </p:cNvPr>
          <p:cNvSpPr txBox="1"/>
          <p:nvPr/>
        </p:nvSpPr>
        <p:spPr>
          <a:xfrm>
            <a:off x="2011589" y="2021372"/>
            <a:ext cx="2952296" cy="523220"/>
          </a:xfrm>
          <a:prstGeom prst="rect">
            <a:avLst/>
          </a:prstGeom>
          <a:noFill/>
        </p:spPr>
        <p:txBody>
          <a:bodyPr wrap="square" rtlCol="0">
            <a:spAutoFit/>
          </a:bodyPr>
          <a:lstStyle/>
          <a:p>
            <a:pPr algn="ctr"/>
            <a:r>
              <a:rPr lang="de-DE" sz="2800" b="1" dirty="0">
                <a:solidFill>
                  <a:schemeClr val="accent1"/>
                </a:solidFill>
                <a:latin typeface="Asap Condensed Medium" panose="020B0604020202020204" charset="0"/>
                <a:ea typeface="+mj-ea"/>
                <a:cs typeface="Arial" panose="020B0604020202020204" pitchFamily="34" charset="0"/>
              </a:rPr>
              <a:t>Angriffsziele</a:t>
            </a:r>
            <a:endParaRPr lang="de-AT" sz="2800" b="1" dirty="0">
              <a:solidFill>
                <a:schemeClr val="accent1"/>
              </a:solidFill>
              <a:latin typeface="Asap Condensed Medium" panose="020B0604020202020204" charset="0"/>
              <a:ea typeface="+mj-ea"/>
              <a:cs typeface="Arial" panose="020B0604020202020204" pitchFamily="34" charset="0"/>
            </a:endParaRPr>
          </a:p>
        </p:txBody>
      </p:sp>
      <p:pic>
        <p:nvPicPr>
          <p:cNvPr id="7" name="Grafik 6">
            <a:extLst>
              <a:ext uri="{FF2B5EF4-FFF2-40B4-BE49-F238E27FC236}">
                <a16:creationId xmlns:a16="http://schemas.microsoft.com/office/drawing/2014/main" id="{E01CA1D6-AD0B-44E4-AB3F-44F9FB19B323}"/>
              </a:ext>
            </a:extLst>
          </p:cNvPr>
          <p:cNvPicPr>
            <a:picLocks noChangeAspect="1"/>
          </p:cNvPicPr>
          <p:nvPr/>
        </p:nvPicPr>
        <p:blipFill rotWithShape="1">
          <a:blip r:embed="rId2">
            <a:extLst>
              <a:ext uri="{28A0092B-C50C-407E-A947-70E740481C1C}">
                <a14:useLocalDpi xmlns:a14="http://schemas.microsoft.com/office/drawing/2010/main" val="0"/>
              </a:ext>
            </a:extLst>
          </a:blip>
          <a:srcRect l="9070" t="34487" r="56786" b="25115"/>
          <a:stretch/>
        </p:blipFill>
        <p:spPr>
          <a:xfrm>
            <a:off x="1895474" y="2699388"/>
            <a:ext cx="3240534" cy="2160000"/>
          </a:xfrm>
          <a:prstGeom prst="rect">
            <a:avLst/>
          </a:prstGeom>
        </p:spPr>
      </p:pic>
      <p:pic>
        <p:nvPicPr>
          <p:cNvPr id="10" name="Grafik 9">
            <a:extLst>
              <a:ext uri="{FF2B5EF4-FFF2-40B4-BE49-F238E27FC236}">
                <a16:creationId xmlns:a16="http://schemas.microsoft.com/office/drawing/2014/main" id="{8ABFF3B5-5AFE-409C-8B70-D50A7BD10543}"/>
              </a:ext>
            </a:extLst>
          </p:cNvPr>
          <p:cNvPicPr>
            <a:picLocks noChangeAspect="1"/>
          </p:cNvPicPr>
          <p:nvPr/>
        </p:nvPicPr>
        <p:blipFill>
          <a:blip r:embed="rId3"/>
          <a:stretch>
            <a:fillRect/>
          </a:stretch>
        </p:blipFill>
        <p:spPr>
          <a:xfrm>
            <a:off x="6450077" y="2699388"/>
            <a:ext cx="3572519" cy="2160000"/>
          </a:xfrm>
          <a:prstGeom prst="rect">
            <a:avLst/>
          </a:prstGeom>
        </p:spPr>
      </p:pic>
      <p:sp>
        <p:nvSpPr>
          <p:cNvPr id="11" name="Textfeld 10">
            <a:extLst>
              <a:ext uri="{FF2B5EF4-FFF2-40B4-BE49-F238E27FC236}">
                <a16:creationId xmlns:a16="http://schemas.microsoft.com/office/drawing/2014/main" id="{791A6825-970D-4E31-A62D-AB4816B773D4}"/>
              </a:ext>
            </a:extLst>
          </p:cNvPr>
          <p:cNvSpPr txBox="1"/>
          <p:nvPr/>
        </p:nvSpPr>
        <p:spPr>
          <a:xfrm>
            <a:off x="7462689" y="2021372"/>
            <a:ext cx="1547294" cy="523220"/>
          </a:xfrm>
          <a:prstGeom prst="rect">
            <a:avLst/>
          </a:prstGeom>
          <a:noFill/>
        </p:spPr>
        <p:txBody>
          <a:bodyPr wrap="square" rtlCol="0">
            <a:spAutoFit/>
          </a:bodyPr>
          <a:lstStyle/>
          <a:p>
            <a:pPr algn="ctr"/>
            <a:r>
              <a:rPr lang="de-DE" sz="2800" b="1" dirty="0">
                <a:solidFill>
                  <a:schemeClr val="accent1"/>
                </a:solidFill>
                <a:latin typeface="Asap Condensed Medium" panose="020B0604020202020204" charset="0"/>
                <a:ea typeface="+mj-ea"/>
                <a:cs typeface="Arial" panose="020B0604020202020204" pitchFamily="34" charset="0"/>
              </a:rPr>
              <a:t>Schutz</a:t>
            </a:r>
            <a:endParaRPr lang="de-AT" sz="2800" b="1" dirty="0">
              <a:solidFill>
                <a:schemeClr val="accent1"/>
              </a:solidFill>
              <a:latin typeface="Asap Condensed Medium" panose="020B0604020202020204" charset="0"/>
              <a:ea typeface="+mj-ea"/>
              <a:cs typeface="Arial" panose="020B0604020202020204" pitchFamily="34" charset="0"/>
            </a:endParaRPr>
          </a:p>
        </p:txBody>
      </p:sp>
      <p:sp>
        <p:nvSpPr>
          <p:cNvPr id="12" name="Textfeld 11">
            <a:extLst>
              <a:ext uri="{FF2B5EF4-FFF2-40B4-BE49-F238E27FC236}">
                <a16:creationId xmlns:a16="http://schemas.microsoft.com/office/drawing/2014/main" id="{412C5910-7B99-440E-B6B2-0981F2711C29}"/>
              </a:ext>
            </a:extLst>
          </p:cNvPr>
          <p:cNvSpPr txBox="1"/>
          <p:nvPr/>
        </p:nvSpPr>
        <p:spPr>
          <a:xfrm>
            <a:off x="1081343" y="4932886"/>
            <a:ext cx="3882542" cy="1138773"/>
          </a:xfrm>
          <a:prstGeom prst="rect">
            <a:avLst/>
          </a:prstGeom>
          <a:noFill/>
        </p:spPr>
        <p:txBody>
          <a:bodyPr wrap="square" rtlCol="0">
            <a:spAutoFit/>
          </a:bodyPr>
          <a:lstStyle/>
          <a:p>
            <a:r>
              <a:rPr lang="de-DE" sz="2800" b="1" dirty="0">
                <a:latin typeface="Asap Condensed Medium" panose="020B0604020202020204" charset="0"/>
              </a:rPr>
              <a:t>Der Status Quo</a:t>
            </a:r>
          </a:p>
          <a:p>
            <a:r>
              <a:rPr lang="de-DE" sz="2000" dirty="0">
                <a:latin typeface="Asap Condensed Medium" panose="020B0604020202020204" charset="0"/>
              </a:rPr>
              <a:t>Wachsende Zahl an Cyberangriffen auf verschiedene Institutionen.</a:t>
            </a:r>
            <a:endParaRPr lang="de-AT" dirty="0">
              <a:latin typeface="Asap Condensed Medium" panose="020B0604020202020204" charset="0"/>
            </a:endParaRPr>
          </a:p>
        </p:txBody>
      </p:sp>
      <p:sp>
        <p:nvSpPr>
          <p:cNvPr id="13" name="Textfeld 12">
            <a:extLst>
              <a:ext uri="{FF2B5EF4-FFF2-40B4-BE49-F238E27FC236}">
                <a16:creationId xmlns:a16="http://schemas.microsoft.com/office/drawing/2014/main" id="{21F641E8-204F-44A7-BFC3-39AC25B3023B}"/>
              </a:ext>
            </a:extLst>
          </p:cNvPr>
          <p:cNvSpPr txBox="1"/>
          <p:nvPr/>
        </p:nvSpPr>
        <p:spPr>
          <a:xfrm>
            <a:off x="5210387" y="4978657"/>
            <a:ext cx="3799596" cy="1138773"/>
          </a:xfrm>
          <a:prstGeom prst="rect">
            <a:avLst/>
          </a:prstGeom>
          <a:noFill/>
        </p:spPr>
        <p:txBody>
          <a:bodyPr wrap="square" rtlCol="0">
            <a:spAutoFit/>
          </a:bodyPr>
          <a:lstStyle>
            <a:defPPr>
              <a:defRPr lang="en-US"/>
            </a:defPPr>
            <a:lvl1pPr>
              <a:defRPr sz="2800" b="1">
                <a:latin typeface="Asap Condensed Medium" panose="020B0604020202020204" charset="0"/>
              </a:defRPr>
            </a:lvl1pPr>
          </a:lstStyle>
          <a:p>
            <a:r>
              <a:rPr lang="de-DE" dirty="0"/>
              <a:t>Der Bedarf</a:t>
            </a:r>
          </a:p>
          <a:p>
            <a:r>
              <a:rPr lang="de-DE" sz="2000" b="0" dirty="0"/>
              <a:t>Weg vom blinden Konsum, hin zum Verständnis</a:t>
            </a:r>
            <a:endParaRPr lang="de-AT" sz="2000" b="0" dirty="0"/>
          </a:p>
        </p:txBody>
      </p:sp>
      <p:sp>
        <p:nvSpPr>
          <p:cNvPr id="14" name="Textfeld 13">
            <a:extLst>
              <a:ext uri="{FF2B5EF4-FFF2-40B4-BE49-F238E27FC236}">
                <a16:creationId xmlns:a16="http://schemas.microsoft.com/office/drawing/2014/main" id="{4E961BE2-4D95-42D1-9075-97219453021A}"/>
              </a:ext>
            </a:extLst>
          </p:cNvPr>
          <p:cNvSpPr txBox="1"/>
          <p:nvPr/>
        </p:nvSpPr>
        <p:spPr>
          <a:xfrm>
            <a:off x="8821056" y="4932886"/>
            <a:ext cx="3572519" cy="1446550"/>
          </a:xfrm>
          <a:prstGeom prst="rect">
            <a:avLst/>
          </a:prstGeom>
          <a:noFill/>
        </p:spPr>
        <p:txBody>
          <a:bodyPr wrap="square" rtlCol="0">
            <a:spAutoFit/>
          </a:bodyPr>
          <a:lstStyle>
            <a:defPPr>
              <a:defRPr lang="en-US"/>
            </a:defPPr>
            <a:lvl1pPr>
              <a:defRPr sz="2800" b="1">
                <a:latin typeface="Asap Condensed Medium" panose="020B0604020202020204" charset="0"/>
              </a:defRPr>
            </a:lvl1pPr>
          </a:lstStyle>
          <a:p>
            <a:r>
              <a:rPr lang="de-DE" dirty="0"/>
              <a:t>Die Motivation</a:t>
            </a:r>
          </a:p>
          <a:p>
            <a:r>
              <a:rPr lang="de-DE" sz="2000" b="0" dirty="0"/>
              <a:t>Interessante Tätigkeiten, hohe Jobsicherheit und attraktive Gehälter</a:t>
            </a:r>
            <a:endParaRPr lang="de-AT" sz="2000" b="0" dirty="0"/>
          </a:p>
        </p:txBody>
      </p:sp>
    </p:spTree>
    <p:extLst>
      <p:ext uri="{BB962C8B-B14F-4D97-AF65-F5344CB8AC3E}">
        <p14:creationId xmlns:p14="http://schemas.microsoft.com/office/powerpoint/2010/main" val="382894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8" y="1027636"/>
            <a:ext cx="10579101" cy="436017"/>
          </a:xfrm>
        </p:spPr>
        <p:txBody>
          <a:bodyPr/>
          <a:lstStyle/>
          <a:p>
            <a:r>
              <a:rPr lang="de-DE" sz="3600" b="1" dirty="0">
                <a:latin typeface="Asap Condensed Medium" panose="020B0604020202020204" charset="0"/>
              </a:rPr>
              <a:t>Tätigkeitsprofil</a:t>
            </a:r>
            <a:endParaRPr lang="de-DE" sz="3200" dirty="0">
              <a:latin typeface="Asap Condensed Medium" panose="020B0604020202020204" charset="0"/>
            </a:endParaRP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Cyber-Sicherheitsspezialist*in</a:t>
            </a:r>
          </a:p>
        </p:txBody>
      </p:sp>
      <p:grpSp>
        <p:nvGrpSpPr>
          <p:cNvPr id="4" name="Gruppieren 3">
            <a:extLst>
              <a:ext uri="{FF2B5EF4-FFF2-40B4-BE49-F238E27FC236}">
                <a16:creationId xmlns:a16="http://schemas.microsoft.com/office/drawing/2014/main" id="{2E119CFA-117D-4370-9C6B-EDDEE9681B97}"/>
              </a:ext>
            </a:extLst>
          </p:cNvPr>
          <p:cNvGrpSpPr/>
          <p:nvPr/>
        </p:nvGrpSpPr>
        <p:grpSpPr>
          <a:xfrm>
            <a:off x="2199822" y="1876926"/>
            <a:ext cx="7576456" cy="3657187"/>
            <a:chOff x="2199822" y="1876926"/>
            <a:chExt cx="7576456" cy="3657187"/>
          </a:xfrm>
        </p:grpSpPr>
        <p:sp>
          <p:nvSpPr>
            <p:cNvPr id="18" name="Ellipse 17">
              <a:extLst>
                <a:ext uri="{FF2B5EF4-FFF2-40B4-BE49-F238E27FC236}">
                  <a16:creationId xmlns:a16="http://schemas.microsoft.com/office/drawing/2014/main" id="{F73AD4B9-CEA2-41CF-82EE-E522B3FD8CE9}"/>
                </a:ext>
              </a:extLst>
            </p:cNvPr>
            <p:cNvSpPr/>
            <p:nvPr/>
          </p:nvSpPr>
          <p:spPr>
            <a:xfrm>
              <a:off x="8508747" y="4270093"/>
              <a:ext cx="1213165" cy="1205743"/>
            </a:xfrm>
            <a:prstGeom prst="ellipse">
              <a:avLst/>
            </a:prstGeom>
            <a:solidFill>
              <a:srgbClr val="E5E1D8"/>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Ellipse 16">
              <a:extLst>
                <a:ext uri="{FF2B5EF4-FFF2-40B4-BE49-F238E27FC236}">
                  <a16:creationId xmlns:a16="http://schemas.microsoft.com/office/drawing/2014/main" id="{E6CBAA96-0B49-4B3F-B197-A1C9B28CB5E9}"/>
                </a:ext>
              </a:extLst>
            </p:cNvPr>
            <p:cNvSpPr/>
            <p:nvPr/>
          </p:nvSpPr>
          <p:spPr>
            <a:xfrm>
              <a:off x="2263365" y="4242934"/>
              <a:ext cx="1213165" cy="1205743"/>
            </a:xfrm>
            <a:prstGeom prst="ellipse">
              <a:avLst/>
            </a:prstGeom>
            <a:solidFill>
              <a:srgbClr val="E5E1D8"/>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Ellipse 15">
              <a:extLst>
                <a:ext uri="{FF2B5EF4-FFF2-40B4-BE49-F238E27FC236}">
                  <a16:creationId xmlns:a16="http://schemas.microsoft.com/office/drawing/2014/main" id="{3B960FD9-68C4-4954-9066-67070635B0B8}"/>
                </a:ext>
              </a:extLst>
            </p:cNvPr>
            <p:cNvSpPr/>
            <p:nvPr/>
          </p:nvSpPr>
          <p:spPr>
            <a:xfrm>
              <a:off x="8499695" y="1926755"/>
              <a:ext cx="1213165" cy="1205743"/>
            </a:xfrm>
            <a:prstGeom prst="ellipse">
              <a:avLst/>
            </a:prstGeom>
            <a:solidFill>
              <a:srgbClr val="E5E1D8"/>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Ellipse 2">
              <a:extLst>
                <a:ext uri="{FF2B5EF4-FFF2-40B4-BE49-F238E27FC236}">
                  <a16:creationId xmlns:a16="http://schemas.microsoft.com/office/drawing/2014/main" id="{DE06FD99-C649-4AEC-9580-520BF59E7A23}"/>
                </a:ext>
              </a:extLst>
            </p:cNvPr>
            <p:cNvSpPr/>
            <p:nvPr/>
          </p:nvSpPr>
          <p:spPr>
            <a:xfrm>
              <a:off x="2263366" y="1926756"/>
              <a:ext cx="1213165" cy="1205743"/>
            </a:xfrm>
            <a:prstGeom prst="ellipse">
              <a:avLst/>
            </a:prstGeom>
            <a:solidFill>
              <a:srgbClr val="E5E1D8"/>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5" name="Grafik 14">
              <a:extLst>
                <a:ext uri="{FF2B5EF4-FFF2-40B4-BE49-F238E27FC236}">
                  <a16:creationId xmlns:a16="http://schemas.microsoft.com/office/drawing/2014/main" id="{B239233B-3075-4775-BD42-6D7079884EC2}"/>
                </a:ext>
              </a:extLst>
            </p:cNvPr>
            <p:cNvPicPr>
              <a:picLocks noChangeAspect="1"/>
            </p:cNvPicPr>
            <p:nvPr/>
          </p:nvPicPr>
          <p:blipFill rotWithShape="1">
            <a:blip r:embed="rId2">
              <a:clrChange>
                <a:clrFrom>
                  <a:srgbClr val="F2F2EA"/>
                </a:clrFrom>
                <a:clrTo>
                  <a:srgbClr val="F2F2EA">
                    <a:alpha val="0"/>
                  </a:srgbClr>
                </a:clrTo>
              </a:clrChange>
              <a:extLst>
                <a:ext uri="{28A0092B-C50C-407E-A947-70E740481C1C}">
                  <a14:useLocalDpi xmlns:a14="http://schemas.microsoft.com/office/drawing/2010/main" val="0"/>
                </a:ext>
              </a:extLst>
            </a:blip>
            <a:srcRect l="5625" t="7015" r="5625" b="16826"/>
            <a:stretch/>
          </p:blipFill>
          <p:spPr>
            <a:xfrm>
              <a:off x="2199822" y="1876926"/>
              <a:ext cx="7576456" cy="3657187"/>
            </a:xfrm>
            <a:prstGeom prst="rect">
              <a:avLst/>
            </a:prstGeom>
          </p:spPr>
        </p:pic>
        <p:sp>
          <p:nvSpPr>
            <p:cNvPr id="19" name="Textfeld 18">
              <a:extLst>
                <a:ext uri="{FF2B5EF4-FFF2-40B4-BE49-F238E27FC236}">
                  <a16:creationId xmlns:a16="http://schemas.microsoft.com/office/drawing/2014/main" id="{FC794BA5-4DD9-4043-837B-79A83468E8D3}"/>
                </a:ext>
              </a:extLst>
            </p:cNvPr>
            <p:cNvSpPr txBox="1"/>
            <p:nvPr/>
          </p:nvSpPr>
          <p:spPr>
            <a:xfrm>
              <a:off x="5761712" y="2973374"/>
              <a:ext cx="2593083" cy="1923604"/>
            </a:xfrm>
            <a:prstGeom prst="rect">
              <a:avLst/>
            </a:prstGeom>
            <a:noFill/>
          </p:spPr>
          <p:txBody>
            <a:bodyPr wrap="square" rtlCol="0">
              <a:spAutoFit/>
            </a:bodyPr>
            <a:lstStyle/>
            <a:p>
              <a:r>
                <a:rPr lang="de-DE" sz="1700" b="1" dirty="0" err="1">
                  <a:latin typeface="Asap Condensed Medium" panose="020B0604020202020204" charset="0"/>
                </a:rPr>
                <a:t>Cyber</a:t>
              </a:r>
              <a:r>
                <a:rPr lang="de-DE" sz="1700" b="1" dirty="0">
                  <a:latin typeface="Asap Condensed Medium" panose="020B0604020202020204" charset="0"/>
                </a:rPr>
                <a:t> Security Professional</a:t>
              </a:r>
              <a:br>
                <a:rPr lang="de-DE" sz="1700" b="1" dirty="0">
                  <a:latin typeface="Asap Condensed Medium" panose="020B0604020202020204" charset="0"/>
                </a:rPr>
              </a:br>
              <a:r>
                <a:rPr lang="de-DE" sz="1700" dirty="0">
                  <a:latin typeface="Asap Condensed Medium" panose="020B0604020202020204" charset="0"/>
                </a:rPr>
                <a:t>Nicht nur „Hacker-Jäger*in“, sondern Gestalter*innen sicherer Systeme. Schutz von Netzwerken, Datenbanken und IT-Infrastrukturen vor Diebstahl und Beschädigung.</a:t>
              </a:r>
              <a:endParaRPr lang="de-AT" sz="1700" dirty="0">
                <a:latin typeface="Asap Condensed Medium" panose="020B0604020202020204" charset="0"/>
              </a:endParaRPr>
            </a:p>
          </p:txBody>
        </p:sp>
      </p:grpSp>
      <p:sp>
        <p:nvSpPr>
          <p:cNvPr id="20" name="Textfeld 19">
            <a:extLst>
              <a:ext uri="{FF2B5EF4-FFF2-40B4-BE49-F238E27FC236}">
                <a16:creationId xmlns:a16="http://schemas.microsoft.com/office/drawing/2014/main" id="{4C6B4DFD-C514-4E1D-BE40-7BD2D6F49383}"/>
              </a:ext>
            </a:extLst>
          </p:cNvPr>
          <p:cNvSpPr txBox="1"/>
          <p:nvPr/>
        </p:nvSpPr>
        <p:spPr>
          <a:xfrm>
            <a:off x="1712361" y="3191829"/>
            <a:ext cx="2315172" cy="707886"/>
          </a:xfrm>
          <a:prstGeom prst="rect">
            <a:avLst/>
          </a:prstGeom>
          <a:noFill/>
        </p:spPr>
        <p:txBody>
          <a:bodyPr wrap="square" rtlCol="0">
            <a:spAutoFit/>
          </a:bodyPr>
          <a:lstStyle/>
          <a:p>
            <a:pPr algn="ctr"/>
            <a:r>
              <a:rPr lang="de-DE" sz="2000" b="1" dirty="0">
                <a:latin typeface="Asap Condensed Medium" panose="020B0604020202020204" charset="0"/>
              </a:rPr>
              <a:t>Systeme schützen</a:t>
            </a:r>
            <a:br>
              <a:rPr lang="de-DE" sz="2000" b="1" dirty="0">
                <a:latin typeface="Asap Condensed Medium" panose="020B0604020202020204" charset="0"/>
              </a:rPr>
            </a:br>
            <a:r>
              <a:rPr lang="de-DE" sz="2000" dirty="0">
                <a:latin typeface="Asap Condensed Medium" panose="020B0604020202020204" charset="0"/>
              </a:rPr>
              <a:t>(Firewalls, Antivirus)</a:t>
            </a:r>
            <a:endParaRPr lang="de-AT" sz="1400" dirty="0">
              <a:latin typeface="Asap Condensed Medium" panose="020B0604020202020204" charset="0"/>
            </a:endParaRPr>
          </a:p>
        </p:txBody>
      </p:sp>
      <p:sp>
        <p:nvSpPr>
          <p:cNvPr id="21" name="Textfeld 20">
            <a:extLst>
              <a:ext uri="{FF2B5EF4-FFF2-40B4-BE49-F238E27FC236}">
                <a16:creationId xmlns:a16="http://schemas.microsoft.com/office/drawing/2014/main" id="{C3424741-4753-47CE-A115-CBDFBFDFEC9E}"/>
              </a:ext>
            </a:extLst>
          </p:cNvPr>
          <p:cNvSpPr txBox="1"/>
          <p:nvPr/>
        </p:nvSpPr>
        <p:spPr>
          <a:xfrm>
            <a:off x="8017486" y="3191829"/>
            <a:ext cx="2469533" cy="707886"/>
          </a:xfrm>
          <a:prstGeom prst="rect">
            <a:avLst/>
          </a:prstGeom>
          <a:noFill/>
        </p:spPr>
        <p:txBody>
          <a:bodyPr wrap="square" rtlCol="0">
            <a:spAutoFit/>
          </a:bodyPr>
          <a:lstStyle/>
          <a:p>
            <a:pPr algn="ctr"/>
            <a:r>
              <a:rPr lang="de-DE" sz="2000" b="1" dirty="0">
                <a:latin typeface="Asap Condensed Medium" panose="020B0604020202020204" charset="0"/>
              </a:rPr>
              <a:t>Schwachstellen finden</a:t>
            </a:r>
            <a:br>
              <a:rPr lang="de-DE" sz="2000" b="1" dirty="0">
                <a:latin typeface="Asap Condensed Medium" panose="020B0604020202020204" charset="0"/>
              </a:rPr>
            </a:br>
            <a:r>
              <a:rPr lang="de-DE" sz="2000" dirty="0">
                <a:latin typeface="Asap Condensed Medium" panose="020B0604020202020204" charset="0"/>
              </a:rPr>
              <a:t>(Penetration </a:t>
            </a:r>
            <a:r>
              <a:rPr lang="de-DE" sz="2000" dirty="0" err="1">
                <a:latin typeface="Asap Condensed Medium" panose="020B0604020202020204" charset="0"/>
              </a:rPr>
              <a:t>Testing</a:t>
            </a:r>
            <a:r>
              <a:rPr lang="de-DE" sz="2000" dirty="0">
                <a:latin typeface="Asap Condensed Medium" panose="020B0604020202020204" charset="0"/>
              </a:rPr>
              <a:t>)</a:t>
            </a:r>
            <a:endParaRPr lang="de-AT" sz="1400" dirty="0">
              <a:latin typeface="Asap Condensed Medium" panose="020B0604020202020204" charset="0"/>
            </a:endParaRPr>
          </a:p>
        </p:txBody>
      </p:sp>
      <p:sp>
        <p:nvSpPr>
          <p:cNvPr id="22" name="Textfeld 21">
            <a:extLst>
              <a:ext uri="{FF2B5EF4-FFF2-40B4-BE49-F238E27FC236}">
                <a16:creationId xmlns:a16="http://schemas.microsoft.com/office/drawing/2014/main" id="{1F2FC354-DC5A-4FD6-B14E-CEF19F39FC97}"/>
              </a:ext>
            </a:extLst>
          </p:cNvPr>
          <p:cNvSpPr txBox="1"/>
          <p:nvPr/>
        </p:nvSpPr>
        <p:spPr>
          <a:xfrm>
            <a:off x="1712361" y="5523389"/>
            <a:ext cx="2315172" cy="707886"/>
          </a:xfrm>
          <a:prstGeom prst="rect">
            <a:avLst/>
          </a:prstGeom>
          <a:noFill/>
        </p:spPr>
        <p:txBody>
          <a:bodyPr wrap="square" rtlCol="0">
            <a:spAutoFit/>
          </a:bodyPr>
          <a:lstStyle/>
          <a:p>
            <a:pPr algn="ctr"/>
            <a:r>
              <a:rPr lang="de-DE" sz="2000" b="1" dirty="0">
                <a:latin typeface="Asap Condensed Medium" panose="020B0604020202020204" charset="0"/>
              </a:rPr>
              <a:t>Angriffe analysieren</a:t>
            </a:r>
            <a:br>
              <a:rPr lang="de-DE" sz="2000" b="1" dirty="0">
                <a:latin typeface="Asap Condensed Medium" panose="020B0604020202020204" charset="0"/>
              </a:rPr>
            </a:br>
            <a:r>
              <a:rPr lang="de-DE" sz="2000" dirty="0">
                <a:latin typeface="Asap Condensed Medium" panose="020B0604020202020204" charset="0"/>
              </a:rPr>
              <a:t>(Forensik)</a:t>
            </a:r>
            <a:endParaRPr lang="de-AT" sz="1400" dirty="0">
              <a:latin typeface="Asap Condensed Medium" panose="020B0604020202020204" charset="0"/>
            </a:endParaRPr>
          </a:p>
        </p:txBody>
      </p:sp>
      <p:sp>
        <p:nvSpPr>
          <p:cNvPr id="23" name="Textfeld 22">
            <a:extLst>
              <a:ext uri="{FF2B5EF4-FFF2-40B4-BE49-F238E27FC236}">
                <a16:creationId xmlns:a16="http://schemas.microsoft.com/office/drawing/2014/main" id="{A9D1C888-8EAA-4510-9496-3FCB523D60A1}"/>
              </a:ext>
            </a:extLst>
          </p:cNvPr>
          <p:cNvSpPr txBox="1"/>
          <p:nvPr/>
        </p:nvSpPr>
        <p:spPr>
          <a:xfrm>
            <a:off x="7936313" y="5506848"/>
            <a:ext cx="2543326" cy="707886"/>
          </a:xfrm>
          <a:prstGeom prst="rect">
            <a:avLst/>
          </a:prstGeom>
          <a:noFill/>
        </p:spPr>
        <p:txBody>
          <a:bodyPr wrap="square" rtlCol="0">
            <a:spAutoFit/>
          </a:bodyPr>
          <a:lstStyle/>
          <a:p>
            <a:pPr algn="ctr"/>
            <a:r>
              <a:rPr lang="de-DE" sz="2000" b="1" dirty="0">
                <a:latin typeface="Asap Condensed Medium" panose="020B0604020202020204" charset="0"/>
              </a:rPr>
              <a:t>Personen schulen</a:t>
            </a:r>
            <a:br>
              <a:rPr lang="de-DE" sz="2000" b="1" dirty="0">
                <a:latin typeface="Asap Condensed Medium" panose="020B0604020202020204" charset="0"/>
              </a:rPr>
            </a:br>
            <a:r>
              <a:rPr lang="de-DE" sz="2000" dirty="0">
                <a:latin typeface="Asap Condensed Medium" panose="020B0604020202020204" charset="0"/>
              </a:rPr>
              <a:t>(Awareness Training)</a:t>
            </a:r>
            <a:endParaRPr lang="de-AT" sz="1400" dirty="0">
              <a:latin typeface="Asap Condensed Medium" panose="020B0604020202020204" charset="0"/>
            </a:endParaRPr>
          </a:p>
        </p:txBody>
      </p:sp>
    </p:spTree>
    <p:extLst>
      <p:ext uri="{BB962C8B-B14F-4D97-AF65-F5344CB8AC3E}">
        <p14:creationId xmlns:p14="http://schemas.microsoft.com/office/powerpoint/2010/main" val="28212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41DDB7CB-4E43-405C-AC5E-40D0B67AF09B}"/>
              </a:ext>
            </a:extLst>
          </p:cNvPr>
          <p:cNvSpPr/>
          <p:nvPr/>
        </p:nvSpPr>
        <p:spPr>
          <a:xfrm>
            <a:off x="7375526" y="1795043"/>
            <a:ext cx="3381374" cy="3541795"/>
          </a:xfrm>
          <a:prstGeom prst="ellipse">
            <a:avLst/>
          </a:prstGeom>
          <a:solidFill>
            <a:srgbClr val="E2DED5"/>
          </a:solidFill>
          <a:ln>
            <a:noFill/>
          </a:ln>
          <a:effectLst>
            <a:outerShdw blurRad="444500" dist="127000" dir="5400000" algn="t" rotWithShape="0">
              <a:schemeClr val="bg2">
                <a:lumMod val="1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8" y="1027636"/>
            <a:ext cx="10579101" cy="436017"/>
          </a:xfrm>
        </p:spPr>
        <p:txBody>
          <a:bodyPr/>
          <a:lstStyle/>
          <a:p>
            <a:r>
              <a:rPr lang="de-DE" sz="3600" b="1" dirty="0">
                <a:latin typeface="Asap Condensed Medium" panose="020B0604020202020204" charset="0"/>
              </a:rPr>
              <a:t>Wegen in den Beruf</a:t>
            </a:r>
            <a:endParaRPr lang="de-DE" sz="3200" dirty="0">
              <a:latin typeface="Asap Condensed Medium" panose="020B0604020202020204" charset="0"/>
            </a:endParaRP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Cyber-Sicherheitsspezialist*in</a:t>
            </a:r>
          </a:p>
        </p:txBody>
      </p:sp>
      <p:pic>
        <p:nvPicPr>
          <p:cNvPr id="24" name="Grafik 23">
            <a:extLst>
              <a:ext uri="{FF2B5EF4-FFF2-40B4-BE49-F238E27FC236}">
                <a16:creationId xmlns:a16="http://schemas.microsoft.com/office/drawing/2014/main" id="{86579578-1B6B-4B2F-B6A5-10B8584D03F2}"/>
              </a:ext>
            </a:extLst>
          </p:cNvPr>
          <p:cNvPicPr>
            <a:picLocks noChangeAspect="1"/>
          </p:cNvPicPr>
          <p:nvPr/>
        </p:nvPicPr>
        <p:blipFill rotWithShape="1">
          <a:blip r:embed="rId2">
            <a:clrChange>
              <a:clrFrom>
                <a:srgbClr val="F1F1E7"/>
              </a:clrFrom>
              <a:clrTo>
                <a:srgbClr val="F1F1E7">
                  <a:alpha val="0"/>
                </a:srgbClr>
              </a:clrTo>
            </a:clrChange>
            <a:extLst>
              <a:ext uri="{28A0092B-C50C-407E-A947-70E740481C1C}">
                <a14:useLocalDpi xmlns:a14="http://schemas.microsoft.com/office/drawing/2010/main" val="0"/>
              </a:ext>
            </a:extLst>
          </a:blip>
          <a:srcRect l="8360" t="17129" r="6172" b="20757"/>
          <a:stretch/>
        </p:blipFill>
        <p:spPr>
          <a:xfrm>
            <a:off x="1149350" y="1521161"/>
            <a:ext cx="9893300" cy="4012952"/>
          </a:xfrm>
          <a:prstGeom prst="rect">
            <a:avLst/>
          </a:prstGeom>
        </p:spPr>
      </p:pic>
      <p:sp>
        <p:nvSpPr>
          <p:cNvPr id="25" name="Textfeld 24">
            <a:extLst>
              <a:ext uri="{FF2B5EF4-FFF2-40B4-BE49-F238E27FC236}">
                <a16:creationId xmlns:a16="http://schemas.microsoft.com/office/drawing/2014/main" id="{04FA1F77-B2C2-4B74-84DC-C5E90AB58664}"/>
              </a:ext>
            </a:extLst>
          </p:cNvPr>
          <p:cNvSpPr txBox="1"/>
          <p:nvPr/>
        </p:nvSpPr>
        <p:spPr>
          <a:xfrm>
            <a:off x="2048435" y="1616053"/>
            <a:ext cx="2587065" cy="1200329"/>
          </a:xfrm>
          <a:prstGeom prst="rect">
            <a:avLst/>
          </a:prstGeom>
          <a:noFill/>
        </p:spPr>
        <p:txBody>
          <a:bodyPr wrap="square" rtlCol="0">
            <a:spAutoFit/>
          </a:bodyPr>
          <a:lstStyle/>
          <a:p>
            <a:r>
              <a:rPr lang="de-DE" b="1" dirty="0">
                <a:latin typeface="Asap Condensed Medium" panose="020B0604020202020204" charset="0"/>
              </a:rPr>
              <a:t>Lehre</a:t>
            </a:r>
            <a:br>
              <a:rPr lang="de-DE" b="1" dirty="0">
                <a:latin typeface="Asap Condensed Medium" panose="020B0604020202020204" charset="0"/>
              </a:rPr>
            </a:br>
            <a:r>
              <a:rPr lang="de-DE" dirty="0">
                <a:latin typeface="Asap Condensed Medium" panose="020B0604020202020204" charset="0"/>
              </a:rPr>
              <a:t>Applikationsentwicklung </a:t>
            </a:r>
          </a:p>
          <a:p>
            <a:r>
              <a:rPr lang="de-DE" dirty="0">
                <a:latin typeface="Asap Condensed Medium" panose="020B0604020202020204" charset="0"/>
              </a:rPr>
              <a:t>IT-Systemtechnik</a:t>
            </a:r>
          </a:p>
          <a:p>
            <a:r>
              <a:rPr lang="de-DE" dirty="0">
                <a:latin typeface="Asap Condensed Medium" panose="020B0604020202020204" charset="0"/>
              </a:rPr>
              <a:t>IT-Betriebstechnik </a:t>
            </a:r>
            <a:endParaRPr lang="de-AT" sz="1200" dirty="0">
              <a:latin typeface="Asap Condensed Medium" panose="020B0604020202020204" charset="0"/>
            </a:endParaRPr>
          </a:p>
        </p:txBody>
      </p:sp>
      <p:sp>
        <p:nvSpPr>
          <p:cNvPr id="26" name="Textfeld 25">
            <a:extLst>
              <a:ext uri="{FF2B5EF4-FFF2-40B4-BE49-F238E27FC236}">
                <a16:creationId xmlns:a16="http://schemas.microsoft.com/office/drawing/2014/main" id="{DAB022AD-2446-4DBC-861C-F6D63DD79936}"/>
              </a:ext>
            </a:extLst>
          </p:cNvPr>
          <p:cNvSpPr txBox="1"/>
          <p:nvPr/>
        </p:nvSpPr>
        <p:spPr>
          <a:xfrm>
            <a:off x="2048435" y="3118289"/>
            <a:ext cx="1113865" cy="923330"/>
          </a:xfrm>
          <a:prstGeom prst="rect">
            <a:avLst/>
          </a:prstGeom>
          <a:noFill/>
        </p:spPr>
        <p:txBody>
          <a:bodyPr wrap="square" rtlCol="0">
            <a:spAutoFit/>
          </a:bodyPr>
          <a:lstStyle/>
          <a:p>
            <a:r>
              <a:rPr lang="de-DE" b="1" dirty="0">
                <a:latin typeface="Asap Condensed Medium" panose="020B0604020202020204" charset="0"/>
              </a:rPr>
              <a:t>Schule</a:t>
            </a:r>
            <a:br>
              <a:rPr lang="de-DE" b="1" dirty="0">
                <a:latin typeface="Asap Condensed Medium" panose="020B0604020202020204" charset="0"/>
              </a:rPr>
            </a:br>
            <a:r>
              <a:rPr lang="de-DE" dirty="0">
                <a:latin typeface="Asap Condensed Medium" panose="020B0604020202020204" charset="0"/>
              </a:rPr>
              <a:t>BMS</a:t>
            </a:r>
          </a:p>
          <a:p>
            <a:r>
              <a:rPr lang="de-DE" dirty="0">
                <a:latin typeface="Asap Condensed Medium" panose="020B0604020202020204" charset="0"/>
              </a:rPr>
              <a:t>HTL (IT)</a:t>
            </a:r>
            <a:endParaRPr lang="de-AT" sz="1200" dirty="0">
              <a:latin typeface="Asap Condensed Medium" panose="020B0604020202020204" charset="0"/>
            </a:endParaRPr>
          </a:p>
        </p:txBody>
      </p:sp>
      <p:sp>
        <p:nvSpPr>
          <p:cNvPr id="27" name="Textfeld 26">
            <a:extLst>
              <a:ext uri="{FF2B5EF4-FFF2-40B4-BE49-F238E27FC236}">
                <a16:creationId xmlns:a16="http://schemas.microsoft.com/office/drawing/2014/main" id="{BADB221A-6226-464A-A4A2-1DBDE9618D7C}"/>
              </a:ext>
            </a:extLst>
          </p:cNvPr>
          <p:cNvSpPr txBox="1"/>
          <p:nvPr/>
        </p:nvSpPr>
        <p:spPr>
          <a:xfrm>
            <a:off x="2048435" y="4422901"/>
            <a:ext cx="1701800" cy="923330"/>
          </a:xfrm>
          <a:prstGeom prst="rect">
            <a:avLst/>
          </a:prstGeom>
          <a:noFill/>
        </p:spPr>
        <p:txBody>
          <a:bodyPr wrap="square" rtlCol="0">
            <a:spAutoFit/>
          </a:bodyPr>
          <a:lstStyle/>
          <a:p>
            <a:r>
              <a:rPr lang="de-DE" b="1" dirty="0">
                <a:latin typeface="Asap Condensed Medium" panose="020B0604020202020204" charset="0"/>
              </a:rPr>
              <a:t>Studium</a:t>
            </a:r>
            <a:br>
              <a:rPr lang="de-DE" b="1" dirty="0">
                <a:latin typeface="Asap Condensed Medium" panose="020B0604020202020204" charset="0"/>
              </a:rPr>
            </a:br>
            <a:r>
              <a:rPr lang="de-DE" dirty="0">
                <a:latin typeface="Asap Condensed Medium" panose="020B0604020202020204" charset="0"/>
              </a:rPr>
              <a:t>Universität</a:t>
            </a:r>
          </a:p>
          <a:p>
            <a:r>
              <a:rPr lang="de-DE" dirty="0">
                <a:latin typeface="Asap Condensed Medium" panose="020B0604020202020204" charset="0"/>
              </a:rPr>
              <a:t>Fachhochschule</a:t>
            </a:r>
            <a:endParaRPr lang="de-AT" sz="1200" dirty="0">
              <a:latin typeface="Asap Condensed Medium" panose="020B0604020202020204" charset="0"/>
            </a:endParaRPr>
          </a:p>
        </p:txBody>
      </p:sp>
      <p:sp>
        <p:nvSpPr>
          <p:cNvPr id="6" name="Rechteck 5">
            <a:extLst>
              <a:ext uri="{FF2B5EF4-FFF2-40B4-BE49-F238E27FC236}">
                <a16:creationId xmlns:a16="http://schemas.microsoft.com/office/drawing/2014/main" id="{8EBA3AC0-4156-4401-8C30-70E879EEB245}"/>
              </a:ext>
            </a:extLst>
          </p:cNvPr>
          <p:cNvSpPr/>
          <p:nvPr/>
        </p:nvSpPr>
        <p:spPr>
          <a:xfrm>
            <a:off x="3099733" y="5534113"/>
            <a:ext cx="5776633" cy="707886"/>
          </a:xfrm>
          <a:prstGeom prst="rect">
            <a:avLst/>
          </a:prstGeom>
          <a:solidFill>
            <a:srgbClr val="EFF1E5"/>
          </a:solidFill>
          <a:ln w="19050">
            <a:solidFill>
              <a:schemeClr val="bg1">
                <a:lumMod val="50000"/>
              </a:schemeClr>
            </a:solidFill>
          </a:ln>
        </p:spPr>
        <p:txBody>
          <a:bodyPr wrap="square">
            <a:spAutoFit/>
          </a:bodyPr>
          <a:lstStyle/>
          <a:p>
            <a:r>
              <a:rPr lang="de-DE" sz="2000" b="1" dirty="0">
                <a:latin typeface="Asap Condensed Medium" panose="020B0604020202020204" charset="0"/>
              </a:rPr>
              <a:t>Wichtig:</a:t>
            </a:r>
            <a:br>
              <a:rPr lang="de-DE" sz="2000" b="1" dirty="0">
                <a:latin typeface="Asap Condensed Medium" panose="020B0604020202020204" charset="0"/>
              </a:rPr>
            </a:br>
            <a:r>
              <a:rPr lang="de-DE" sz="2000" dirty="0">
                <a:latin typeface="Asap Condensed Medium" panose="020B0604020202020204" charset="0"/>
              </a:rPr>
              <a:t>Weiterbildung/Zertifikate (</a:t>
            </a:r>
            <a:r>
              <a:rPr lang="de-DE" sz="2000" dirty="0" err="1">
                <a:latin typeface="Asap Condensed Medium" panose="020B0604020202020204" charset="0"/>
              </a:rPr>
              <a:t>CompTIA</a:t>
            </a:r>
            <a:r>
              <a:rPr lang="de-DE" sz="2000" dirty="0">
                <a:latin typeface="Asap Condensed Medium" panose="020B0604020202020204" charset="0"/>
              </a:rPr>
              <a:t> Security+, Network+, …)</a:t>
            </a:r>
            <a:endParaRPr lang="de-AT" sz="1400" dirty="0">
              <a:latin typeface="Asap Condensed Medium" panose="020B0604020202020204" charset="0"/>
            </a:endParaRPr>
          </a:p>
        </p:txBody>
      </p:sp>
    </p:spTree>
    <p:extLst>
      <p:ext uri="{BB962C8B-B14F-4D97-AF65-F5344CB8AC3E}">
        <p14:creationId xmlns:p14="http://schemas.microsoft.com/office/powerpoint/2010/main" val="196700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8" y="809628"/>
            <a:ext cx="10579101" cy="872034"/>
          </a:xfrm>
        </p:spPr>
        <p:txBody>
          <a:bodyPr/>
          <a:lstStyle/>
          <a:p>
            <a:r>
              <a:rPr lang="de-DE" sz="3600" b="1" dirty="0">
                <a:latin typeface="Asap Condensed Medium" panose="020B0604020202020204" charset="0"/>
              </a:rPr>
              <a:t>Mehr als nur Code: </a:t>
            </a:r>
            <a:br>
              <a:rPr lang="de-DE" sz="3600" b="1" dirty="0">
                <a:latin typeface="Asap Condensed Medium" panose="020B0604020202020204" charset="0"/>
              </a:rPr>
            </a:br>
            <a:r>
              <a:rPr lang="de-DE" sz="3600" b="1" dirty="0">
                <a:latin typeface="Asap Condensed Medium" panose="020B0604020202020204" charset="0"/>
              </a:rPr>
              <a:t>Das </a:t>
            </a:r>
            <a:r>
              <a:rPr lang="de-DE" sz="3600" b="1" dirty="0" err="1">
                <a:latin typeface="Asap Condensed Medium" panose="020B0604020202020204" charset="0"/>
              </a:rPr>
              <a:t>Kompetenzenprofil</a:t>
            </a:r>
            <a:endParaRPr lang="de-DE" sz="3200" dirty="0">
              <a:latin typeface="Asap Condensed Medium" panose="020B0604020202020204" charset="0"/>
            </a:endParaRP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Cyber-Sicherheitsspezialist*in</a:t>
            </a:r>
          </a:p>
        </p:txBody>
      </p:sp>
      <p:pic>
        <p:nvPicPr>
          <p:cNvPr id="11" name="Grafik 10">
            <a:extLst>
              <a:ext uri="{FF2B5EF4-FFF2-40B4-BE49-F238E27FC236}">
                <a16:creationId xmlns:a16="http://schemas.microsoft.com/office/drawing/2014/main" id="{87D32EB3-06B5-4D4B-B61C-18D56C28265F}"/>
              </a:ext>
            </a:extLst>
          </p:cNvPr>
          <p:cNvPicPr>
            <a:picLocks noChangeAspect="1"/>
          </p:cNvPicPr>
          <p:nvPr/>
        </p:nvPicPr>
        <p:blipFill rotWithShape="1">
          <a:blip r:embed="rId2">
            <a:clrChange>
              <a:clrFrom>
                <a:srgbClr val="F1F1E5"/>
              </a:clrFrom>
              <a:clrTo>
                <a:srgbClr val="F1F1E5">
                  <a:alpha val="0"/>
                </a:srgbClr>
              </a:clrTo>
            </a:clrChange>
            <a:extLst>
              <a:ext uri="{28A0092B-C50C-407E-A947-70E740481C1C}">
                <a14:useLocalDpi xmlns:a14="http://schemas.microsoft.com/office/drawing/2010/main" val="0"/>
              </a:ext>
            </a:extLst>
          </a:blip>
          <a:srcRect l="26641" t="29306" r="25937" b="14028"/>
          <a:stretch/>
        </p:blipFill>
        <p:spPr>
          <a:xfrm>
            <a:off x="3556000" y="2209800"/>
            <a:ext cx="5080000" cy="3414563"/>
          </a:xfrm>
          <a:prstGeom prst="rect">
            <a:avLst/>
          </a:prstGeom>
        </p:spPr>
      </p:pic>
      <p:sp>
        <p:nvSpPr>
          <p:cNvPr id="12" name="Textfeld 11">
            <a:extLst>
              <a:ext uri="{FF2B5EF4-FFF2-40B4-BE49-F238E27FC236}">
                <a16:creationId xmlns:a16="http://schemas.microsoft.com/office/drawing/2014/main" id="{18FFDAFB-826C-48A5-A484-05D126089D85}"/>
              </a:ext>
            </a:extLst>
          </p:cNvPr>
          <p:cNvSpPr txBox="1"/>
          <p:nvPr/>
        </p:nvSpPr>
        <p:spPr>
          <a:xfrm>
            <a:off x="622300" y="2212022"/>
            <a:ext cx="3200400" cy="2677656"/>
          </a:xfrm>
          <a:prstGeom prst="rect">
            <a:avLst/>
          </a:prstGeom>
          <a:noFill/>
        </p:spPr>
        <p:txBody>
          <a:bodyPr wrap="square" rtlCol="0">
            <a:spAutoFit/>
          </a:bodyPr>
          <a:lstStyle/>
          <a:p>
            <a:pPr marL="342900" indent="-342900">
              <a:buFont typeface="Arial" panose="020B0604020202020204" pitchFamily="34" charset="0"/>
              <a:buChar char="•"/>
            </a:pPr>
            <a:r>
              <a:rPr lang="de-DE" sz="2800" b="1" dirty="0">
                <a:latin typeface="Asap Condensed Medium" panose="020B0604020202020204" charset="0"/>
              </a:rPr>
              <a:t>Betriebssysteme</a:t>
            </a:r>
            <a:r>
              <a:rPr lang="de-DE" sz="2800" dirty="0">
                <a:latin typeface="Asap Condensed Medium" panose="020B0604020202020204" charset="0"/>
              </a:rPr>
              <a:t> (Linux/Windows)</a:t>
            </a:r>
          </a:p>
          <a:p>
            <a:pPr marL="342900" indent="-342900">
              <a:buFont typeface="Arial" panose="020B0604020202020204" pitchFamily="34" charset="0"/>
              <a:buChar char="•"/>
            </a:pPr>
            <a:r>
              <a:rPr lang="de-DE" sz="2800" b="1" dirty="0">
                <a:latin typeface="Asap Condensed Medium" panose="020B0604020202020204" charset="0"/>
              </a:rPr>
              <a:t>Netzwerktechnik</a:t>
            </a:r>
          </a:p>
          <a:p>
            <a:pPr marL="342900" indent="-342900">
              <a:buFont typeface="Arial" panose="020B0604020202020204" pitchFamily="34" charset="0"/>
              <a:buChar char="•"/>
            </a:pPr>
            <a:r>
              <a:rPr lang="de-DE" sz="2800" b="1" dirty="0">
                <a:latin typeface="Asap Condensed Medium" panose="020B0604020202020204" charset="0"/>
              </a:rPr>
              <a:t>Verschlüsselung</a:t>
            </a:r>
          </a:p>
          <a:p>
            <a:pPr marL="342900" indent="-342900">
              <a:buFont typeface="Arial" panose="020B0604020202020204" pitchFamily="34" charset="0"/>
              <a:buChar char="•"/>
            </a:pPr>
            <a:r>
              <a:rPr lang="de-DE" sz="2800" b="1" dirty="0">
                <a:latin typeface="Asap Condensed Medium" panose="020B0604020202020204" charset="0"/>
              </a:rPr>
              <a:t>Coding</a:t>
            </a:r>
            <a:r>
              <a:rPr lang="de-DE" sz="2800" dirty="0">
                <a:latin typeface="Asap Condensed Medium" panose="020B0604020202020204" charset="0"/>
              </a:rPr>
              <a:t> </a:t>
            </a:r>
            <a:br>
              <a:rPr lang="de-DE" sz="2800" dirty="0">
                <a:latin typeface="Asap Condensed Medium" panose="020B0604020202020204" charset="0"/>
              </a:rPr>
            </a:br>
            <a:r>
              <a:rPr lang="de-DE" sz="2800" dirty="0">
                <a:latin typeface="Asap Condensed Medium" panose="020B0604020202020204" charset="0"/>
              </a:rPr>
              <a:t>(Java, Python)</a:t>
            </a:r>
            <a:endParaRPr lang="de-AT" dirty="0">
              <a:latin typeface="Asap Condensed Medium" panose="020B0604020202020204" charset="0"/>
            </a:endParaRPr>
          </a:p>
        </p:txBody>
      </p:sp>
      <p:sp>
        <p:nvSpPr>
          <p:cNvPr id="13" name="Textfeld 12">
            <a:extLst>
              <a:ext uri="{FF2B5EF4-FFF2-40B4-BE49-F238E27FC236}">
                <a16:creationId xmlns:a16="http://schemas.microsoft.com/office/drawing/2014/main" id="{8F065D74-6E1D-47D1-B5E0-FE9F88F7F91F}"/>
              </a:ext>
            </a:extLst>
          </p:cNvPr>
          <p:cNvSpPr txBox="1"/>
          <p:nvPr/>
        </p:nvSpPr>
        <p:spPr>
          <a:xfrm>
            <a:off x="8636000" y="2209800"/>
            <a:ext cx="3683000" cy="3108543"/>
          </a:xfrm>
          <a:prstGeom prst="rect">
            <a:avLst/>
          </a:prstGeom>
          <a:noFill/>
        </p:spPr>
        <p:txBody>
          <a:bodyPr wrap="square" rtlCol="0">
            <a:spAutoFit/>
          </a:bodyPr>
          <a:lstStyle/>
          <a:p>
            <a:pPr marL="342900" indent="-342900">
              <a:buFont typeface="Arial" panose="020B0604020202020204" pitchFamily="34" charset="0"/>
              <a:buChar char="•"/>
            </a:pPr>
            <a:r>
              <a:rPr lang="de-DE" sz="2800" b="1" dirty="0">
                <a:latin typeface="Asap Condensed Medium" panose="020B0604020202020204" charset="0"/>
              </a:rPr>
              <a:t>Problemlösung</a:t>
            </a:r>
            <a:r>
              <a:rPr lang="de-DE" sz="2800" dirty="0">
                <a:latin typeface="Asap Condensed Medium" panose="020B0604020202020204" charset="0"/>
              </a:rPr>
              <a:t> (Logik)</a:t>
            </a:r>
          </a:p>
          <a:p>
            <a:pPr marL="342900" indent="-342900">
              <a:buFont typeface="Arial" panose="020B0604020202020204" pitchFamily="34" charset="0"/>
              <a:buChar char="•"/>
            </a:pPr>
            <a:r>
              <a:rPr lang="de-DE" sz="2800" b="1" dirty="0">
                <a:latin typeface="Asap Condensed Medium" panose="020B0604020202020204" charset="0"/>
              </a:rPr>
              <a:t>Diskretion</a:t>
            </a:r>
            <a:br>
              <a:rPr lang="de-DE" sz="2800" dirty="0">
                <a:latin typeface="Asap Condensed Medium" panose="020B0604020202020204" charset="0"/>
              </a:rPr>
            </a:br>
            <a:r>
              <a:rPr lang="de-DE" sz="2800" dirty="0">
                <a:latin typeface="Asap Condensed Medium" panose="020B0604020202020204" charset="0"/>
              </a:rPr>
              <a:t>(Vertrauen)</a:t>
            </a:r>
          </a:p>
          <a:p>
            <a:pPr marL="342900" indent="-342900">
              <a:buFont typeface="Arial" panose="020B0604020202020204" pitchFamily="34" charset="0"/>
              <a:buChar char="•"/>
            </a:pPr>
            <a:r>
              <a:rPr lang="de-DE" sz="2800" b="1" dirty="0">
                <a:latin typeface="Asap Condensed Medium" panose="020B0604020202020204" charset="0"/>
              </a:rPr>
              <a:t>Kommunikation</a:t>
            </a:r>
            <a:br>
              <a:rPr lang="de-DE" sz="2800" dirty="0">
                <a:latin typeface="Asap Condensed Medium" panose="020B0604020202020204" charset="0"/>
              </a:rPr>
            </a:br>
            <a:r>
              <a:rPr lang="de-DE" sz="2800" dirty="0">
                <a:latin typeface="Asap Condensed Medium" panose="020B0604020202020204" charset="0"/>
              </a:rPr>
              <a:t>(Erklären)</a:t>
            </a:r>
          </a:p>
          <a:p>
            <a:pPr marL="342900" indent="-342900">
              <a:buFont typeface="Arial" panose="020B0604020202020204" pitchFamily="34" charset="0"/>
              <a:buChar char="•"/>
            </a:pPr>
            <a:r>
              <a:rPr lang="de-DE" sz="2800" b="1" dirty="0">
                <a:latin typeface="Asap Condensed Medium" panose="020B0604020202020204" charset="0"/>
              </a:rPr>
              <a:t>Ethik</a:t>
            </a:r>
            <a:r>
              <a:rPr lang="de-DE" sz="2800" dirty="0">
                <a:latin typeface="Asap Condensed Medium" panose="020B0604020202020204" charset="0"/>
              </a:rPr>
              <a:t> </a:t>
            </a:r>
            <a:br>
              <a:rPr lang="de-DE" sz="2800" dirty="0">
                <a:latin typeface="Asap Condensed Medium" panose="020B0604020202020204" charset="0"/>
              </a:rPr>
            </a:br>
            <a:r>
              <a:rPr lang="de-DE" sz="2800" dirty="0">
                <a:latin typeface="Asap Condensed Medium" panose="020B0604020202020204" charset="0"/>
              </a:rPr>
              <a:t>(Verantwortung)</a:t>
            </a:r>
            <a:endParaRPr lang="de-AT" dirty="0">
              <a:latin typeface="Asap Condensed Medium" panose="020B0604020202020204" charset="0"/>
            </a:endParaRPr>
          </a:p>
        </p:txBody>
      </p:sp>
    </p:spTree>
    <p:extLst>
      <p:ext uri="{BB962C8B-B14F-4D97-AF65-F5344CB8AC3E}">
        <p14:creationId xmlns:p14="http://schemas.microsoft.com/office/powerpoint/2010/main" val="92450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8" y="809628"/>
            <a:ext cx="10579101" cy="872034"/>
          </a:xfrm>
        </p:spPr>
        <p:txBody>
          <a:bodyPr/>
          <a:lstStyle/>
          <a:p>
            <a:r>
              <a:rPr lang="de-DE" sz="3600" b="1" dirty="0">
                <a:latin typeface="Asap Condensed Medium" panose="020B0604020202020204" charset="0"/>
              </a:rPr>
              <a:t>Das Workshop-Konzept:</a:t>
            </a:r>
            <a:br>
              <a:rPr lang="de-DE" sz="3600" b="1" dirty="0">
                <a:latin typeface="Asap Condensed Medium" panose="020B0604020202020204" charset="0"/>
              </a:rPr>
            </a:br>
            <a:r>
              <a:rPr lang="de-DE" sz="3600" b="1" dirty="0">
                <a:latin typeface="Asap Condensed Medium" panose="020B0604020202020204" charset="0"/>
              </a:rPr>
              <a:t>„Hacker*in oder Beschützer*in“?</a:t>
            </a:r>
            <a:endParaRPr lang="de-DE" sz="3200" dirty="0">
              <a:latin typeface="Asap Condensed Medium" panose="020B0604020202020204" charset="0"/>
            </a:endParaRP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Cyber-Sicherheitsspezialist*in</a:t>
            </a:r>
          </a:p>
        </p:txBody>
      </p:sp>
      <p:pic>
        <p:nvPicPr>
          <p:cNvPr id="9" name="Grafik 8">
            <a:extLst>
              <a:ext uri="{FF2B5EF4-FFF2-40B4-BE49-F238E27FC236}">
                <a16:creationId xmlns:a16="http://schemas.microsoft.com/office/drawing/2014/main" id="{627DAD6E-6FFE-4DD6-A52D-D7B8D929576A}"/>
              </a:ext>
            </a:extLst>
          </p:cNvPr>
          <p:cNvPicPr>
            <a:picLocks noChangeAspect="1"/>
          </p:cNvPicPr>
          <p:nvPr/>
        </p:nvPicPr>
        <p:blipFill rotWithShape="1">
          <a:blip r:embed="rId2">
            <a:extLst>
              <a:ext uri="{28A0092B-C50C-407E-A947-70E740481C1C}">
                <a14:useLocalDpi xmlns:a14="http://schemas.microsoft.com/office/drawing/2010/main" val="0"/>
              </a:ext>
            </a:extLst>
          </a:blip>
          <a:srcRect l="3360" t="38472" r="3203" b="31945"/>
          <a:stretch/>
        </p:blipFill>
        <p:spPr>
          <a:xfrm>
            <a:off x="152400" y="2038350"/>
            <a:ext cx="11887199" cy="2117035"/>
          </a:xfrm>
          <a:prstGeom prst="rect">
            <a:avLst/>
          </a:prstGeom>
        </p:spPr>
      </p:pic>
      <p:sp>
        <p:nvSpPr>
          <p:cNvPr id="10" name="Textfeld 9">
            <a:extLst>
              <a:ext uri="{FF2B5EF4-FFF2-40B4-BE49-F238E27FC236}">
                <a16:creationId xmlns:a16="http://schemas.microsoft.com/office/drawing/2014/main" id="{AB54585A-02FD-46AE-B064-9880C3EB9575}"/>
              </a:ext>
            </a:extLst>
          </p:cNvPr>
          <p:cNvSpPr txBox="1"/>
          <p:nvPr/>
        </p:nvSpPr>
        <p:spPr>
          <a:xfrm>
            <a:off x="3648075" y="4512073"/>
            <a:ext cx="4953000" cy="1384995"/>
          </a:xfrm>
          <a:prstGeom prst="rect">
            <a:avLst/>
          </a:prstGeom>
          <a:solidFill>
            <a:srgbClr val="E2DED5"/>
          </a:solidFill>
          <a:ln w="19050">
            <a:solidFill>
              <a:srgbClr val="CBB399"/>
            </a:solidFill>
          </a:ln>
        </p:spPr>
        <p:txBody>
          <a:bodyPr wrap="square" rtlCol="0">
            <a:spAutoFit/>
          </a:bodyPr>
          <a:lstStyle/>
          <a:p>
            <a:r>
              <a:rPr lang="de-DE" sz="2800" b="1" dirty="0">
                <a:latin typeface="Asap Condensed Medium" panose="020B0604020202020204" charset="0"/>
              </a:rPr>
              <a:t>Einstiegsszenario:</a:t>
            </a:r>
          </a:p>
          <a:p>
            <a:r>
              <a:rPr lang="de-DE" sz="2800" dirty="0">
                <a:latin typeface="Asap Condensed Medium" panose="020B0604020202020204" charset="0"/>
              </a:rPr>
              <a:t>„Handy am Schulhof gefunden“ Was könnte hier schief gehen? </a:t>
            </a:r>
            <a:endParaRPr lang="de-AT" dirty="0">
              <a:latin typeface="Asap Condensed Medium" panose="020B0604020202020204" charset="0"/>
            </a:endParaRPr>
          </a:p>
        </p:txBody>
      </p:sp>
      <p:sp>
        <p:nvSpPr>
          <p:cNvPr id="14" name="Textfeld 13">
            <a:extLst>
              <a:ext uri="{FF2B5EF4-FFF2-40B4-BE49-F238E27FC236}">
                <a16:creationId xmlns:a16="http://schemas.microsoft.com/office/drawing/2014/main" id="{282A75B4-1861-49BF-B953-C5E323CCC640}"/>
              </a:ext>
            </a:extLst>
          </p:cNvPr>
          <p:cNvSpPr txBox="1"/>
          <p:nvPr/>
        </p:nvSpPr>
        <p:spPr>
          <a:xfrm>
            <a:off x="1587500" y="2533236"/>
            <a:ext cx="2819400" cy="1200329"/>
          </a:xfrm>
          <a:prstGeom prst="rect">
            <a:avLst/>
          </a:prstGeom>
          <a:noFill/>
        </p:spPr>
        <p:txBody>
          <a:bodyPr wrap="square" rtlCol="0">
            <a:spAutoFit/>
          </a:bodyPr>
          <a:lstStyle/>
          <a:p>
            <a:r>
              <a:rPr lang="de-DE" sz="2400" b="1" dirty="0">
                <a:latin typeface="Asap Condensed Medium" panose="020B0604020202020204" charset="0"/>
              </a:rPr>
              <a:t>Modul 1: Passwörter</a:t>
            </a:r>
          </a:p>
          <a:p>
            <a:r>
              <a:rPr lang="de-DE" sz="2400" dirty="0">
                <a:latin typeface="Asap Condensed Medium" panose="020B0604020202020204" charset="0"/>
              </a:rPr>
              <a:t>Challenge &amp; </a:t>
            </a:r>
            <a:br>
              <a:rPr lang="de-DE" sz="2400" dirty="0">
                <a:latin typeface="Asap Condensed Medium" panose="020B0604020202020204" charset="0"/>
              </a:rPr>
            </a:br>
            <a:r>
              <a:rPr lang="de-DE" sz="2400" dirty="0">
                <a:latin typeface="Asap Condensed Medium" panose="020B0604020202020204" charset="0"/>
              </a:rPr>
              <a:t>Technik</a:t>
            </a:r>
            <a:endParaRPr lang="de-AT" sz="1600" dirty="0">
              <a:latin typeface="Asap Condensed Medium" panose="020B0604020202020204" charset="0"/>
            </a:endParaRPr>
          </a:p>
        </p:txBody>
      </p:sp>
      <p:sp>
        <p:nvSpPr>
          <p:cNvPr id="15" name="Textfeld 14">
            <a:extLst>
              <a:ext uri="{FF2B5EF4-FFF2-40B4-BE49-F238E27FC236}">
                <a16:creationId xmlns:a16="http://schemas.microsoft.com/office/drawing/2014/main" id="{3D92C857-52B1-4B05-92E5-B34D9897F95E}"/>
              </a:ext>
            </a:extLst>
          </p:cNvPr>
          <p:cNvSpPr txBox="1"/>
          <p:nvPr/>
        </p:nvSpPr>
        <p:spPr>
          <a:xfrm>
            <a:off x="5553635" y="2533236"/>
            <a:ext cx="2190363" cy="1200329"/>
          </a:xfrm>
          <a:prstGeom prst="rect">
            <a:avLst/>
          </a:prstGeom>
          <a:noFill/>
        </p:spPr>
        <p:txBody>
          <a:bodyPr wrap="square" rtlCol="0">
            <a:spAutoFit/>
          </a:bodyPr>
          <a:lstStyle/>
          <a:p>
            <a:r>
              <a:rPr lang="de-DE" sz="2400" b="1" dirty="0">
                <a:latin typeface="Asap Condensed Medium" panose="020B0604020202020204" charset="0"/>
              </a:rPr>
              <a:t>Modul 2: Phishing</a:t>
            </a:r>
          </a:p>
          <a:p>
            <a:r>
              <a:rPr lang="de-DE" sz="2400" dirty="0">
                <a:latin typeface="Asap Condensed Medium" panose="020B0604020202020204" charset="0"/>
              </a:rPr>
              <a:t>Erkennung &amp; Psychologie</a:t>
            </a:r>
          </a:p>
        </p:txBody>
      </p:sp>
      <p:sp>
        <p:nvSpPr>
          <p:cNvPr id="18" name="Textfeld 17">
            <a:extLst>
              <a:ext uri="{FF2B5EF4-FFF2-40B4-BE49-F238E27FC236}">
                <a16:creationId xmlns:a16="http://schemas.microsoft.com/office/drawing/2014/main" id="{87B13A6B-1E9E-4371-A0FB-B899D7DC3BE9}"/>
              </a:ext>
            </a:extLst>
          </p:cNvPr>
          <p:cNvSpPr txBox="1"/>
          <p:nvPr/>
        </p:nvSpPr>
        <p:spPr>
          <a:xfrm>
            <a:off x="9744635" y="2348570"/>
            <a:ext cx="2002865" cy="1569660"/>
          </a:xfrm>
          <a:prstGeom prst="rect">
            <a:avLst/>
          </a:prstGeom>
          <a:noFill/>
        </p:spPr>
        <p:txBody>
          <a:bodyPr wrap="square" rtlCol="0">
            <a:spAutoFit/>
          </a:bodyPr>
          <a:lstStyle/>
          <a:p>
            <a:r>
              <a:rPr lang="de-DE" sz="2400" b="1" dirty="0">
                <a:latin typeface="Asap Condensed Medium" panose="020B0604020202020204" charset="0"/>
              </a:rPr>
              <a:t>Modul 3: Risikoanalyse</a:t>
            </a:r>
          </a:p>
          <a:p>
            <a:r>
              <a:rPr lang="de-DE" sz="2400" dirty="0">
                <a:latin typeface="Asap Condensed Medium" panose="020B0604020202020204" charset="0"/>
              </a:rPr>
              <a:t>Wie </a:t>
            </a:r>
            <a:r>
              <a:rPr lang="de-DE" sz="2400" dirty="0" err="1">
                <a:latin typeface="Asap Condensed Medium" panose="020B0604020202020204" charset="0"/>
              </a:rPr>
              <a:t>hackbar</a:t>
            </a:r>
            <a:r>
              <a:rPr lang="de-DE" sz="2400" dirty="0">
                <a:latin typeface="Asap Condensed Medium" panose="020B0604020202020204" charset="0"/>
              </a:rPr>
              <a:t> ist ein Schultag?</a:t>
            </a:r>
          </a:p>
        </p:txBody>
      </p:sp>
    </p:spTree>
    <p:extLst>
      <p:ext uri="{BB962C8B-B14F-4D97-AF65-F5344CB8AC3E}">
        <p14:creationId xmlns:p14="http://schemas.microsoft.com/office/powerpoint/2010/main" val="269306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8" y="1027636"/>
            <a:ext cx="10579101" cy="436017"/>
          </a:xfrm>
        </p:spPr>
        <p:txBody>
          <a:bodyPr/>
          <a:lstStyle/>
          <a:p>
            <a:r>
              <a:rPr lang="de-DE" sz="3600" b="1" dirty="0">
                <a:latin typeface="Asap Condensed Medium" panose="020B0604020202020204" charset="0"/>
              </a:rPr>
              <a:t>Die Passwort-Challenge</a:t>
            </a:r>
            <a:endParaRPr lang="de-DE" sz="3200" dirty="0">
              <a:latin typeface="Asap Condensed Medium" panose="020B0604020202020204" charset="0"/>
            </a:endParaRP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Cyber-Sicherheitsspezialist*in</a:t>
            </a:r>
          </a:p>
        </p:txBody>
      </p:sp>
      <p:grpSp>
        <p:nvGrpSpPr>
          <p:cNvPr id="11" name="Gruppieren 10">
            <a:extLst>
              <a:ext uri="{FF2B5EF4-FFF2-40B4-BE49-F238E27FC236}">
                <a16:creationId xmlns:a16="http://schemas.microsoft.com/office/drawing/2014/main" id="{0D99CAEC-4F8D-4617-B054-07A872C12CE9}"/>
              </a:ext>
            </a:extLst>
          </p:cNvPr>
          <p:cNvGrpSpPr/>
          <p:nvPr/>
        </p:nvGrpSpPr>
        <p:grpSpPr>
          <a:xfrm>
            <a:off x="1163902" y="1463653"/>
            <a:ext cx="9720000" cy="2264694"/>
            <a:chOff x="976139" y="1569107"/>
            <a:chExt cx="9720000" cy="2264694"/>
          </a:xfrm>
        </p:grpSpPr>
        <p:pic>
          <p:nvPicPr>
            <p:cNvPr id="3" name="Grafik 2">
              <a:extLst>
                <a:ext uri="{FF2B5EF4-FFF2-40B4-BE49-F238E27FC236}">
                  <a16:creationId xmlns:a16="http://schemas.microsoft.com/office/drawing/2014/main" id="{98B561B3-0950-4E48-A08F-EAAB0EBE5258}"/>
                </a:ext>
              </a:extLst>
            </p:cNvPr>
            <p:cNvPicPr>
              <a:picLocks noChangeAspect="1"/>
            </p:cNvPicPr>
            <p:nvPr/>
          </p:nvPicPr>
          <p:blipFill>
            <a:blip r:embed="rId3"/>
            <a:stretch>
              <a:fillRect/>
            </a:stretch>
          </p:blipFill>
          <p:spPr>
            <a:xfrm>
              <a:off x="976139" y="1569107"/>
              <a:ext cx="3240000" cy="2154601"/>
            </a:xfrm>
            <a:prstGeom prst="rect">
              <a:avLst/>
            </a:prstGeom>
          </p:spPr>
        </p:pic>
        <p:pic>
          <p:nvPicPr>
            <p:cNvPr id="4" name="Grafik 3">
              <a:extLst>
                <a:ext uri="{FF2B5EF4-FFF2-40B4-BE49-F238E27FC236}">
                  <a16:creationId xmlns:a16="http://schemas.microsoft.com/office/drawing/2014/main" id="{ADF14DBD-3340-4FCF-A125-90EB159AA140}"/>
                </a:ext>
              </a:extLst>
            </p:cNvPr>
            <p:cNvPicPr>
              <a:picLocks noChangeAspect="1"/>
            </p:cNvPicPr>
            <p:nvPr/>
          </p:nvPicPr>
          <p:blipFill>
            <a:blip r:embed="rId4"/>
            <a:stretch>
              <a:fillRect/>
            </a:stretch>
          </p:blipFill>
          <p:spPr>
            <a:xfrm>
              <a:off x="4216139" y="1569107"/>
              <a:ext cx="3240000" cy="2264694"/>
            </a:xfrm>
            <a:prstGeom prst="rect">
              <a:avLst/>
            </a:prstGeom>
          </p:spPr>
        </p:pic>
        <p:pic>
          <p:nvPicPr>
            <p:cNvPr id="7" name="Grafik 6">
              <a:extLst>
                <a:ext uri="{FF2B5EF4-FFF2-40B4-BE49-F238E27FC236}">
                  <a16:creationId xmlns:a16="http://schemas.microsoft.com/office/drawing/2014/main" id="{A483CC78-419A-4CF0-A905-E2FAEC48000E}"/>
                </a:ext>
              </a:extLst>
            </p:cNvPr>
            <p:cNvPicPr>
              <a:picLocks noChangeAspect="1"/>
            </p:cNvPicPr>
            <p:nvPr/>
          </p:nvPicPr>
          <p:blipFill>
            <a:blip r:embed="rId5"/>
            <a:stretch>
              <a:fillRect/>
            </a:stretch>
          </p:blipFill>
          <p:spPr>
            <a:xfrm>
              <a:off x="7456139" y="1629171"/>
              <a:ext cx="3240000" cy="2195365"/>
            </a:xfrm>
            <a:prstGeom prst="rect">
              <a:avLst/>
            </a:prstGeom>
          </p:spPr>
        </p:pic>
      </p:grpSp>
      <p:sp>
        <p:nvSpPr>
          <p:cNvPr id="16" name="Textfeld 15">
            <a:extLst>
              <a:ext uri="{FF2B5EF4-FFF2-40B4-BE49-F238E27FC236}">
                <a16:creationId xmlns:a16="http://schemas.microsoft.com/office/drawing/2014/main" id="{0B60ADA9-83AB-4956-AD4D-DC59327B6DD3}"/>
              </a:ext>
            </a:extLst>
          </p:cNvPr>
          <p:cNvSpPr txBox="1"/>
          <p:nvPr/>
        </p:nvSpPr>
        <p:spPr>
          <a:xfrm>
            <a:off x="1163902" y="3621225"/>
            <a:ext cx="3240000" cy="1384995"/>
          </a:xfrm>
          <a:prstGeom prst="rect">
            <a:avLst/>
          </a:prstGeom>
          <a:solidFill>
            <a:srgbClr val="F5F2EE"/>
          </a:solidFill>
        </p:spPr>
        <p:txBody>
          <a:bodyPr wrap="square" rtlCol="0">
            <a:spAutoFit/>
          </a:bodyPr>
          <a:lstStyle/>
          <a:p>
            <a:pPr algn="ctr"/>
            <a:r>
              <a:rPr lang="de-DE" sz="2800" dirty="0">
                <a:latin typeface="Asap Condensed Medium" panose="020B0604020202020204" charset="0"/>
              </a:rPr>
              <a:t>123456, asd123, </a:t>
            </a:r>
            <a:r>
              <a:rPr lang="de-DE" sz="2800" dirty="0" err="1">
                <a:latin typeface="Asap Condensed Medium" panose="020B0604020202020204" charset="0"/>
              </a:rPr>
              <a:t>asdfgh</a:t>
            </a:r>
            <a:r>
              <a:rPr lang="de-DE" sz="2800" dirty="0">
                <a:latin typeface="Asap Condensed Medium" panose="020B0604020202020204" charset="0"/>
              </a:rPr>
              <a:t> (zu kurz, klassische Muster)</a:t>
            </a:r>
            <a:endParaRPr lang="de-AT" dirty="0">
              <a:latin typeface="Asap Condensed Medium" panose="020B0604020202020204" charset="0"/>
            </a:endParaRPr>
          </a:p>
        </p:txBody>
      </p:sp>
      <p:sp>
        <p:nvSpPr>
          <p:cNvPr id="17" name="Textfeld 16">
            <a:extLst>
              <a:ext uri="{FF2B5EF4-FFF2-40B4-BE49-F238E27FC236}">
                <a16:creationId xmlns:a16="http://schemas.microsoft.com/office/drawing/2014/main" id="{D6EB1233-FE55-405A-90D0-BA47EEF4C12D}"/>
              </a:ext>
            </a:extLst>
          </p:cNvPr>
          <p:cNvSpPr txBox="1"/>
          <p:nvPr/>
        </p:nvSpPr>
        <p:spPr>
          <a:xfrm>
            <a:off x="4368050" y="3627161"/>
            <a:ext cx="3240000" cy="1384995"/>
          </a:xfrm>
          <a:prstGeom prst="rect">
            <a:avLst/>
          </a:prstGeom>
          <a:solidFill>
            <a:srgbClr val="F5F2EE"/>
          </a:solidFill>
        </p:spPr>
        <p:txBody>
          <a:bodyPr wrap="square" rtlCol="0">
            <a:spAutoFit/>
          </a:bodyPr>
          <a:lstStyle/>
          <a:p>
            <a:pPr algn="ctr"/>
            <a:r>
              <a:rPr lang="de-DE" sz="2800" dirty="0">
                <a:latin typeface="Asap Condensed Medium" panose="020B0604020202020204" charset="0"/>
              </a:rPr>
              <a:t>Bello2026, Michi96, (Wörter, erkennbare Muster)</a:t>
            </a:r>
            <a:endParaRPr lang="de-AT" sz="2800" dirty="0">
              <a:latin typeface="Asap Condensed Medium" panose="020B0604020202020204" charset="0"/>
            </a:endParaRPr>
          </a:p>
        </p:txBody>
      </p:sp>
      <p:sp>
        <p:nvSpPr>
          <p:cNvPr id="19" name="Textfeld 18">
            <a:extLst>
              <a:ext uri="{FF2B5EF4-FFF2-40B4-BE49-F238E27FC236}">
                <a16:creationId xmlns:a16="http://schemas.microsoft.com/office/drawing/2014/main" id="{F8AFFB4D-1E55-45AD-B631-BF3F3F274983}"/>
              </a:ext>
            </a:extLst>
          </p:cNvPr>
          <p:cNvSpPr txBox="1"/>
          <p:nvPr/>
        </p:nvSpPr>
        <p:spPr>
          <a:xfrm>
            <a:off x="7608050" y="3699772"/>
            <a:ext cx="3275852" cy="1323439"/>
          </a:xfrm>
          <a:prstGeom prst="rect">
            <a:avLst/>
          </a:prstGeom>
          <a:solidFill>
            <a:srgbClr val="F5F2EE"/>
          </a:solidFill>
        </p:spPr>
        <p:txBody>
          <a:bodyPr wrap="square" rtlCol="0">
            <a:spAutoFit/>
          </a:bodyPr>
          <a:lstStyle/>
          <a:p>
            <a:pPr algn="ctr"/>
            <a:r>
              <a:rPr lang="de-DE" sz="2800" dirty="0">
                <a:latin typeface="Asap Condensed Medium" panose="020B0604020202020204" charset="0"/>
              </a:rPr>
              <a:t>Merksatz-Methode</a:t>
            </a:r>
          </a:p>
          <a:p>
            <a:pPr algn="ctr"/>
            <a:endParaRPr lang="de-DE" sz="2800" dirty="0">
              <a:latin typeface="Asap Condensed Medium" panose="020B0604020202020204" charset="0"/>
            </a:endParaRPr>
          </a:p>
          <a:p>
            <a:pPr algn="ctr"/>
            <a:endParaRPr lang="de-AT" sz="2400" dirty="0">
              <a:latin typeface="Asap Condensed Medium" panose="020B0604020202020204" charset="0"/>
            </a:endParaRPr>
          </a:p>
        </p:txBody>
      </p:sp>
      <p:sp>
        <p:nvSpPr>
          <p:cNvPr id="12" name="Rechteck 11">
            <a:extLst>
              <a:ext uri="{FF2B5EF4-FFF2-40B4-BE49-F238E27FC236}">
                <a16:creationId xmlns:a16="http://schemas.microsoft.com/office/drawing/2014/main" id="{9E97B913-C4CB-472F-951D-4D60DB4B4AAB}"/>
              </a:ext>
            </a:extLst>
          </p:cNvPr>
          <p:cNvSpPr/>
          <p:nvPr/>
        </p:nvSpPr>
        <p:spPr>
          <a:xfrm>
            <a:off x="1163902" y="5010111"/>
            <a:ext cx="9720000" cy="1077218"/>
          </a:xfrm>
          <a:prstGeom prst="rect">
            <a:avLst/>
          </a:prstGeom>
          <a:solidFill>
            <a:srgbClr val="F5F2EE"/>
          </a:solidFill>
        </p:spPr>
        <p:txBody>
          <a:bodyPr wrap="square">
            <a:spAutoFit/>
          </a:bodyPr>
          <a:lstStyle/>
          <a:p>
            <a:pPr algn="ctr"/>
            <a:r>
              <a:rPr lang="de-DE" sz="3200" dirty="0">
                <a:latin typeface="Asap Condensed Medium" panose="020B0604020202020204" charset="0"/>
              </a:rPr>
              <a:t>Satz: „Ich spiele jeden Freitag um 16 Uhr Fußball!“ </a:t>
            </a:r>
            <a:br>
              <a:rPr lang="de-DE" sz="3200" dirty="0">
                <a:latin typeface="Asap Condensed Medium" panose="020B0604020202020204" charset="0"/>
              </a:rPr>
            </a:br>
            <a:r>
              <a:rPr lang="de-DE" sz="3200" dirty="0">
                <a:latin typeface="Asap Condensed Medium" panose="020B0604020202020204" charset="0"/>
                <a:sym typeface="Wingdings" panose="05000000000000000000" pitchFamily="2" charset="2"/>
              </a:rPr>
              <a:t> </a:t>
            </a:r>
            <a:r>
              <a:rPr lang="de-DE" sz="3200" b="1" dirty="0">
                <a:latin typeface="Asap Condensed Medium" panose="020B0604020202020204" charset="0"/>
                <a:sym typeface="Wingdings" panose="05000000000000000000" pitchFamily="2" charset="2"/>
              </a:rPr>
              <a:t>Passwort: IsjF@16UF!</a:t>
            </a:r>
            <a:endParaRPr lang="de-AT" sz="3200" dirty="0">
              <a:latin typeface="Asap Condensed Medium" panose="020B0604020202020204" charset="0"/>
            </a:endParaRPr>
          </a:p>
        </p:txBody>
      </p:sp>
      <p:cxnSp>
        <p:nvCxnSpPr>
          <p:cNvPr id="20" name="Gerade Verbindung mit Pfeil 19">
            <a:extLst>
              <a:ext uri="{FF2B5EF4-FFF2-40B4-BE49-F238E27FC236}">
                <a16:creationId xmlns:a16="http://schemas.microsoft.com/office/drawing/2014/main" id="{4BEE63DC-6BAD-4F55-935E-69F84A79C282}"/>
              </a:ext>
            </a:extLst>
          </p:cNvPr>
          <p:cNvCxnSpPr>
            <a:cxnSpLocks/>
            <a:endCxn id="19" idx="2"/>
          </p:cNvCxnSpPr>
          <p:nvPr/>
        </p:nvCxnSpPr>
        <p:spPr>
          <a:xfrm flipH="1">
            <a:off x="9245976" y="4238625"/>
            <a:ext cx="12324" cy="784586"/>
          </a:xfrm>
          <a:prstGeom prst="straightConnector1">
            <a:avLst/>
          </a:prstGeom>
          <a:ln w="76200">
            <a:solidFill>
              <a:srgbClr val="CBB3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38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2818-2881-CCCE-69A2-4047730E3839}"/>
              </a:ext>
            </a:extLst>
          </p:cNvPr>
          <p:cNvSpPr>
            <a:spLocks noGrp="1"/>
          </p:cNvSpPr>
          <p:nvPr>
            <p:ph type="title"/>
          </p:nvPr>
        </p:nvSpPr>
        <p:spPr>
          <a:xfrm>
            <a:off x="1308098" y="1027636"/>
            <a:ext cx="10579101" cy="436017"/>
          </a:xfrm>
        </p:spPr>
        <p:txBody>
          <a:bodyPr/>
          <a:lstStyle/>
          <a:p>
            <a:r>
              <a:rPr lang="de-DE" sz="3600" b="1" dirty="0">
                <a:latin typeface="Asap Condensed Medium" panose="020B0604020202020204" charset="0"/>
              </a:rPr>
              <a:t>Angriffsstrategien verstehen</a:t>
            </a:r>
            <a:endParaRPr lang="de-DE" sz="3200" dirty="0">
              <a:latin typeface="Asap Condensed Medium" panose="020B0604020202020204" charset="0"/>
            </a:endParaRPr>
          </a:p>
        </p:txBody>
      </p:sp>
      <p:sp>
        <p:nvSpPr>
          <p:cNvPr id="5" name="Textplatzhalter 4">
            <a:extLst>
              <a:ext uri="{FF2B5EF4-FFF2-40B4-BE49-F238E27FC236}">
                <a16:creationId xmlns:a16="http://schemas.microsoft.com/office/drawing/2014/main" id="{DDA254F4-F608-112E-092A-7CE6A6A2D2EE}"/>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C235FEE7-961B-FE74-AD12-159199BFE9BC}"/>
              </a:ext>
            </a:extLst>
          </p:cNvPr>
          <p:cNvSpPr>
            <a:spLocks noGrp="1"/>
          </p:cNvSpPr>
          <p:nvPr>
            <p:ph type="ftr" sz="quarter" idx="16"/>
          </p:nvPr>
        </p:nvSpPr>
        <p:spPr/>
        <p:txBody>
          <a:bodyPr/>
          <a:lstStyle/>
          <a:p>
            <a:r>
              <a:rPr lang="de-DE" dirty="0"/>
              <a:t>Cyber-Sicherheitsspezialist*in</a:t>
            </a:r>
          </a:p>
        </p:txBody>
      </p:sp>
      <p:grpSp>
        <p:nvGrpSpPr>
          <p:cNvPr id="23" name="Gruppieren 22">
            <a:extLst>
              <a:ext uri="{FF2B5EF4-FFF2-40B4-BE49-F238E27FC236}">
                <a16:creationId xmlns:a16="http://schemas.microsoft.com/office/drawing/2014/main" id="{FA159875-63DF-4EDA-B1EF-CFF807B4A75F}"/>
              </a:ext>
            </a:extLst>
          </p:cNvPr>
          <p:cNvGrpSpPr/>
          <p:nvPr/>
        </p:nvGrpSpPr>
        <p:grpSpPr>
          <a:xfrm>
            <a:off x="1376133" y="2106237"/>
            <a:ext cx="3286584" cy="3376734"/>
            <a:chOff x="1376133" y="2106237"/>
            <a:chExt cx="3286584" cy="3376734"/>
          </a:xfrm>
        </p:grpSpPr>
        <p:pic>
          <p:nvPicPr>
            <p:cNvPr id="6" name="Grafik 5">
              <a:extLst>
                <a:ext uri="{FF2B5EF4-FFF2-40B4-BE49-F238E27FC236}">
                  <a16:creationId xmlns:a16="http://schemas.microsoft.com/office/drawing/2014/main" id="{EFA5FA2A-772B-476F-A2F9-1F9D309BD092}"/>
                </a:ext>
              </a:extLst>
            </p:cNvPr>
            <p:cNvPicPr>
              <a:picLocks noChangeAspect="1"/>
            </p:cNvPicPr>
            <p:nvPr/>
          </p:nvPicPr>
          <p:blipFill>
            <a:blip r:embed="rId2"/>
            <a:stretch>
              <a:fillRect/>
            </a:stretch>
          </p:blipFill>
          <p:spPr>
            <a:xfrm>
              <a:off x="1376133" y="2106237"/>
              <a:ext cx="3286584" cy="2143424"/>
            </a:xfrm>
            <a:prstGeom prst="rect">
              <a:avLst/>
            </a:prstGeom>
          </p:spPr>
        </p:pic>
        <p:sp>
          <p:nvSpPr>
            <p:cNvPr id="18" name="Textfeld 17">
              <a:extLst>
                <a:ext uri="{FF2B5EF4-FFF2-40B4-BE49-F238E27FC236}">
                  <a16:creationId xmlns:a16="http://schemas.microsoft.com/office/drawing/2014/main" id="{FB0528B4-E864-49F9-825A-8AF6E9782E52}"/>
                </a:ext>
              </a:extLst>
            </p:cNvPr>
            <p:cNvSpPr txBox="1"/>
            <p:nvPr/>
          </p:nvSpPr>
          <p:spPr>
            <a:xfrm>
              <a:off x="1376133" y="4221087"/>
              <a:ext cx="3286584" cy="1261884"/>
            </a:xfrm>
            <a:prstGeom prst="rect">
              <a:avLst/>
            </a:prstGeom>
            <a:solidFill>
              <a:srgbClr val="F7F6E9"/>
            </a:solidFill>
          </p:spPr>
          <p:txBody>
            <a:bodyPr wrap="square" rtlCol="0">
              <a:spAutoFit/>
            </a:bodyPr>
            <a:lstStyle/>
            <a:p>
              <a:pPr algn="ctr"/>
              <a:r>
                <a:rPr lang="de-DE" sz="2800" b="1" dirty="0">
                  <a:latin typeface="Asap Condensed Medium" panose="020B0604020202020204" charset="0"/>
                </a:rPr>
                <a:t>Brute Force</a:t>
              </a:r>
            </a:p>
            <a:p>
              <a:pPr algn="ctr"/>
              <a:r>
                <a:rPr lang="de-DE" sz="2400" dirty="0">
                  <a:latin typeface="Asap Condensed Medium" panose="020B0604020202020204" charset="0"/>
                </a:rPr>
                <a:t>Computer probiert ALLE Kombinationen durch</a:t>
              </a:r>
              <a:endParaRPr lang="de-AT" sz="1600" dirty="0">
                <a:latin typeface="Asap Condensed Medium" panose="020B0604020202020204" charset="0"/>
              </a:endParaRPr>
            </a:p>
          </p:txBody>
        </p:sp>
      </p:grpSp>
      <p:grpSp>
        <p:nvGrpSpPr>
          <p:cNvPr id="15" name="Gruppieren 14">
            <a:extLst>
              <a:ext uri="{FF2B5EF4-FFF2-40B4-BE49-F238E27FC236}">
                <a16:creationId xmlns:a16="http://schemas.microsoft.com/office/drawing/2014/main" id="{58B797CE-34E0-44A6-BABA-311AB170665A}"/>
              </a:ext>
            </a:extLst>
          </p:cNvPr>
          <p:cNvGrpSpPr/>
          <p:nvPr/>
        </p:nvGrpSpPr>
        <p:grpSpPr>
          <a:xfrm>
            <a:off x="4919462" y="2127463"/>
            <a:ext cx="2867425" cy="3724840"/>
            <a:chOff x="4919462" y="2127463"/>
            <a:chExt cx="2867425" cy="3724840"/>
          </a:xfrm>
        </p:grpSpPr>
        <p:pic>
          <p:nvPicPr>
            <p:cNvPr id="10" name="Grafik 9">
              <a:extLst>
                <a:ext uri="{FF2B5EF4-FFF2-40B4-BE49-F238E27FC236}">
                  <a16:creationId xmlns:a16="http://schemas.microsoft.com/office/drawing/2014/main" id="{4821B546-B3AA-4C19-90CB-40331CC11D63}"/>
                </a:ext>
              </a:extLst>
            </p:cNvPr>
            <p:cNvPicPr>
              <a:picLocks noChangeAspect="1"/>
            </p:cNvPicPr>
            <p:nvPr/>
          </p:nvPicPr>
          <p:blipFill>
            <a:blip r:embed="rId3"/>
            <a:stretch>
              <a:fillRect/>
            </a:stretch>
          </p:blipFill>
          <p:spPr>
            <a:xfrm>
              <a:off x="4919462" y="2127463"/>
              <a:ext cx="2867425" cy="2095792"/>
            </a:xfrm>
            <a:prstGeom prst="rect">
              <a:avLst/>
            </a:prstGeom>
          </p:spPr>
        </p:pic>
        <p:sp>
          <p:nvSpPr>
            <p:cNvPr id="21" name="Textfeld 20">
              <a:extLst>
                <a:ext uri="{FF2B5EF4-FFF2-40B4-BE49-F238E27FC236}">
                  <a16:creationId xmlns:a16="http://schemas.microsoft.com/office/drawing/2014/main" id="{71A2CCEA-C9EB-4BFD-9D9F-FEB08C33B963}"/>
                </a:ext>
              </a:extLst>
            </p:cNvPr>
            <p:cNvSpPr txBox="1"/>
            <p:nvPr/>
          </p:nvSpPr>
          <p:spPr>
            <a:xfrm>
              <a:off x="4924454" y="4221087"/>
              <a:ext cx="2862433" cy="1631216"/>
            </a:xfrm>
            <a:prstGeom prst="rect">
              <a:avLst/>
            </a:prstGeom>
            <a:solidFill>
              <a:srgbClr val="F7F6E9"/>
            </a:solidFill>
          </p:spPr>
          <p:txBody>
            <a:bodyPr wrap="square" rtlCol="0">
              <a:spAutoFit/>
            </a:bodyPr>
            <a:lstStyle/>
            <a:p>
              <a:pPr algn="ctr"/>
              <a:r>
                <a:rPr lang="de-DE" sz="2800" b="1" dirty="0">
                  <a:latin typeface="Asap Condensed Medium" panose="020B0604020202020204" charset="0"/>
                </a:rPr>
                <a:t>Wörterbuch</a:t>
              </a:r>
            </a:p>
            <a:p>
              <a:pPr algn="ctr"/>
              <a:r>
                <a:rPr lang="de-DE" sz="2400" dirty="0">
                  <a:latin typeface="Asap Condensed Medium" panose="020B0604020202020204" charset="0"/>
                </a:rPr>
                <a:t>Wortlisten und häufige Passwörter werden verwendet</a:t>
              </a:r>
            </a:p>
          </p:txBody>
        </p:sp>
      </p:grpSp>
      <p:grpSp>
        <p:nvGrpSpPr>
          <p:cNvPr id="14" name="Gruppieren 13">
            <a:extLst>
              <a:ext uri="{FF2B5EF4-FFF2-40B4-BE49-F238E27FC236}">
                <a16:creationId xmlns:a16="http://schemas.microsoft.com/office/drawing/2014/main" id="{B22739A5-4CD7-405B-AE74-7840349A1CDF}"/>
              </a:ext>
            </a:extLst>
          </p:cNvPr>
          <p:cNvGrpSpPr/>
          <p:nvPr/>
        </p:nvGrpSpPr>
        <p:grpSpPr>
          <a:xfrm>
            <a:off x="8043632" y="2106237"/>
            <a:ext cx="3143689" cy="3784166"/>
            <a:chOff x="8043632" y="2106237"/>
            <a:chExt cx="3143689" cy="3784166"/>
          </a:xfrm>
        </p:grpSpPr>
        <p:pic>
          <p:nvPicPr>
            <p:cNvPr id="13" name="Grafik 12">
              <a:extLst>
                <a:ext uri="{FF2B5EF4-FFF2-40B4-BE49-F238E27FC236}">
                  <a16:creationId xmlns:a16="http://schemas.microsoft.com/office/drawing/2014/main" id="{016B65AE-0F96-4366-91E9-E8FBA30535EF}"/>
                </a:ext>
              </a:extLst>
            </p:cNvPr>
            <p:cNvPicPr>
              <a:picLocks noChangeAspect="1"/>
            </p:cNvPicPr>
            <p:nvPr/>
          </p:nvPicPr>
          <p:blipFill>
            <a:blip r:embed="rId4"/>
            <a:stretch>
              <a:fillRect/>
            </a:stretch>
          </p:blipFill>
          <p:spPr>
            <a:xfrm>
              <a:off x="8043632" y="2106237"/>
              <a:ext cx="3143689" cy="2152950"/>
            </a:xfrm>
            <a:prstGeom prst="rect">
              <a:avLst/>
            </a:prstGeom>
          </p:spPr>
        </p:pic>
        <p:sp>
          <p:nvSpPr>
            <p:cNvPr id="22" name="Textfeld 21">
              <a:extLst>
                <a:ext uri="{FF2B5EF4-FFF2-40B4-BE49-F238E27FC236}">
                  <a16:creationId xmlns:a16="http://schemas.microsoft.com/office/drawing/2014/main" id="{F01CBEB4-4FD1-4CC8-ABAC-7A7565864BC7}"/>
                </a:ext>
              </a:extLst>
            </p:cNvPr>
            <p:cNvSpPr txBox="1"/>
            <p:nvPr/>
          </p:nvSpPr>
          <p:spPr>
            <a:xfrm>
              <a:off x="8043632" y="4259187"/>
              <a:ext cx="3143689" cy="1631216"/>
            </a:xfrm>
            <a:prstGeom prst="rect">
              <a:avLst/>
            </a:prstGeom>
            <a:solidFill>
              <a:srgbClr val="F7F6E9"/>
            </a:solidFill>
          </p:spPr>
          <p:txBody>
            <a:bodyPr wrap="square" rtlCol="0">
              <a:spAutoFit/>
            </a:bodyPr>
            <a:lstStyle/>
            <a:p>
              <a:pPr algn="ctr"/>
              <a:r>
                <a:rPr lang="de-DE" sz="2800" b="1" dirty="0" err="1">
                  <a:latin typeface="Asap Condensed Medium" panose="020B0604020202020204" charset="0"/>
                </a:rPr>
                <a:t>Social</a:t>
              </a:r>
              <a:r>
                <a:rPr lang="de-DE" sz="2800" b="1" dirty="0">
                  <a:latin typeface="Asap Condensed Medium" panose="020B0604020202020204" charset="0"/>
                </a:rPr>
                <a:t> Engineering</a:t>
              </a:r>
            </a:p>
            <a:p>
              <a:pPr algn="ctr"/>
              <a:r>
                <a:rPr lang="de-DE" sz="2400" dirty="0">
                  <a:latin typeface="Asap Condensed Medium" panose="020B0604020202020204" charset="0"/>
                </a:rPr>
                <a:t>Mensch als Schwäche: Hobbies, Haustiere, Geburtsdaten, …</a:t>
              </a:r>
            </a:p>
          </p:txBody>
        </p:sp>
      </p:grpSp>
    </p:spTree>
    <p:extLst>
      <p:ext uri="{BB962C8B-B14F-4D97-AF65-F5344CB8AC3E}">
        <p14:creationId xmlns:p14="http://schemas.microsoft.com/office/powerpoint/2010/main" val="328297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nterreg ATHU final">
      <a:dk1>
        <a:srgbClr val="1C1C1C"/>
      </a:dk1>
      <a:lt1>
        <a:srgbClr val="FFFFFF"/>
      </a:lt1>
      <a:dk2>
        <a:srgbClr val="44546A"/>
      </a:dk2>
      <a:lt2>
        <a:srgbClr val="E7E6E6"/>
      </a:lt2>
      <a:accent1>
        <a:srgbClr val="007D89"/>
      </a:accent1>
      <a:accent2>
        <a:srgbClr val="A3AD7E"/>
      </a:accent2>
      <a:accent3>
        <a:srgbClr val="EC643E"/>
      </a:accent3>
      <a:accent4>
        <a:srgbClr val="FFC000"/>
      </a:accent4>
      <a:accent5>
        <a:srgbClr val="DACFA5"/>
      </a:accent5>
      <a:accent6>
        <a:srgbClr val="EC9038"/>
      </a:accent6>
      <a:hlink>
        <a:srgbClr val="008BA7"/>
      </a:hlink>
      <a:folHlink>
        <a:srgbClr val="34719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444500" dist="127000" dir="5400000" algn="t" rotWithShape="0">
            <a:schemeClr val="bg2">
              <a:lumMod val="10000"/>
              <a:alpha val="10000"/>
            </a:scheme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a:latin typeface="Nunito Sans" pitchFamily="2" charset="77"/>
          </a:defRPr>
        </a:defPPr>
      </a:lstStyle>
    </a:txDef>
  </a:objectDefaults>
  <a:extraClrSchemeLst/>
  <a:custClrLst>
    <a:custClr name="BRUCKNER BLUE 1">
      <a:srgbClr val="347193"/>
    </a:custClr>
    <a:custClr name="BRUCKNER BLUE 2">
      <a:srgbClr val="A3B2C7"/>
    </a:custClr>
    <a:custClr name="BRUCKNER BLUE 3">
      <a:srgbClr val="D6DCE7"/>
    </a:custClr>
    <a:custClr name="BRUCKNER BLUE 4">
      <a:srgbClr val="F3F4F7"/>
    </a:custClr>
    <a:custClr name="BLAU-LANG BLUE 1">
      <a:srgbClr val="008BA7"/>
    </a:custClr>
    <a:custClr name="BLAU-LANG BLUE 2">
      <a:srgbClr val="9AC1D1"/>
    </a:custClr>
    <a:custClr name="BLAU-LANG BLUE 3">
      <a:srgbClr val="D4E3EB"/>
    </a:custClr>
    <a:custClr name="BLAU-LANG BLUE 4">
      <a:srgbClr val="F2F6FA"/>
    </a:custClr>
    <a:custClr name="BASELLI BLUE 1">
      <a:srgbClr val="A9D3D6"/>
    </a:custClr>
    <a:custClr name="BASELLI BLUE 2">
      <a:srgbClr val="D7EAEB"/>
    </a:custClr>
    <a:custClr name="BASELLI BLUE 3">
      <a:srgbClr val="EEF6F6"/>
    </a:custClr>
    <a:custClr name="BASELLI BLUE 4">
      <a:srgbClr val="F4FAFA"/>
    </a:custClr>
    <a:custClr name="OPPENHEIMER ORANGE 1">
      <a:srgbClr val="EC643E"/>
    </a:custClr>
    <a:custClr name="OPPENHEIMER ORANGE 2">
      <a:srgbClr val="F8B79A"/>
    </a:custClr>
    <a:custClr name="OPPENHEIMER ORANGE 3">
      <a:srgbClr val="FDE2D4"/>
    </a:custClr>
    <a:custClr name="OPPENHEIMER ORANGE 4">
      <a:srgbClr val="FFF7F1"/>
    </a:custClr>
    <a:custClr name="OLCSAI-KISS ORANGE 1">
      <a:srgbClr val="EC9039"/>
    </a:custClr>
    <a:custClr name="OLCSAI-KISS ORANGE 2">
      <a:srgbClr val="F7CA9E"/>
    </a:custClr>
    <a:custClr name="OLCSAI-KISS ORANGE 3">
      <a:srgbClr val="FCE8D5"/>
    </a:custClr>
    <a:custClr name="OLCSAI-KISS ORANGE 4">
      <a:srgbClr val="FEF9F2"/>
    </a:custClr>
    <a:custClr name="JANKOVICS YELLOW 1">
      <a:srgbClr val="F2BA4D"/>
    </a:custClr>
    <a:custClr name="JANKOVICS YELLOW 2">
      <a:srgbClr val="FBDDAC"/>
    </a:custClr>
    <a:custClr name="JANKOVICS YELLOW 3">
      <a:srgbClr val="FEF0DC"/>
    </a:custClr>
    <a:custClr name="JANKOVICS YELLOW 4">
      <a:srgbClr val="FFFBF4"/>
    </a:custClr>
    <a:custClr name="BEKSICS BEIGE 1">
      <a:srgbClr val="DACFA5"/>
    </a:custClr>
    <a:custClr name="BEKSICS BEIGE 2">
      <a:srgbClr val="ECE6D0"/>
    </a:custClr>
    <a:custClr name="BEKSICS BEIGE 3">
      <a:srgbClr val="F6F4EB"/>
    </a:custClr>
    <a:custClr name="BEKSICS BEIGE 4">
      <a:srgbClr val="FCFCF9"/>
    </a:custClr>
    <a:custClr name="HOFFMANN HUE 1">
      <a:srgbClr val="CBB399"/>
    </a:custClr>
    <a:custClr name="HOFFMANN HUE 2">
      <a:srgbClr val="E5D8CC"/>
    </a:custClr>
    <a:custClr name="HOFFMANN HUE 3">
      <a:srgbClr val="F3EDE8"/>
    </a:custClr>
    <a:custClr name="HOFFMANN HUE 4">
      <a:srgbClr val="FCFAF8"/>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Interreg_ATHU</Template>
  <TotalTime>0</TotalTime>
  <Words>912</Words>
  <Application>Microsoft Office PowerPoint</Application>
  <PresentationFormat>Szélesvásznú</PresentationFormat>
  <Paragraphs>148</Paragraphs>
  <Slides>14</Slides>
  <Notes>2</Notes>
  <HiddenSlides>0</HiddenSlides>
  <MMClips>0</MMClips>
  <ScaleCrop>false</ScaleCrop>
  <HeadingPairs>
    <vt:vector size="4" baseType="variant">
      <vt:variant>
        <vt:lpstr>Téma</vt:lpstr>
      </vt:variant>
      <vt:variant>
        <vt:i4>1</vt:i4>
      </vt:variant>
      <vt:variant>
        <vt:lpstr>Diacímek</vt:lpstr>
      </vt:variant>
      <vt:variant>
        <vt:i4>14</vt:i4>
      </vt:variant>
    </vt:vector>
  </HeadingPairs>
  <TitlesOfParts>
    <vt:vector size="15" baseType="lpstr">
      <vt:lpstr>Office Theme</vt:lpstr>
      <vt:lpstr>PowerPoint-bemutató</vt:lpstr>
      <vt:lpstr>Was nehmen die Jugendlichen mit? </vt:lpstr>
      <vt:lpstr>Warum Cybersicherheit? Die digitale Transformation schafft Angriffsflächen. Wir brauchen „Digitale Beschützer*innen“ </vt:lpstr>
      <vt:lpstr>Tätigkeitsprofil</vt:lpstr>
      <vt:lpstr>Wegen in den Beruf</vt:lpstr>
      <vt:lpstr>Mehr als nur Code:  Das Kompetenzenprofil</vt:lpstr>
      <vt:lpstr>Das Workshop-Konzept: „Hacker*in oder Beschützer*in“?</vt:lpstr>
      <vt:lpstr>Die Passwort-Challenge</vt:lpstr>
      <vt:lpstr>Angriffsstrategien verstehen</vt:lpstr>
      <vt:lpstr>Phishing &amp; Social Engineering</vt:lpstr>
      <vt:lpstr>PowerPoint-bemutató</vt:lpstr>
      <vt:lpstr>Wie „hackbar“ ist ein Schulalltag?</vt:lpstr>
      <vt:lpstr>Szenarien aus dem Schulalltag</vt:lpstr>
      <vt:lpstr>Quellen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Permana Maliq</dc:creator>
  <cp:keywords/>
  <dc:description/>
  <cp:lastModifiedBy>Tim MAIER</cp:lastModifiedBy>
  <cp:revision>320</cp:revision>
  <dcterms:created xsi:type="dcterms:W3CDTF">2023-06-18T07:19:59Z</dcterms:created>
  <dcterms:modified xsi:type="dcterms:W3CDTF">2026-04-08T09:07:07Z</dcterms:modified>
  <cp:category/>
</cp:coreProperties>
</file>