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p:sldMasterIdLst>
    <p:sldMasterId id="2147483648" r:id="rId1"/>
  </p:sldMasterIdLst>
  <p:notesMasterIdLst>
    <p:notesMasterId r:id="rId15"/>
  </p:notesMasterIdLst>
  <p:sldIdLst>
    <p:sldId id="454" r:id="rId2"/>
    <p:sldId id="462" r:id="rId3"/>
    <p:sldId id="463" r:id="rId4"/>
    <p:sldId id="464" r:id="rId5"/>
    <p:sldId id="465" r:id="rId6"/>
    <p:sldId id="467" r:id="rId7"/>
    <p:sldId id="468" r:id="rId8"/>
    <p:sldId id="474" r:id="rId9"/>
    <p:sldId id="469" r:id="rId10"/>
    <p:sldId id="470" r:id="rId11"/>
    <p:sldId id="471" r:id="rId12"/>
    <p:sldId id="472" r:id="rId13"/>
    <p:sldId id="473" r:id="rId14"/>
  </p:sldIdLst>
  <p:sldSz cx="12192000" cy="6858000"/>
  <p:notesSz cx="6858000" cy="9144000"/>
  <p:embeddedFontLst>
    <p:embeddedFont>
      <p:font typeface="Asap Condensed Medium" panose="020B0604020202020204" charset="0"/>
      <p:regular r:id="rId16"/>
    </p:embeddedFont>
    <p:embeddedFont>
      <p:font typeface="Nunito Sans" pitchFamily="2" charset="0"/>
      <p:regular r:id="rId17"/>
      <p:bold r:id="rId18"/>
      <p:italic r:id="rId19"/>
      <p:boldItalic r:id="rId20"/>
    </p:embeddedFont>
    <p:embeddedFont>
      <p:font typeface="Webdings" panose="05030102010509060703" pitchFamily="18" charset="2"/>
      <p:regular r:id="rId2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4407" userDrawn="1">
          <p15:clr>
            <a:srgbClr val="A4A3A4"/>
          </p15:clr>
        </p15:guide>
        <p15:guide id="3" orient="horz"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4E3EB"/>
    <a:srgbClr val="FF3378"/>
    <a:srgbClr val="FFC1D6"/>
    <a:srgbClr val="FC6371"/>
    <a:srgbClr val="0153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Helle Formatvorlag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5940675A-B579-460E-94D1-54222C63F5DA}" styleName="Keine Formatvorlage, Tabellenraster">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934" autoAdjust="0"/>
    <p:restoredTop sz="96330"/>
  </p:normalViewPr>
  <p:slideViewPr>
    <p:cSldViewPr snapToGrid="0">
      <p:cViewPr varScale="1">
        <p:scale>
          <a:sx n="106" d="100"/>
          <a:sy n="106" d="100"/>
        </p:scale>
        <p:origin x="468" y="96"/>
      </p:cViewPr>
      <p:guideLst>
        <p:guide pos="4407"/>
        <p:guide orient="horz" pos="2160"/>
      </p:guideLst>
    </p:cSldViewPr>
  </p:slideViewPr>
  <p:outlineViewPr>
    <p:cViewPr>
      <p:scale>
        <a:sx n="33" d="100"/>
        <a:sy n="33" d="100"/>
      </p:scale>
      <p:origin x="0" y="0"/>
    </p:cViewPr>
  </p:outlineViewPr>
  <p:notesTextViewPr>
    <p:cViewPr>
      <p:scale>
        <a:sx n="3" d="2"/>
        <a:sy n="3" d="2"/>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3.fntdata"/><Relationship Id="rId3" Type="http://schemas.openxmlformats.org/officeDocument/2006/relationships/slide" Target="slides/slide2.xml"/><Relationship Id="rId21" Type="http://schemas.openxmlformats.org/officeDocument/2006/relationships/font" Target="fonts/font6.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2.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1.fntdata"/><Relationship Id="rId20" Type="http://schemas.openxmlformats.org/officeDocument/2006/relationships/font" Target="fonts/font5.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notesMaster" Target="notesMasters/notesMaster1.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4.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647C8C-BB2F-9348-8D32-883A1EF8BA40}" type="datetimeFigureOut">
              <a:t>2026. 05. 14.</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8FDFB94-A778-0B46-A526-49803871C545}" type="slidenum">
              <a:t>‹#›</a:t>
            </a:fld>
            <a:endParaRPr lang="de-DE"/>
          </a:p>
        </p:txBody>
      </p:sp>
    </p:spTree>
    <p:extLst>
      <p:ext uri="{BB962C8B-B14F-4D97-AF65-F5344CB8AC3E}">
        <p14:creationId xmlns:p14="http://schemas.microsoft.com/office/powerpoint/2010/main" val="24811882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8FDFB94-A778-0B46-A526-49803871C545}" type="slidenum">
              <a:rPr lang="de-AT" smtClean="0"/>
              <a:t>5</a:t>
            </a:fld>
            <a:endParaRPr lang="de-AT"/>
          </a:p>
        </p:txBody>
      </p:sp>
    </p:spTree>
    <p:extLst>
      <p:ext uri="{BB962C8B-B14F-4D97-AF65-F5344CB8AC3E}">
        <p14:creationId xmlns:p14="http://schemas.microsoft.com/office/powerpoint/2010/main" val="6752154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8FDFB94-A778-0B46-A526-49803871C545}" type="slidenum">
              <a:rPr lang="de-AT" smtClean="0"/>
              <a:t>6</a:t>
            </a:fld>
            <a:endParaRPr lang="de-AT"/>
          </a:p>
        </p:txBody>
      </p:sp>
    </p:spTree>
    <p:extLst>
      <p:ext uri="{BB962C8B-B14F-4D97-AF65-F5344CB8AC3E}">
        <p14:creationId xmlns:p14="http://schemas.microsoft.com/office/powerpoint/2010/main" val="24296457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8FDFB94-A778-0B46-A526-49803871C545}" type="slidenum">
              <a:rPr lang="de-AT" smtClean="0"/>
              <a:t>7</a:t>
            </a:fld>
            <a:endParaRPr lang="de-AT"/>
          </a:p>
        </p:txBody>
      </p:sp>
    </p:spTree>
    <p:extLst>
      <p:ext uri="{BB962C8B-B14F-4D97-AF65-F5344CB8AC3E}">
        <p14:creationId xmlns:p14="http://schemas.microsoft.com/office/powerpoint/2010/main" val="2745854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8FDFB94-A778-0B46-A526-49803871C545}" type="slidenum">
              <a:rPr lang="de-AT" smtClean="0"/>
              <a:t>8</a:t>
            </a:fld>
            <a:endParaRPr lang="de-AT"/>
          </a:p>
        </p:txBody>
      </p:sp>
    </p:spTree>
    <p:extLst>
      <p:ext uri="{BB962C8B-B14F-4D97-AF65-F5344CB8AC3E}">
        <p14:creationId xmlns:p14="http://schemas.microsoft.com/office/powerpoint/2010/main" val="33369233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8FDFB94-A778-0B46-A526-49803871C545}" type="slidenum">
              <a:rPr lang="de-AT" smtClean="0"/>
              <a:t>9</a:t>
            </a:fld>
            <a:endParaRPr lang="de-AT"/>
          </a:p>
        </p:txBody>
      </p:sp>
    </p:spTree>
    <p:extLst>
      <p:ext uri="{BB962C8B-B14F-4D97-AF65-F5344CB8AC3E}">
        <p14:creationId xmlns:p14="http://schemas.microsoft.com/office/powerpoint/2010/main" val="2459013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8FDFB94-A778-0B46-A526-49803871C545}" type="slidenum">
              <a:rPr lang="de-AT" smtClean="0"/>
              <a:t>10</a:t>
            </a:fld>
            <a:endParaRPr lang="de-AT"/>
          </a:p>
        </p:txBody>
      </p:sp>
    </p:spTree>
    <p:extLst>
      <p:ext uri="{BB962C8B-B14F-4D97-AF65-F5344CB8AC3E}">
        <p14:creationId xmlns:p14="http://schemas.microsoft.com/office/powerpoint/2010/main" val="40071913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8FDFB94-A778-0B46-A526-49803871C545}" type="slidenum">
              <a:rPr lang="de-AT" smtClean="0"/>
              <a:t>11</a:t>
            </a:fld>
            <a:endParaRPr lang="de-AT"/>
          </a:p>
        </p:txBody>
      </p:sp>
    </p:spTree>
    <p:extLst>
      <p:ext uri="{BB962C8B-B14F-4D97-AF65-F5344CB8AC3E}">
        <p14:creationId xmlns:p14="http://schemas.microsoft.com/office/powerpoint/2010/main" val="1878681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8FDFB94-A778-0B46-A526-49803871C545}" type="slidenum">
              <a:rPr lang="de-AT" smtClean="0"/>
              <a:t>12</a:t>
            </a:fld>
            <a:endParaRPr lang="de-AT"/>
          </a:p>
        </p:txBody>
      </p:sp>
    </p:spTree>
    <p:extLst>
      <p:ext uri="{BB962C8B-B14F-4D97-AF65-F5344CB8AC3E}">
        <p14:creationId xmlns:p14="http://schemas.microsoft.com/office/powerpoint/2010/main" val="9791972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AT" dirty="0"/>
          </a:p>
        </p:txBody>
      </p:sp>
      <p:sp>
        <p:nvSpPr>
          <p:cNvPr id="4" name="Foliennummernplatzhalter 3"/>
          <p:cNvSpPr>
            <a:spLocks noGrp="1"/>
          </p:cNvSpPr>
          <p:nvPr>
            <p:ph type="sldNum" sz="quarter" idx="5"/>
          </p:nvPr>
        </p:nvSpPr>
        <p:spPr/>
        <p:txBody>
          <a:bodyPr/>
          <a:lstStyle/>
          <a:p>
            <a:fld id="{58FDFB94-A778-0B46-A526-49803871C545}" type="slidenum">
              <a:rPr lang="de-AT" smtClean="0"/>
              <a:t>13</a:t>
            </a:fld>
            <a:endParaRPr lang="de-AT"/>
          </a:p>
        </p:txBody>
      </p:sp>
    </p:spTree>
    <p:extLst>
      <p:ext uri="{BB962C8B-B14F-4D97-AF65-F5344CB8AC3E}">
        <p14:creationId xmlns:p14="http://schemas.microsoft.com/office/powerpoint/2010/main" val="5910713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24_Title Slide">
    <p:bg>
      <p:bgPr>
        <a:solidFill>
          <a:schemeClr val="accent1"/>
        </a:solidFill>
        <a:effectLst/>
      </p:bgPr>
    </p:bg>
    <p:spTree>
      <p:nvGrpSpPr>
        <p:cNvPr id="1" name=""/>
        <p:cNvGrpSpPr/>
        <p:nvPr/>
      </p:nvGrpSpPr>
      <p:grpSpPr>
        <a:xfrm>
          <a:off x="0" y="0"/>
          <a:ext cx="0" cy="0"/>
          <a:chOff x="0" y="0"/>
          <a:chExt cx="0" cy="0"/>
        </a:xfrm>
      </p:grpSpPr>
      <p:sp>
        <p:nvSpPr>
          <p:cNvPr id="2" name="Textplatzhalter 3">
            <a:extLst>
              <a:ext uri="{FF2B5EF4-FFF2-40B4-BE49-F238E27FC236}">
                <a16:creationId xmlns:a16="http://schemas.microsoft.com/office/drawing/2014/main" id="{3A238AB3-D9D1-0DE0-B437-0EC6840DE734}"/>
              </a:ext>
            </a:extLst>
          </p:cNvPr>
          <p:cNvSpPr>
            <a:spLocks noGrp="1"/>
          </p:cNvSpPr>
          <p:nvPr>
            <p:ph type="body" sz="quarter" idx="10" hasCustomPrompt="1"/>
          </p:nvPr>
        </p:nvSpPr>
        <p:spPr>
          <a:xfrm>
            <a:off x="0" y="6320874"/>
            <a:ext cx="3678264" cy="221214"/>
          </a:xfrm>
          <a:solidFill>
            <a:srgbClr val="007D89">
              <a:alpha val="61176"/>
            </a:srgbClr>
          </a:solidFill>
        </p:spPr>
        <p:txBody>
          <a:bodyPr lIns="180000" anchor="ctr">
            <a:noAutofit/>
          </a:bodyPr>
          <a:lstStyle>
            <a:lvl1pPr marL="0" indent="0">
              <a:lnSpc>
                <a:spcPct val="100000"/>
              </a:lnSpc>
              <a:buNone/>
              <a:defRPr sz="900">
                <a:solidFill>
                  <a:schemeClr val="bg1"/>
                </a:solidFill>
              </a:defRPr>
            </a:lvl1pPr>
          </a:lstStyle>
          <a:p>
            <a:pPr lvl="0"/>
            <a:r>
              <a:rPr lang="de-DE"/>
              <a:t>copyright</a:t>
            </a:r>
          </a:p>
        </p:txBody>
      </p:sp>
    </p:spTree>
    <p:extLst>
      <p:ext uri="{BB962C8B-B14F-4D97-AF65-F5344CB8AC3E}">
        <p14:creationId xmlns:p14="http://schemas.microsoft.com/office/powerpoint/2010/main" val="3171568717"/>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Left / right 2 variable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3"/>
            <a:ext cx="4679951"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1308099" y="2044560"/>
            <a:ext cx="4676011" cy="3149860"/>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6" name="Inhaltsplatzhalter 5">
            <a:extLst>
              <a:ext uri="{FF2B5EF4-FFF2-40B4-BE49-F238E27FC236}">
                <a16:creationId xmlns:a16="http://schemas.microsoft.com/office/drawing/2014/main" id="{9A467886-39BC-FBC4-32FB-0A3C85062F01}"/>
              </a:ext>
            </a:extLst>
          </p:cNvPr>
          <p:cNvSpPr>
            <a:spLocks noGrp="1"/>
          </p:cNvSpPr>
          <p:nvPr>
            <p:ph sz="quarter" idx="16" hasCustomPrompt="1"/>
          </p:nvPr>
        </p:nvSpPr>
        <p:spPr>
          <a:xfrm>
            <a:off x="6348413" y="404812"/>
            <a:ext cx="5400675" cy="2650045"/>
          </a:xfrm>
        </p:spPr>
        <p:txBody>
          <a:bodyPr/>
          <a:lstStyle/>
          <a:p>
            <a:pPr lvl="0"/>
            <a:r>
              <a:rPr lang="de-DE"/>
              <a:t>Click to add content</a:t>
            </a:r>
          </a:p>
          <a:p>
            <a:pPr lvl="1"/>
            <a:r>
              <a:rPr lang="de-DE"/>
              <a:t>Zweite Ebene</a:t>
            </a:r>
          </a:p>
          <a:p>
            <a:pPr lvl="2"/>
            <a:r>
              <a:rPr lang="de-DE"/>
              <a:t>Dritte Ebene</a:t>
            </a:r>
          </a:p>
          <a:p>
            <a:pPr lvl="3"/>
            <a:r>
              <a:rPr lang="de-DE"/>
              <a:t>Vierte Ebene</a:t>
            </a:r>
          </a:p>
          <a:p>
            <a:pPr lvl="4"/>
            <a:r>
              <a:rPr lang="de-DE"/>
              <a:t>Fünfte Ebene</a:t>
            </a:r>
          </a:p>
        </p:txBody>
      </p:sp>
      <p:sp>
        <p:nvSpPr>
          <p:cNvPr id="3" name="Inhaltsplatzhalter 5">
            <a:extLst>
              <a:ext uri="{FF2B5EF4-FFF2-40B4-BE49-F238E27FC236}">
                <a16:creationId xmlns:a16="http://schemas.microsoft.com/office/drawing/2014/main" id="{1EB5B5B7-F92E-BE04-E3A5-2F4185DEB04F}"/>
              </a:ext>
            </a:extLst>
          </p:cNvPr>
          <p:cNvSpPr>
            <a:spLocks noGrp="1"/>
          </p:cNvSpPr>
          <p:nvPr>
            <p:ph sz="quarter" idx="17" hasCustomPrompt="1"/>
          </p:nvPr>
        </p:nvSpPr>
        <p:spPr>
          <a:xfrm>
            <a:off x="6348413" y="3228468"/>
            <a:ext cx="5400675" cy="2648457"/>
          </a:xfrm>
        </p:spPr>
        <p:txBody>
          <a:bodyPr/>
          <a:lstStyle/>
          <a:p>
            <a:pPr lvl="0"/>
            <a:r>
              <a:rPr lang="de-DE"/>
              <a:t>Click to add content</a:t>
            </a:r>
          </a:p>
          <a:p>
            <a:pPr lvl="1"/>
            <a:r>
              <a:rPr lang="de-DE"/>
              <a:t>Zweite Ebene</a:t>
            </a:r>
          </a:p>
          <a:p>
            <a:pPr lvl="2"/>
            <a:r>
              <a:rPr lang="de-DE"/>
              <a:t>Dritte Ebene</a:t>
            </a:r>
          </a:p>
          <a:p>
            <a:pPr lvl="3"/>
            <a:r>
              <a:rPr lang="de-DE"/>
              <a:t>Vierte Ebene</a:t>
            </a:r>
          </a:p>
          <a:p>
            <a:pPr lvl="4"/>
            <a:r>
              <a:rPr lang="de-DE"/>
              <a:t>Fünfte Ebene</a:t>
            </a:r>
          </a:p>
        </p:txBody>
      </p:sp>
      <p:sp>
        <p:nvSpPr>
          <p:cNvPr id="4" name="Fußzeilenplatzhalter 3">
            <a:extLst>
              <a:ext uri="{FF2B5EF4-FFF2-40B4-BE49-F238E27FC236}">
                <a16:creationId xmlns:a16="http://schemas.microsoft.com/office/drawing/2014/main" id="{E3C9BF8E-1B73-5255-B8FC-B737D77EB6FE}"/>
              </a:ext>
            </a:extLst>
          </p:cNvPr>
          <p:cNvSpPr>
            <a:spLocks noGrp="1"/>
          </p:cNvSpPr>
          <p:nvPr>
            <p:ph type="ftr" sz="quarter" idx="18"/>
          </p:nvPr>
        </p:nvSpPr>
        <p:spPr/>
        <p:txBody>
          <a:bodyPr/>
          <a:lstStyle/>
          <a:p>
            <a:r>
              <a:rPr lang="de-DE"/>
              <a:t>Name of the presentation</a:t>
            </a:r>
          </a:p>
        </p:txBody>
      </p:sp>
    </p:spTree>
    <p:extLst>
      <p:ext uri="{BB962C8B-B14F-4D97-AF65-F5344CB8AC3E}">
        <p14:creationId xmlns:p14="http://schemas.microsoft.com/office/powerpoint/2010/main" val="2221526542"/>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guide id="3" orient="horz" pos="3702" userDrawn="1">
          <p15:clr>
            <a:srgbClr val="FBAE40"/>
          </p15:clr>
        </p15:guide>
        <p15:guide id="4" orient="horz" pos="1979"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op / 2 card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3"/>
            <a:ext cx="4679951"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6348413" y="812803"/>
            <a:ext cx="5400675" cy="877101"/>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a:t>
            </a:r>
          </a:p>
        </p:txBody>
      </p:sp>
      <p:sp>
        <p:nvSpPr>
          <p:cNvPr id="17" name="Textplatzhalter 10">
            <a:extLst>
              <a:ext uri="{FF2B5EF4-FFF2-40B4-BE49-F238E27FC236}">
                <a16:creationId xmlns:a16="http://schemas.microsoft.com/office/drawing/2014/main" id="{29267663-5E43-1EE8-5525-F2D636312E1A}"/>
              </a:ext>
            </a:extLst>
          </p:cNvPr>
          <p:cNvSpPr>
            <a:spLocks noGrp="1"/>
          </p:cNvSpPr>
          <p:nvPr>
            <p:ph type="body" sz="quarter" idx="17" hasCustomPrompt="1"/>
          </p:nvPr>
        </p:nvSpPr>
        <p:spPr>
          <a:xfrm>
            <a:off x="1308100" y="2030633"/>
            <a:ext cx="4679950" cy="3402716"/>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180000" tIns="180000" rIns="180000" bIns="180000">
            <a:noAutofit/>
          </a:bodyPr>
          <a:lstStyle>
            <a:lvl1pPr marL="0" indent="0">
              <a:buNone/>
              <a:defRPr/>
            </a:lvl1pPr>
          </a:lstStyle>
          <a:p>
            <a:pPr lvl="0"/>
            <a:r>
              <a:rPr lang="de-DE"/>
              <a:t>Content</a:t>
            </a:r>
          </a:p>
          <a:p>
            <a:pPr lvl="1"/>
            <a:r>
              <a:rPr lang="de-DE"/>
              <a:t>Zweite Ebene</a:t>
            </a:r>
          </a:p>
          <a:p>
            <a:pPr lvl="2"/>
            <a:r>
              <a:rPr lang="de-DE"/>
              <a:t>Dritte Ebene</a:t>
            </a:r>
          </a:p>
          <a:p>
            <a:pPr lvl="3"/>
            <a:r>
              <a:rPr lang="de-DE"/>
              <a:t>Vierte Ebene</a:t>
            </a:r>
          </a:p>
          <a:p>
            <a:pPr lvl="4"/>
            <a:r>
              <a:rPr lang="de-DE"/>
              <a:t>Fünfte Ebene</a:t>
            </a:r>
          </a:p>
        </p:txBody>
      </p:sp>
      <p:sp>
        <p:nvSpPr>
          <p:cNvPr id="22" name="Textplatzhalter 10">
            <a:extLst>
              <a:ext uri="{FF2B5EF4-FFF2-40B4-BE49-F238E27FC236}">
                <a16:creationId xmlns:a16="http://schemas.microsoft.com/office/drawing/2014/main" id="{3197C94D-555A-01A5-306F-2466E0C7E44E}"/>
              </a:ext>
            </a:extLst>
          </p:cNvPr>
          <p:cNvSpPr>
            <a:spLocks noGrp="1"/>
          </p:cNvSpPr>
          <p:nvPr>
            <p:ph type="body" sz="quarter" idx="19" hasCustomPrompt="1"/>
          </p:nvPr>
        </p:nvSpPr>
        <p:spPr>
          <a:xfrm>
            <a:off x="6348413" y="2030633"/>
            <a:ext cx="5400675" cy="3402716"/>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180000" tIns="180000" rIns="180000" bIns="180000">
            <a:noAutofit/>
          </a:bodyPr>
          <a:lstStyle>
            <a:lvl1pPr marL="0" indent="0">
              <a:buNone/>
              <a:defRPr/>
            </a:lvl1pPr>
          </a:lstStyle>
          <a:p>
            <a:pPr lvl="0"/>
            <a:r>
              <a:rPr lang="de-DE"/>
              <a:t>Content</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01F82E5C-7345-B561-47FD-8A824ECD8B09}"/>
              </a:ext>
            </a:extLst>
          </p:cNvPr>
          <p:cNvSpPr>
            <a:spLocks noGrp="1"/>
          </p:cNvSpPr>
          <p:nvPr>
            <p:ph type="ftr" sz="quarter" idx="20"/>
          </p:nvPr>
        </p:nvSpPr>
        <p:spPr/>
        <p:txBody>
          <a:bodyPr/>
          <a:lstStyle/>
          <a:p>
            <a:r>
              <a:rPr lang="de-DE"/>
              <a:t>Name of the presentation</a:t>
            </a:r>
          </a:p>
        </p:txBody>
      </p:sp>
    </p:spTree>
    <p:extLst>
      <p:ext uri="{BB962C8B-B14F-4D97-AF65-F5344CB8AC3E}">
        <p14:creationId xmlns:p14="http://schemas.microsoft.com/office/powerpoint/2010/main" val="2266039678"/>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op / 3 card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3"/>
            <a:ext cx="4679951"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6348413" y="812803"/>
            <a:ext cx="5400675" cy="877101"/>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a:t>
            </a:r>
          </a:p>
        </p:txBody>
      </p:sp>
      <p:sp>
        <p:nvSpPr>
          <p:cNvPr id="17" name="Textplatzhalter 10">
            <a:extLst>
              <a:ext uri="{FF2B5EF4-FFF2-40B4-BE49-F238E27FC236}">
                <a16:creationId xmlns:a16="http://schemas.microsoft.com/office/drawing/2014/main" id="{29267663-5E43-1EE8-5525-F2D636312E1A}"/>
              </a:ext>
            </a:extLst>
          </p:cNvPr>
          <p:cNvSpPr>
            <a:spLocks noGrp="1"/>
          </p:cNvSpPr>
          <p:nvPr>
            <p:ph type="body" sz="quarter" idx="17" hasCustomPrompt="1"/>
          </p:nvPr>
        </p:nvSpPr>
        <p:spPr>
          <a:xfrm>
            <a:off x="1308100" y="2030633"/>
            <a:ext cx="4679950" cy="3402716"/>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180000" tIns="180000" rIns="180000" bIns="180000">
            <a:noAutofit/>
          </a:bodyPr>
          <a:lstStyle>
            <a:lvl1pPr marL="0" indent="0">
              <a:buNone/>
              <a:defRPr/>
            </a:lvl1pPr>
          </a:lstStyle>
          <a:p>
            <a:pPr lvl="0"/>
            <a:r>
              <a:rPr lang="de-DE"/>
              <a:t>Content</a:t>
            </a:r>
          </a:p>
          <a:p>
            <a:pPr lvl="1"/>
            <a:r>
              <a:rPr lang="de-DE"/>
              <a:t>Zweite Ebene</a:t>
            </a:r>
          </a:p>
          <a:p>
            <a:pPr lvl="2"/>
            <a:r>
              <a:rPr lang="de-DE"/>
              <a:t>Dritte Ebene</a:t>
            </a:r>
          </a:p>
          <a:p>
            <a:pPr lvl="3"/>
            <a:r>
              <a:rPr lang="de-DE"/>
              <a:t>Vierte Ebene</a:t>
            </a:r>
          </a:p>
          <a:p>
            <a:pPr lvl="4"/>
            <a:r>
              <a:rPr lang="de-DE"/>
              <a:t>Fünfte Ebene</a:t>
            </a:r>
          </a:p>
        </p:txBody>
      </p:sp>
      <p:sp>
        <p:nvSpPr>
          <p:cNvPr id="22" name="Textplatzhalter 10">
            <a:extLst>
              <a:ext uri="{FF2B5EF4-FFF2-40B4-BE49-F238E27FC236}">
                <a16:creationId xmlns:a16="http://schemas.microsoft.com/office/drawing/2014/main" id="{3197C94D-555A-01A5-306F-2466E0C7E44E}"/>
              </a:ext>
            </a:extLst>
          </p:cNvPr>
          <p:cNvSpPr>
            <a:spLocks noGrp="1"/>
          </p:cNvSpPr>
          <p:nvPr>
            <p:ph type="body" sz="quarter" idx="19" hasCustomPrompt="1"/>
          </p:nvPr>
        </p:nvSpPr>
        <p:spPr>
          <a:xfrm>
            <a:off x="9103973" y="2030633"/>
            <a:ext cx="2645115" cy="3402716"/>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180000" tIns="180000" rIns="180000" bIns="180000">
            <a:noAutofit/>
          </a:bodyPr>
          <a:lstStyle>
            <a:lvl1pPr marL="0" indent="0">
              <a:buNone/>
              <a:defRPr/>
            </a:lvl1pPr>
          </a:lstStyle>
          <a:p>
            <a:pPr lvl="0"/>
            <a:r>
              <a:rPr lang="de-DE"/>
              <a:t>Content</a:t>
            </a:r>
          </a:p>
          <a:p>
            <a:pPr lvl="1"/>
            <a:r>
              <a:rPr lang="de-DE"/>
              <a:t>Zweite Ebene</a:t>
            </a:r>
          </a:p>
          <a:p>
            <a:pPr lvl="2"/>
            <a:r>
              <a:rPr lang="de-DE"/>
              <a:t>Dritte Ebene</a:t>
            </a:r>
          </a:p>
          <a:p>
            <a:pPr lvl="3"/>
            <a:r>
              <a:rPr lang="de-DE"/>
              <a:t>Vierte Ebene</a:t>
            </a:r>
          </a:p>
          <a:p>
            <a:pPr lvl="4"/>
            <a:r>
              <a:rPr lang="de-DE"/>
              <a:t>Fünfte Ebene</a:t>
            </a:r>
          </a:p>
        </p:txBody>
      </p:sp>
      <p:sp>
        <p:nvSpPr>
          <p:cNvPr id="6" name="Textplatzhalter 10">
            <a:extLst>
              <a:ext uri="{FF2B5EF4-FFF2-40B4-BE49-F238E27FC236}">
                <a16:creationId xmlns:a16="http://schemas.microsoft.com/office/drawing/2014/main" id="{88B8BAD7-2573-A18D-71BD-2371DE05E256}"/>
              </a:ext>
            </a:extLst>
          </p:cNvPr>
          <p:cNvSpPr>
            <a:spLocks noGrp="1"/>
          </p:cNvSpPr>
          <p:nvPr>
            <p:ph type="body" sz="quarter" idx="20" hasCustomPrompt="1"/>
          </p:nvPr>
        </p:nvSpPr>
        <p:spPr>
          <a:xfrm>
            <a:off x="6348413" y="2030633"/>
            <a:ext cx="2645115" cy="3402716"/>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180000" tIns="180000" rIns="180000" bIns="180000">
            <a:noAutofit/>
          </a:bodyPr>
          <a:lstStyle>
            <a:lvl1pPr marL="0" indent="0">
              <a:buNone/>
              <a:defRPr/>
            </a:lvl1pPr>
          </a:lstStyle>
          <a:p>
            <a:pPr lvl="0"/>
            <a:r>
              <a:rPr lang="de-DE"/>
              <a:t>Content</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D01EE767-6FAD-761D-05ED-0B92E68ABFD9}"/>
              </a:ext>
            </a:extLst>
          </p:cNvPr>
          <p:cNvSpPr>
            <a:spLocks noGrp="1"/>
          </p:cNvSpPr>
          <p:nvPr>
            <p:ph type="ftr" sz="quarter" idx="21"/>
          </p:nvPr>
        </p:nvSpPr>
        <p:spPr/>
        <p:txBody>
          <a:bodyPr/>
          <a:lstStyle/>
          <a:p>
            <a:r>
              <a:rPr lang="de-DE"/>
              <a:t>Name of the presentation</a:t>
            </a:r>
          </a:p>
        </p:txBody>
      </p:sp>
    </p:spTree>
    <p:extLst>
      <p:ext uri="{BB962C8B-B14F-4D97-AF65-F5344CB8AC3E}">
        <p14:creationId xmlns:p14="http://schemas.microsoft.com/office/powerpoint/2010/main" val="4152648207"/>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 Boxes">
    <p:spTree>
      <p:nvGrpSpPr>
        <p:cNvPr id="1" name=""/>
        <p:cNvGrpSpPr/>
        <p:nvPr/>
      </p:nvGrpSpPr>
      <p:grpSpPr>
        <a:xfrm>
          <a:off x="0" y="0"/>
          <a:ext cx="0" cy="0"/>
          <a:chOff x="0" y="0"/>
          <a:chExt cx="0" cy="0"/>
        </a:xfrm>
      </p:grpSpPr>
      <p:sp>
        <p:nvSpPr>
          <p:cNvPr id="17" name="Textplatzhalter 10">
            <a:extLst>
              <a:ext uri="{FF2B5EF4-FFF2-40B4-BE49-F238E27FC236}">
                <a16:creationId xmlns:a16="http://schemas.microsoft.com/office/drawing/2014/main" id="{29267663-5E43-1EE8-5525-F2D636312E1A}"/>
              </a:ext>
            </a:extLst>
          </p:cNvPr>
          <p:cNvSpPr>
            <a:spLocks noGrp="1"/>
          </p:cNvSpPr>
          <p:nvPr>
            <p:ph type="body" sz="quarter" idx="17"/>
          </p:nvPr>
        </p:nvSpPr>
        <p:spPr>
          <a:xfrm>
            <a:off x="5424181" y="1057240"/>
            <a:ext cx="3080722" cy="1862942"/>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432000" tIns="432000" rIns="180000" bIns="180000">
            <a:noAutofit/>
          </a:bodyPr>
          <a:lstStyle>
            <a:lvl1pPr marL="0" indent="0">
              <a:buNone/>
              <a:defRPr sz="2000">
                <a:latin typeface="Asap Condensed Medium" pitchFamily="2" charset="77"/>
              </a:defRPr>
            </a:lvl1pPr>
            <a:lvl2pPr marL="313177" indent="0">
              <a:buNone/>
              <a:defRPr/>
            </a:lvl2pPr>
            <a:lvl3pPr marL="671411" indent="0">
              <a:buNone/>
              <a:defRPr/>
            </a:lvl3pPr>
            <a:lvl4pPr marL="1031411" indent="0">
              <a:buNone/>
              <a:defRPr/>
            </a:lvl4pPr>
          </a:lstStyle>
          <a:p>
            <a:pPr lvl="0"/>
            <a:endParaRPr lang="de-DE"/>
          </a:p>
        </p:txBody>
      </p:sp>
      <p:sp>
        <p:nvSpPr>
          <p:cNvPr id="28" name="Titel 1">
            <a:extLst>
              <a:ext uri="{FF2B5EF4-FFF2-40B4-BE49-F238E27FC236}">
                <a16:creationId xmlns:a16="http://schemas.microsoft.com/office/drawing/2014/main" id="{E50F5A42-C312-492A-264D-9FD4BE770541}"/>
              </a:ext>
            </a:extLst>
          </p:cNvPr>
          <p:cNvSpPr>
            <a:spLocks noGrp="1"/>
          </p:cNvSpPr>
          <p:nvPr>
            <p:ph type="title" hasCustomPrompt="1"/>
          </p:nvPr>
        </p:nvSpPr>
        <p:spPr>
          <a:xfrm>
            <a:off x="1308100" y="812803"/>
            <a:ext cx="3470378"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29" name="Textplatzhalter 14">
            <a:extLst>
              <a:ext uri="{FF2B5EF4-FFF2-40B4-BE49-F238E27FC236}">
                <a16:creationId xmlns:a16="http://schemas.microsoft.com/office/drawing/2014/main" id="{1C0F5310-EE93-58C5-07DD-3B924B66D815}"/>
              </a:ext>
            </a:extLst>
          </p:cNvPr>
          <p:cNvSpPr>
            <a:spLocks noGrp="1"/>
          </p:cNvSpPr>
          <p:nvPr>
            <p:ph type="body" sz="quarter" idx="13" hasCustomPrompt="1"/>
          </p:nvPr>
        </p:nvSpPr>
        <p:spPr>
          <a:xfrm>
            <a:off x="1308100" y="404813"/>
            <a:ext cx="3470377" cy="236603"/>
          </a:xfrm>
        </p:spPr>
        <p:txBody>
          <a:bodyPr/>
          <a:lstStyle>
            <a:lvl1pPr marL="0" indent="0">
              <a:buNone/>
              <a:defRPr sz="1200" b="1">
                <a:solidFill>
                  <a:schemeClr val="tx1"/>
                </a:solidFill>
              </a:defRPr>
            </a:lvl1pPr>
          </a:lstStyle>
          <a:p>
            <a:pPr lvl="0"/>
            <a:r>
              <a:rPr lang="de-DE"/>
              <a:t>Introline</a:t>
            </a:r>
          </a:p>
        </p:txBody>
      </p:sp>
      <p:sp>
        <p:nvSpPr>
          <p:cNvPr id="30" name="Textplatzhalter 14">
            <a:extLst>
              <a:ext uri="{FF2B5EF4-FFF2-40B4-BE49-F238E27FC236}">
                <a16:creationId xmlns:a16="http://schemas.microsoft.com/office/drawing/2014/main" id="{F28D528E-433B-3CF2-3BC7-8166CB1A5A9A}"/>
              </a:ext>
            </a:extLst>
          </p:cNvPr>
          <p:cNvSpPr>
            <a:spLocks noGrp="1"/>
          </p:cNvSpPr>
          <p:nvPr>
            <p:ph type="body" sz="quarter" idx="14" hasCustomPrompt="1"/>
          </p:nvPr>
        </p:nvSpPr>
        <p:spPr>
          <a:xfrm>
            <a:off x="1308100" y="2044560"/>
            <a:ext cx="3450714" cy="3149860"/>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31" name="Textplatzhalter 10">
            <a:extLst>
              <a:ext uri="{FF2B5EF4-FFF2-40B4-BE49-F238E27FC236}">
                <a16:creationId xmlns:a16="http://schemas.microsoft.com/office/drawing/2014/main" id="{62CB9F51-26D2-F94F-7920-D7698CC75905}"/>
              </a:ext>
            </a:extLst>
          </p:cNvPr>
          <p:cNvSpPr>
            <a:spLocks noGrp="1"/>
          </p:cNvSpPr>
          <p:nvPr>
            <p:ph type="body" sz="quarter" idx="18"/>
          </p:nvPr>
        </p:nvSpPr>
        <p:spPr>
          <a:xfrm>
            <a:off x="5424180" y="3107262"/>
            <a:ext cx="3080722" cy="1862942"/>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432000" tIns="432000" rIns="180000" bIns="180000">
            <a:noAutofit/>
          </a:bodyPr>
          <a:lstStyle>
            <a:lvl1pPr marL="0" indent="0">
              <a:buNone/>
              <a:defRPr sz="2000">
                <a:latin typeface="Asap Condensed Medium" pitchFamily="2" charset="77"/>
              </a:defRPr>
            </a:lvl1pPr>
            <a:lvl2pPr marL="313177" indent="0">
              <a:buNone/>
              <a:defRPr/>
            </a:lvl2pPr>
            <a:lvl3pPr marL="671411" indent="0">
              <a:buNone/>
              <a:defRPr/>
            </a:lvl3pPr>
            <a:lvl4pPr marL="1031411" indent="0">
              <a:buNone/>
              <a:defRPr/>
            </a:lvl4pPr>
          </a:lstStyle>
          <a:p>
            <a:pPr lvl="0"/>
            <a:endParaRPr lang="de-DE"/>
          </a:p>
        </p:txBody>
      </p:sp>
      <p:sp>
        <p:nvSpPr>
          <p:cNvPr id="33" name="Textplatzhalter 10">
            <a:extLst>
              <a:ext uri="{FF2B5EF4-FFF2-40B4-BE49-F238E27FC236}">
                <a16:creationId xmlns:a16="http://schemas.microsoft.com/office/drawing/2014/main" id="{98A599D7-DB3D-E17D-3BAA-1BCED7D65752}"/>
              </a:ext>
            </a:extLst>
          </p:cNvPr>
          <p:cNvSpPr>
            <a:spLocks noGrp="1"/>
          </p:cNvSpPr>
          <p:nvPr>
            <p:ph type="body" sz="quarter" idx="19"/>
          </p:nvPr>
        </p:nvSpPr>
        <p:spPr>
          <a:xfrm>
            <a:off x="8668366" y="1963961"/>
            <a:ext cx="3080722" cy="1862942"/>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432000" tIns="432000" rIns="180000" bIns="180000">
            <a:noAutofit/>
          </a:bodyPr>
          <a:lstStyle>
            <a:lvl1pPr marL="0" indent="0">
              <a:buNone/>
              <a:defRPr sz="2000">
                <a:latin typeface="Asap Condensed Medium" pitchFamily="2" charset="77"/>
              </a:defRPr>
            </a:lvl1pPr>
            <a:lvl2pPr marL="313177" indent="0">
              <a:buNone/>
              <a:defRPr/>
            </a:lvl2pPr>
            <a:lvl3pPr marL="671411" indent="0">
              <a:buNone/>
              <a:defRPr/>
            </a:lvl3pPr>
            <a:lvl4pPr marL="1031411" indent="0">
              <a:buNone/>
              <a:defRPr/>
            </a:lvl4pPr>
          </a:lstStyle>
          <a:p>
            <a:pPr lvl="0"/>
            <a:endParaRPr lang="de-DE"/>
          </a:p>
        </p:txBody>
      </p:sp>
      <p:sp>
        <p:nvSpPr>
          <p:cNvPr id="34" name="Textplatzhalter 10">
            <a:extLst>
              <a:ext uri="{FF2B5EF4-FFF2-40B4-BE49-F238E27FC236}">
                <a16:creationId xmlns:a16="http://schemas.microsoft.com/office/drawing/2014/main" id="{B60E7293-99C8-2A75-1BA4-E500B5B38856}"/>
              </a:ext>
            </a:extLst>
          </p:cNvPr>
          <p:cNvSpPr>
            <a:spLocks noGrp="1"/>
          </p:cNvSpPr>
          <p:nvPr>
            <p:ph type="body" sz="quarter" idx="20"/>
          </p:nvPr>
        </p:nvSpPr>
        <p:spPr>
          <a:xfrm>
            <a:off x="8668365" y="4013983"/>
            <a:ext cx="3080722" cy="1862942"/>
          </a:xfrm>
          <a:prstGeom prst="roundRect">
            <a:avLst>
              <a:gd name="adj" fmla="val 2670"/>
            </a:avLst>
          </a:prstGeom>
          <a:solidFill>
            <a:schemeClr val="bg1"/>
          </a:solidFill>
          <a:effectLst>
            <a:outerShdw blurRad="444500" dist="127000" dir="5400000" algn="t" rotWithShape="0">
              <a:prstClr val="black">
                <a:alpha val="10000"/>
              </a:prstClr>
            </a:outerShdw>
          </a:effectLst>
        </p:spPr>
        <p:txBody>
          <a:bodyPr lIns="432000" tIns="432000" rIns="180000" bIns="180000">
            <a:noAutofit/>
          </a:bodyPr>
          <a:lstStyle>
            <a:lvl1pPr marL="0" indent="0">
              <a:buNone/>
              <a:defRPr sz="2000">
                <a:latin typeface="Asap Condensed Medium" pitchFamily="2" charset="77"/>
              </a:defRPr>
            </a:lvl1pPr>
            <a:lvl2pPr marL="313177" indent="0">
              <a:buNone/>
              <a:defRPr/>
            </a:lvl2pPr>
            <a:lvl3pPr marL="671411" indent="0">
              <a:buNone/>
              <a:defRPr/>
            </a:lvl3pPr>
            <a:lvl4pPr marL="1031411" indent="0">
              <a:buNone/>
              <a:defRPr/>
            </a:lvl4pPr>
          </a:lstStyle>
          <a:p>
            <a:pPr lvl="0"/>
            <a:endParaRPr lang="de-DE"/>
          </a:p>
        </p:txBody>
      </p:sp>
      <p:sp>
        <p:nvSpPr>
          <p:cNvPr id="4" name="Fußzeilenplatzhalter 3">
            <a:extLst>
              <a:ext uri="{FF2B5EF4-FFF2-40B4-BE49-F238E27FC236}">
                <a16:creationId xmlns:a16="http://schemas.microsoft.com/office/drawing/2014/main" id="{2E0B3F60-A59C-FA18-59D6-08407D200C45}"/>
              </a:ext>
            </a:extLst>
          </p:cNvPr>
          <p:cNvSpPr>
            <a:spLocks noGrp="1"/>
          </p:cNvSpPr>
          <p:nvPr>
            <p:ph type="ftr" sz="quarter" idx="21"/>
          </p:nvPr>
        </p:nvSpPr>
        <p:spPr/>
        <p:txBody>
          <a:bodyPr/>
          <a:lstStyle/>
          <a:p>
            <a:r>
              <a:rPr lang="de-DE"/>
              <a:t>Name of the presentation</a:t>
            </a:r>
          </a:p>
        </p:txBody>
      </p:sp>
    </p:spTree>
    <p:extLst>
      <p:ext uri="{BB962C8B-B14F-4D97-AF65-F5344CB8AC3E}">
        <p14:creationId xmlns:p14="http://schemas.microsoft.com/office/powerpoint/2010/main" val="1017478091"/>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Multi Structur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404813"/>
            <a:ext cx="4679951"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6348412" y="404813"/>
            <a:ext cx="5400675" cy="874190"/>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a:t>
            </a:r>
          </a:p>
        </p:txBody>
      </p:sp>
      <p:sp>
        <p:nvSpPr>
          <p:cNvPr id="12" name="Textplatzhalter 8">
            <a:extLst>
              <a:ext uri="{FF2B5EF4-FFF2-40B4-BE49-F238E27FC236}">
                <a16:creationId xmlns:a16="http://schemas.microsoft.com/office/drawing/2014/main" id="{5DED1D35-D361-E4DC-EA3E-535D3460D1A5}"/>
              </a:ext>
            </a:extLst>
          </p:cNvPr>
          <p:cNvSpPr>
            <a:spLocks noGrp="1"/>
          </p:cNvSpPr>
          <p:nvPr>
            <p:ph type="body" sz="quarter" idx="24" hasCustomPrompt="1"/>
          </p:nvPr>
        </p:nvSpPr>
        <p:spPr>
          <a:xfrm>
            <a:off x="3594101" y="3732831"/>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3" name="Textplatzhalter 8">
            <a:extLst>
              <a:ext uri="{FF2B5EF4-FFF2-40B4-BE49-F238E27FC236}">
                <a16:creationId xmlns:a16="http://schemas.microsoft.com/office/drawing/2014/main" id="{463FF596-204F-6F29-FEC9-FF0A734C9ABD}"/>
              </a:ext>
            </a:extLst>
          </p:cNvPr>
          <p:cNvSpPr>
            <a:spLocks noGrp="1"/>
          </p:cNvSpPr>
          <p:nvPr>
            <p:ph type="body" sz="quarter" idx="25" hasCustomPrompt="1"/>
          </p:nvPr>
        </p:nvSpPr>
        <p:spPr>
          <a:xfrm>
            <a:off x="3594101" y="4105154"/>
            <a:ext cx="1961745"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6" name="Textplatzhalter 14">
            <a:extLst>
              <a:ext uri="{FF2B5EF4-FFF2-40B4-BE49-F238E27FC236}">
                <a16:creationId xmlns:a16="http://schemas.microsoft.com/office/drawing/2014/main" id="{7DE69C1B-7E44-672B-B553-80797CB1AB11}"/>
              </a:ext>
            </a:extLst>
          </p:cNvPr>
          <p:cNvSpPr>
            <a:spLocks noGrp="1"/>
          </p:cNvSpPr>
          <p:nvPr>
            <p:ph type="body" sz="quarter" idx="26" hasCustomPrompt="1"/>
          </p:nvPr>
        </p:nvSpPr>
        <p:spPr>
          <a:xfrm>
            <a:off x="3594102" y="4596777"/>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7" name="Textplatzhalter 8">
            <a:extLst>
              <a:ext uri="{FF2B5EF4-FFF2-40B4-BE49-F238E27FC236}">
                <a16:creationId xmlns:a16="http://schemas.microsoft.com/office/drawing/2014/main" id="{E4175CFC-0E6C-D9C2-05EA-EEC5EE816371}"/>
              </a:ext>
            </a:extLst>
          </p:cNvPr>
          <p:cNvSpPr>
            <a:spLocks noGrp="1"/>
          </p:cNvSpPr>
          <p:nvPr>
            <p:ph type="body" sz="quarter" idx="27" hasCustomPrompt="1"/>
          </p:nvPr>
        </p:nvSpPr>
        <p:spPr>
          <a:xfrm>
            <a:off x="5868526" y="3732831"/>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8" name="Textplatzhalter 8">
            <a:extLst>
              <a:ext uri="{FF2B5EF4-FFF2-40B4-BE49-F238E27FC236}">
                <a16:creationId xmlns:a16="http://schemas.microsoft.com/office/drawing/2014/main" id="{5C501C2D-71E2-8DAF-135E-43D5AFAC7EB5}"/>
              </a:ext>
            </a:extLst>
          </p:cNvPr>
          <p:cNvSpPr>
            <a:spLocks noGrp="1"/>
          </p:cNvSpPr>
          <p:nvPr>
            <p:ph type="body" sz="quarter" idx="28" hasCustomPrompt="1"/>
          </p:nvPr>
        </p:nvSpPr>
        <p:spPr>
          <a:xfrm>
            <a:off x="5868526" y="4105154"/>
            <a:ext cx="1961745"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9" name="Textplatzhalter 14">
            <a:extLst>
              <a:ext uri="{FF2B5EF4-FFF2-40B4-BE49-F238E27FC236}">
                <a16:creationId xmlns:a16="http://schemas.microsoft.com/office/drawing/2014/main" id="{549D3F49-CF5A-0DFB-C42F-87881C5C44E5}"/>
              </a:ext>
            </a:extLst>
          </p:cNvPr>
          <p:cNvSpPr>
            <a:spLocks noGrp="1"/>
          </p:cNvSpPr>
          <p:nvPr>
            <p:ph type="body" sz="quarter" idx="29" hasCustomPrompt="1"/>
          </p:nvPr>
        </p:nvSpPr>
        <p:spPr>
          <a:xfrm>
            <a:off x="5868527" y="4596777"/>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10" name="Textplatzhalter 8">
            <a:extLst>
              <a:ext uri="{FF2B5EF4-FFF2-40B4-BE49-F238E27FC236}">
                <a16:creationId xmlns:a16="http://schemas.microsoft.com/office/drawing/2014/main" id="{6C74CBEB-DD55-87D3-255B-7F68FAD4E990}"/>
              </a:ext>
            </a:extLst>
          </p:cNvPr>
          <p:cNvSpPr>
            <a:spLocks noGrp="1"/>
          </p:cNvSpPr>
          <p:nvPr>
            <p:ph type="body" sz="quarter" idx="30" hasCustomPrompt="1"/>
          </p:nvPr>
        </p:nvSpPr>
        <p:spPr>
          <a:xfrm>
            <a:off x="8154528" y="3732831"/>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11" name="Textplatzhalter 8">
            <a:extLst>
              <a:ext uri="{FF2B5EF4-FFF2-40B4-BE49-F238E27FC236}">
                <a16:creationId xmlns:a16="http://schemas.microsoft.com/office/drawing/2014/main" id="{5BA5174E-2812-083C-2361-5A7AEC4294BF}"/>
              </a:ext>
            </a:extLst>
          </p:cNvPr>
          <p:cNvSpPr>
            <a:spLocks noGrp="1"/>
          </p:cNvSpPr>
          <p:nvPr>
            <p:ph type="body" sz="quarter" idx="31" hasCustomPrompt="1"/>
          </p:nvPr>
        </p:nvSpPr>
        <p:spPr>
          <a:xfrm>
            <a:off x="8154528" y="4105154"/>
            <a:ext cx="1961745"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13" name="Textplatzhalter 14">
            <a:extLst>
              <a:ext uri="{FF2B5EF4-FFF2-40B4-BE49-F238E27FC236}">
                <a16:creationId xmlns:a16="http://schemas.microsoft.com/office/drawing/2014/main" id="{6BF9DC0B-7720-903C-63E8-CF898397AA5A}"/>
              </a:ext>
            </a:extLst>
          </p:cNvPr>
          <p:cNvSpPr>
            <a:spLocks noGrp="1"/>
          </p:cNvSpPr>
          <p:nvPr>
            <p:ph type="body" sz="quarter" idx="32" hasCustomPrompt="1"/>
          </p:nvPr>
        </p:nvSpPr>
        <p:spPr>
          <a:xfrm>
            <a:off x="8154529" y="4596777"/>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14" name="Textplatzhalter 8">
            <a:extLst>
              <a:ext uri="{FF2B5EF4-FFF2-40B4-BE49-F238E27FC236}">
                <a16:creationId xmlns:a16="http://schemas.microsoft.com/office/drawing/2014/main" id="{2E2360B4-3E07-31EB-47C7-4A2451CD1652}"/>
              </a:ext>
            </a:extLst>
          </p:cNvPr>
          <p:cNvSpPr>
            <a:spLocks noGrp="1"/>
          </p:cNvSpPr>
          <p:nvPr>
            <p:ph type="body" sz="quarter" idx="33" hasCustomPrompt="1"/>
          </p:nvPr>
        </p:nvSpPr>
        <p:spPr>
          <a:xfrm>
            <a:off x="1308100" y="3732831"/>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17" name="Textplatzhalter 8">
            <a:extLst>
              <a:ext uri="{FF2B5EF4-FFF2-40B4-BE49-F238E27FC236}">
                <a16:creationId xmlns:a16="http://schemas.microsoft.com/office/drawing/2014/main" id="{76B18598-E906-9878-EEDE-09150F516BBB}"/>
              </a:ext>
            </a:extLst>
          </p:cNvPr>
          <p:cNvSpPr>
            <a:spLocks noGrp="1"/>
          </p:cNvSpPr>
          <p:nvPr>
            <p:ph type="body" sz="quarter" idx="34" hasCustomPrompt="1"/>
          </p:nvPr>
        </p:nvSpPr>
        <p:spPr>
          <a:xfrm>
            <a:off x="1308100" y="4105154"/>
            <a:ext cx="1961745"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18" name="Textplatzhalter 14">
            <a:extLst>
              <a:ext uri="{FF2B5EF4-FFF2-40B4-BE49-F238E27FC236}">
                <a16:creationId xmlns:a16="http://schemas.microsoft.com/office/drawing/2014/main" id="{8D86F89A-D127-7BDA-EE3F-02A14FB3AD3F}"/>
              </a:ext>
            </a:extLst>
          </p:cNvPr>
          <p:cNvSpPr>
            <a:spLocks noGrp="1"/>
          </p:cNvSpPr>
          <p:nvPr>
            <p:ph type="body" sz="quarter" idx="35" hasCustomPrompt="1"/>
          </p:nvPr>
        </p:nvSpPr>
        <p:spPr>
          <a:xfrm>
            <a:off x="1308101" y="4596777"/>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31" name="Textplatzhalter 8">
            <a:extLst>
              <a:ext uri="{FF2B5EF4-FFF2-40B4-BE49-F238E27FC236}">
                <a16:creationId xmlns:a16="http://schemas.microsoft.com/office/drawing/2014/main" id="{3CAAC118-DC09-4535-D454-05A6ADCF631D}"/>
              </a:ext>
            </a:extLst>
          </p:cNvPr>
          <p:cNvSpPr>
            <a:spLocks noGrp="1"/>
          </p:cNvSpPr>
          <p:nvPr>
            <p:ph type="body" sz="quarter" idx="36" hasCustomPrompt="1"/>
          </p:nvPr>
        </p:nvSpPr>
        <p:spPr>
          <a:xfrm>
            <a:off x="3594101" y="1539428"/>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32" name="Textplatzhalter 8">
            <a:extLst>
              <a:ext uri="{FF2B5EF4-FFF2-40B4-BE49-F238E27FC236}">
                <a16:creationId xmlns:a16="http://schemas.microsoft.com/office/drawing/2014/main" id="{0D978676-F981-6D64-10B1-337C91924242}"/>
              </a:ext>
            </a:extLst>
          </p:cNvPr>
          <p:cNvSpPr>
            <a:spLocks noGrp="1"/>
          </p:cNvSpPr>
          <p:nvPr>
            <p:ph type="body" sz="quarter" idx="37" hasCustomPrompt="1"/>
          </p:nvPr>
        </p:nvSpPr>
        <p:spPr>
          <a:xfrm>
            <a:off x="3594101" y="1911751"/>
            <a:ext cx="1950171"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33" name="Textplatzhalter 14">
            <a:extLst>
              <a:ext uri="{FF2B5EF4-FFF2-40B4-BE49-F238E27FC236}">
                <a16:creationId xmlns:a16="http://schemas.microsoft.com/office/drawing/2014/main" id="{D314E79D-3B51-A07F-CD0E-5AC39094ACED}"/>
              </a:ext>
            </a:extLst>
          </p:cNvPr>
          <p:cNvSpPr>
            <a:spLocks noGrp="1"/>
          </p:cNvSpPr>
          <p:nvPr>
            <p:ph type="body" sz="quarter" idx="38" hasCustomPrompt="1"/>
          </p:nvPr>
        </p:nvSpPr>
        <p:spPr>
          <a:xfrm>
            <a:off x="3594102" y="2403374"/>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34" name="Textplatzhalter 8">
            <a:extLst>
              <a:ext uri="{FF2B5EF4-FFF2-40B4-BE49-F238E27FC236}">
                <a16:creationId xmlns:a16="http://schemas.microsoft.com/office/drawing/2014/main" id="{A74F2ED9-945F-A542-D05B-C02E727D5970}"/>
              </a:ext>
            </a:extLst>
          </p:cNvPr>
          <p:cNvSpPr>
            <a:spLocks noGrp="1"/>
          </p:cNvSpPr>
          <p:nvPr>
            <p:ph type="body" sz="quarter" idx="39" hasCustomPrompt="1"/>
          </p:nvPr>
        </p:nvSpPr>
        <p:spPr>
          <a:xfrm>
            <a:off x="5868526" y="1539428"/>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35" name="Textplatzhalter 8">
            <a:extLst>
              <a:ext uri="{FF2B5EF4-FFF2-40B4-BE49-F238E27FC236}">
                <a16:creationId xmlns:a16="http://schemas.microsoft.com/office/drawing/2014/main" id="{FABB8A08-42EA-2E7E-2451-FE3559213DF3}"/>
              </a:ext>
            </a:extLst>
          </p:cNvPr>
          <p:cNvSpPr>
            <a:spLocks noGrp="1"/>
          </p:cNvSpPr>
          <p:nvPr>
            <p:ph type="body" sz="quarter" idx="40" hasCustomPrompt="1"/>
          </p:nvPr>
        </p:nvSpPr>
        <p:spPr>
          <a:xfrm>
            <a:off x="5868526" y="1911751"/>
            <a:ext cx="1950171"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37" name="Textplatzhalter 14">
            <a:extLst>
              <a:ext uri="{FF2B5EF4-FFF2-40B4-BE49-F238E27FC236}">
                <a16:creationId xmlns:a16="http://schemas.microsoft.com/office/drawing/2014/main" id="{3D450405-B8CE-11FF-5103-A38B89C74505}"/>
              </a:ext>
            </a:extLst>
          </p:cNvPr>
          <p:cNvSpPr>
            <a:spLocks noGrp="1"/>
          </p:cNvSpPr>
          <p:nvPr>
            <p:ph type="body" sz="quarter" idx="41" hasCustomPrompt="1"/>
          </p:nvPr>
        </p:nvSpPr>
        <p:spPr>
          <a:xfrm>
            <a:off x="5868527" y="2403374"/>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38" name="Textplatzhalter 8">
            <a:extLst>
              <a:ext uri="{FF2B5EF4-FFF2-40B4-BE49-F238E27FC236}">
                <a16:creationId xmlns:a16="http://schemas.microsoft.com/office/drawing/2014/main" id="{9774F519-70CA-4A5B-22CE-A2DCD87C5EC3}"/>
              </a:ext>
            </a:extLst>
          </p:cNvPr>
          <p:cNvSpPr>
            <a:spLocks noGrp="1"/>
          </p:cNvSpPr>
          <p:nvPr>
            <p:ph type="body" sz="quarter" idx="42" hasCustomPrompt="1"/>
          </p:nvPr>
        </p:nvSpPr>
        <p:spPr>
          <a:xfrm>
            <a:off x="8154528" y="1539428"/>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39" name="Textplatzhalter 8">
            <a:extLst>
              <a:ext uri="{FF2B5EF4-FFF2-40B4-BE49-F238E27FC236}">
                <a16:creationId xmlns:a16="http://schemas.microsoft.com/office/drawing/2014/main" id="{9662657F-15CC-66F7-C77F-8C490DE8BCA5}"/>
              </a:ext>
            </a:extLst>
          </p:cNvPr>
          <p:cNvSpPr>
            <a:spLocks noGrp="1"/>
          </p:cNvSpPr>
          <p:nvPr>
            <p:ph type="body" sz="quarter" idx="43" hasCustomPrompt="1"/>
          </p:nvPr>
        </p:nvSpPr>
        <p:spPr>
          <a:xfrm>
            <a:off x="8154528" y="1911751"/>
            <a:ext cx="1950171"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40" name="Textplatzhalter 14">
            <a:extLst>
              <a:ext uri="{FF2B5EF4-FFF2-40B4-BE49-F238E27FC236}">
                <a16:creationId xmlns:a16="http://schemas.microsoft.com/office/drawing/2014/main" id="{84DEF552-75E2-B681-73F5-36E042F14ACB}"/>
              </a:ext>
            </a:extLst>
          </p:cNvPr>
          <p:cNvSpPr>
            <a:spLocks noGrp="1"/>
          </p:cNvSpPr>
          <p:nvPr>
            <p:ph type="body" sz="quarter" idx="44" hasCustomPrompt="1"/>
          </p:nvPr>
        </p:nvSpPr>
        <p:spPr>
          <a:xfrm>
            <a:off x="8154529" y="2403374"/>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sp>
        <p:nvSpPr>
          <p:cNvPr id="41" name="Textplatzhalter 8">
            <a:extLst>
              <a:ext uri="{FF2B5EF4-FFF2-40B4-BE49-F238E27FC236}">
                <a16:creationId xmlns:a16="http://schemas.microsoft.com/office/drawing/2014/main" id="{64CBCAC2-4A95-8DC7-E8D2-5340DB7D915B}"/>
              </a:ext>
            </a:extLst>
          </p:cNvPr>
          <p:cNvSpPr>
            <a:spLocks noGrp="1"/>
          </p:cNvSpPr>
          <p:nvPr>
            <p:ph type="body" sz="quarter" idx="45" hasCustomPrompt="1"/>
          </p:nvPr>
        </p:nvSpPr>
        <p:spPr>
          <a:xfrm>
            <a:off x="1308100" y="1539428"/>
            <a:ext cx="763929" cy="353028"/>
          </a:xfrm>
        </p:spPr>
        <p:txBody>
          <a:bodyPr anchor="t">
            <a:noAutofit/>
          </a:bodyPr>
          <a:lstStyle>
            <a:lvl1pPr marL="0" indent="0" algn="l">
              <a:lnSpc>
                <a:spcPct val="100000"/>
              </a:lnSpc>
              <a:buNone/>
              <a:defRPr sz="2800" b="1" i="0">
                <a:solidFill>
                  <a:schemeClr val="accent2"/>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42" name="Textplatzhalter 8">
            <a:extLst>
              <a:ext uri="{FF2B5EF4-FFF2-40B4-BE49-F238E27FC236}">
                <a16:creationId xmlns:a16="http://schemas.microsoft.com/office/drawing/2014/main" id="{BAE82C42-7920-13DA-1FEE-70204AD7F791}"/>
              </a:ext>
            </a:extLst>
          </p:cNvPr>
          <p:cNvSpPr>
            <a:spLocks noGrp="1"/>
          </p:cNvSpPr>
          <p:nvPr>
            <p:ph type="body" sz="quarter" idx="46" hasCustomPrompt="1"/>
          </p:nvPr>
        </p:nvSpPr>
        <p:spPr>
          <a:xfrm>
            <a:off x="1308100" y="1911751"/>
            <a:ext cx="1950171" cy="353028"/>
          </a:xfrm>
        </p:spPr>
        <p:txBody>
          <a:bodyPr anchor="t">
            <a:noAutofit/>
          </a:bodyPr>
          <a:lstStyle>
            <a:lvl1pPr marL="0" indent="0" algn="l">
              <a:lnSpc>
                <a:spcPct val="100000"/>
              </a:lnSpc>
              <a:buNone/>
              <a:defRPr sz="2400" b="0" i="0">
                <a:solidFill>
                  <a:schemeClr val="tx1"/>
                </a:solidFill>
                <a:latin typeface="Asap Condensed Medium"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Month</a:t>
            </a:r>
          </a:p>
        </p:txBody>
      </p:sp>
      <p:sp>
        <p:nvSpPr>
          <p:cNvPr id="44" name="Textplatzhalter 14">
            <a:extLst>
              <a:ext uri="{FF2B5EF4-FFF2-40B4-BE49-F238E27FC236}">
                <a16:creationId xmlns:a16="http://schemas.microsoft.com/office/drawing/2014/main" id="{9C19B832-1039-C428-051B-01E824AADEFB}"/>
              </a:ext>
            </a:extLst>
          </p:cNvPr>
          <p:cNvSpPr>
            <a:spLocks noGrp="1"/>
          </p:cNvSpPr>
          <p:nvPr>
            <p:ph type="body" sz="quarter" idx="47" hasCustomPrompt="1"/>
          </p:nvPr>
        </p:nvSpPr>
        <p:spPr>
          <a:xfrm>
            <a:off x="1308101" y="2403374"/>
            <a:ext cx="1944386" cy="1069030"/>
          </a:xfrm>
        </p:spPr>
        <p:txBody>
          <a:bodyPr>
            <a:noAutofit/>
          </a:bodyPr>
          <a:lstStyle>
            <a:lvl1pPr marL="0" indent="0">
              <a:lnSpc>
                <a:spcPct val="100000"/>
              </a:lnSpc>
              <a:buNone/>
              <a:defRPr sz="1200">
                <a:solidFill>
                  <a:schemeClr val="accent1"/>
                </a:solidFill>
              </a:defRPr>
            </a:lvl1pPr>
          </a:lstStyle>
          <a:p>
            <a:pPr lvl="0"/>
            <a:r>
              <a:rPr lang="de-DE"/>
              <a:t>Lorem ipsum dolor sit amet, consetetur sadipscing elitr, sed diam nonumy eirmod tempor invidunt ut labore et dolore magna.</a:t>
            </a:r>
          </a:p>
        </p:txBody>
      </p:sp>
      <p:cxnSp>
        <p:nvCxnSpPr>
          <p:cNvPr id="45" name="Straight Connector 40">
            <a:extLst>
              <a:ext uri="{FF2B5EF4-FFF2-40B4-BE49-F238E27FC236}">
                <a16:creationId xmlns:a16="http://schemas.microsoft.com/office/drawing/2014/main" id="{F51D184E-73CF-03BB-2E31-1E58116AE17B}"/>
              </a:ext>
            </a:extLst>
          </p:cNvPr>
          <p:cNvCxnSpPr>
            <a:cxnSpLocks/>
          </p:cNvCxnSpPr>
          <p:nvPr userDrawn="1"/>
        </p:nvCxnSpPr>
        <p:spPr>
          <a:xfrm flipH="1">
            <a:off x="1308100" y="3554249"/>
            <a:ext cx="10440988" cy="0"/>
          </a:xfrm>
          <a:prstGeom prst="line">
            <a:avLst/>
          </a:prstGeom>
          <a:ln w="12700">
            <a:solidFill>
              <a:schemeClr val="accent2"/>
            </a:solidFill>
          </a:ln>
        </p:spPr>
        <p:style>
          <a:lnRef idx="1">
            <a:schemeClr val="accent1"/>
          </a:lnRef>
          <a:fillRef idx="0">
            <a:schemeClr val="accent1"/>
          </a:fillRef>
          <a:effectRef idx="0">
            <a:schemeClr val="accent1"/>
          </a:effectRef>
          <a:fontRef idx="minor">
            <a:schemeClr val="tx1"/>
          </a:fontRef>
        </p:style>
      </p:cxnSp>
      <p:sp>
        <p:nvSpPr>
          <p:cNvPr id="4" name="Fußzeilenplatzhalter 3">
            <a:extLst>
              <a:ext uri="{FF2B5EF4-FFF2-40B4-BE49-F238E27FC236}">
                <a16:creationId xmlns:a16="http://schemas.microsoft.com/office/drawing/2014/main" id="{E769F032-3C8A-9109-439A-768D80773483}"/>
              </a:ext>
            </a:extLst>
          </p:cNvPr>
          <p:cNvSpPr>
            <a:spLocks noGrp="1"/>
          </p:cNvSpPr>
          <p:nvPr>
            <p:ph type="ftr" sz="quarter" idx="48"/>
          </p:nvPr>
        </p:nvSpPr>
        <p:spPr/>
        <p:txBody>
          <a:bodyPr/>
          <a:lstStyle/>
          <a:p>
            <a:r>
              <a:rPr lang="de-DE"/>
              <a:t>Name of the presentation</a:t>
            </a:r>
          </a:p>
        </p:txBody>
      </p:sp>
    </p:spTree>
    <p:extLst>
      <p:ext uri="{BB962C8B-B14F-4D97-AF65-F5344CB8AC3E}">
        <p14:creationId xmlns:p14="http://schemas.microsoft.com/office/powerpoint/2010/main" val="1194574105"/>
      </p:ext>
    </p:extLst>
  </p:cSld>
  <p:clrMapOvr>
    <a:masterClrMapping/>
  </p:clrMapOvr>
  <p:extLst>
    <p:ext uri="{DCECCB84-F9BA-43D5-87BE-67443E8EF086}">
      <p15:sldGuideLst xmlns:p15="http://schemas.microsoft.com/office/powerpoint/2012/main">
        <p15:guide id="2" orient="horz" pos="255" userDrawn="1">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creenshot">
    <p:spTree>
      <p:nvGrpSpPr>
        <p:cNvPr id="1" name=""/>
        <p:cNvGrpSpPr/>
        <p:nvPr/>
      </p:nvGrpSpPr>
      <p:grpSpPr>
        <a:xfrm>
          <a:off x="0" y="0"/>
          <a:ext cx="0" cy="0"/>
          <a:chOff x="0" y="0"/>
          <a:chExt cx="0" cy="0"/>
        </a:xfrm>
      </p:grpSpPr>
      <p:sp>
        <p:nvSpPr>
          <p:cNvPr id="28" name="Titel 1">
            <a:extLst>
              <a:ext uri="{FF2B5EF4-FFF2-40B4-BE49-F238E27FC236}">
                <a16:creationId xmlns:a16="http://schemas.microsoft.com/office/drawing/2014/main" id="{E50F5A42-C312-492A-264D-9FD4BE770541}"/>
              </a:ext>
            </a:extLst>
          </p:cNvPr>
          <p:cNvSpPr>
            <a:spLocks noGrp="1"/>
          </p:cNvSpPr>
          <p:nvPr>
            <p:ph type="title" hasCustomPrompt="1"/>
          </p:nvPr>
        </p:nvSpPr>
        <p:spPr>
          <a:xfrm>
            <a:off x="1308100" y="812803"/>
            <a:ext cx="3470378" cy="872034"/>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29" name="Textplatzhalter 14">
            <a:extLst>
              <a:ext uri="{FF2B5EF4-FFF2-40B4-BE49-F238E27FC236}">
                <a16:creationId xmlns:a16="http://schemas.microsoft.com/office/drawing/2014/main" id="{1C0F5310-EE93-58C5-07DD-3B924B66D815}"/>
              </a:ext>
            </a:extLst>
          </p:cNvPr>
          <p:cNvSpPr>
            <a:spLocks noGrp="1"/>
          </p:cNvSpPr>
          <p:nvPr>
            <p:ph type="body" sz="quarter" idx="13" hasCustomPrompt="1"/>
          </p:nvPr>
        </p:nvSpPr>
        <p:spPr>
          <a:xfrm>
            <a:off x="1308100" y="404813"/>
            <a:ext cx="3470377" cy="236603"/>
          </a:xfrm>
        </p:spPr>
        <p:txBody>
          <a:bodyPr/>
          <a:lstStyle>
            <a:lvl1pPr marL="0" indent="0">
              <a:buNone/>
              <a:defRPr sz="1200" b="1">
                <a:solidFill>
                  <a:schemeClr val="tx1"/>
                </a:solidFill>
              </a:defRPr>
            </a:lvl1pPr>
          </a:lstStyle>
          <a:p>
            <a:pPr lvl="0"/>
            <a:r>
              <a:rPr lang="de-DE"/>
              <a:t>Introline</a:t>
            </a:r>
          </a:p>
        </p:txBody>
      </p:sp>
      <p:sp>
        <p:nvSpPr>
          <p:cNvPr id="30" name="Textplatzhalter 14">
            <a:extLst>
              <a:ext uri="{FF2B5EF4-FFF2-40B4-BE49-F238E27FC236}">
                <a16:creationId xmlns:a16="http://schemas.microsoft.com/office/drawing/2014/main" id="{F28D528E-433B-3CF2-3BC7-8166CB1A5A9A}"/>
              </a:ext>
            </a:extLst>
          </p:cNvPr>
          <p:cNvSpPr>
            <a:spLocks noGrp="1"/>
          </p:cNvSpPr>
          <p:nvPr>
            <p:ph type="body" sz="quarter" idx="14" hasCustomPrompt="1"/>
          </p:nvPr>
        </p:nvSpPr>
        <p:spPr>
          <a:xfrm>
            <a:off x="1308100" y="2044560"/>
            <a:ext cx="3450714" cy="3149860"/>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grpSp>
        <p:nvGrpSpPr>
          <p:cNvPr id="13" name="Gruppieren 12">
            <a:extLst>
              <a:ext uri="{FF2B5EF4-FFF2-40B4-BE49-F238E27FC236}">
                <a16:creationId xmlns:a16="http://schemas.microsoft.com/office/drawing/2014/main" id="{746193DB-71A2-0DE0-54E7-1FD400E450B3}"/>
              </a:ext>
            </a:extLst>
          </p:cNvPr>
          <p:cNvGrpSpPr/>
          <p:nvPr userDrawn="1"/>
        </p:nvGrpSpPr>
        <p:grpSpPr>
          <a:xfrm>
            <a:off x="5248463" y="1764520"/>
            <a:ext cx="7150975" cy="4112405"/>
            <a:chOff x="5248463" y="1764520"/>
            <a:chExt cx="7150975" cy="4112405"/>
          </a:xfrm>
        </p:grpSpPr>
        <p:sp>
          <p:nvSpPr>
            <p:cNvPr id="3" name="Freeform 5">
              <a:extLst>
                <a:ext uri="{FF2B5EF4-FFF2-40B4-BE49-F238E27FC236}">
                  <a16:creationId xmlns:a16="http://schemas.microsoft.com/office/drawing/2014/main" id="{4883EE8A-B486-7756-0760-FCA752818167}"/>
                </a:ext>
              </a:extLst>
            </p:cNvPr>
            <p:cNvSpPr>
              <a:spLocks noEditPoints="1"/>
            </p:cNvSpPr>
            <p:nvPr/>
          </p:nvSpPr>
          <p:spPr bwMode="auto">
            <a:xfrm>
              <a:off x="5917349" y="1764520"/>
              <a:ext cx="5813203" cy="4028556"/>
            </a:xfrm>
            <a:custGeom>
              <a:avLst/>
              <a:gdLst>
                <a:gd name="T0" fmla="*/ 3428 w 101532"/>
                <a:gd name="T1" fmla="*/ 0 h 70353"/>
                <a:gd name="T2" fmla="*/ 98105 w 101532"/>
                <a:gd name="T3" fmla="*/ 0 h 70353"/>
                <a:gd name="T4" fmla="*/ 101532 w 101532"/>
                <a:gd name="T5" fmla="*/ 3428 h 70353"/>
                <a:gd name="T6" fmla="*/ 101532 w 101532"/>
                <a:gd name="T7" fmla="*/ 66925 h 70353"/>
                <a:gd name="T8" fmla="*/ 98105 w 101532"/>
                <a:gd name="T9" fmla="*/ 70353 h 70353"/>
                <a:gd name="T10" fmla="*/ 3428 w 101532"/>
                <a:gd name="T11" fmla="*/ 70353 h 70353"/>
                <a:gd name="T12" fmla="*/ 0 w 101532"/>
                <a:gd name="T13" fmla="*/ 66925 h 70353"/>
                <a:gd name="T14" fmla="*/ 0 w 101532"/>
                <a:gd name="T15" fmla="*/ 3428 h 70353"/>
                <a:gd name="T16" fmla="*/ 3428 w 101532"/>
                <a:gd name="T17" fmla="*/ 0 h 70353"/>
                <a:gd name="T18" fmla="*/ 3217 w 101532"/>
                <a:gd name="T19" fmla="*/ 4234 h 70353"/>
                <a:gd name="T20" fmla="*/ 98315 w 101532"/>
                <a:gd name="T21" fmla="*/ 4234 h 70353"/>
                <a:gd name="T22" fmla="*/ 98315 w 101532"/>
                <a:gd name="T23" fmla="*/ 62733 h 70353"/>
                <a:gd name="T24" fmla="*/ 3217 w 101532"/>
                <a:gd name="T25" fmla="*/ 62733 h 70353"/>
                <a:gd name="T26" fmla="*/ 3217 w 101532"/>
                <a:gd name="T27" fmla="*/ 4234 h 703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1532" h="70353">
                  <a:moveTo>
                    <a:pt x="3428" y="0"/>
                  </a:moveTo>
                  <a:lnTo>
                    <a:pt x="98105" y="0"/>
                  </a:lnTo>
                  <a:cubicBezTo>
                    <a:pt x="99990" y="0"/>
                    <a:pt x="101532" y="1543"/>
                    <a:pt x="101532" y="3428"/>
                  </a:cubicBezTo>
                  <a:lnTo>
                    <a:pt x="101532" y="66925"/>
                  </a:lnTo>
                  <a:cubicBezTo>
                    <a:pt x="101532" y="68810"/>
                    <a:pt x="99990" y="70353"/>
                    <a:pt x="98105" y="70353"/>
                  </a:cubicBezTo>
                  <a:lnTo>
                    <a:pt x="3428" y="70353"/>
                  </a:lnTo>
                  <a:cubicBezTo>
                    <a:pt x="1543" y="70353"/>
                    <a:pt x="0" y="68810"/>
                    <a:pt x="0" y="66925"/>
                  </a:cubicBezTo>
                  <a:lnTo>
                    <a:pt x="0" y="3428"/>
                  </a:lnTo>
                  <a:cubicBezTo>
                    <a:pt x="0" y="1543"/>
                    <a:pt x="1543" y="0"/>
                    <a:pt x="3428" y="0"/>
                  </a:cubicBezTo>
                  <a:close/>
                  <a:moveTo>
                    <a:pt x="3217" y="4234"/>
                  </a:moveTo>
                  <a:lnTo>
                    <a:pt x="98315" y="4234"/>
                  </a:lnTo>
                  <a:lnTo>
                    <a:pt x="98315" y="62733"/>
                  </a:lnTo>
                  <a:lnTo>
                    <a:pt x="3217" y="62733"/>
                  </a:lnTo>
                  <a:lnTo>
                    <a:pt x="3217" y="4234"/>
                  </a:ln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Freeform 6">
              <a:extLst>
                <a:ext uri="{FF2B5EF4-FFF2-40B4-BE49-F238E27FC236}">
                  <a16:creationId xmlns:a16="http://schemas.microsoft.com/office/drawing/2014/main" id="{DCA2D184-2CC0-F0D1-E343-A396886B73E3}"/>
                </a:ext>
              </a:extLst>
            </p:cNvPr>
            <p:cNvSpPr>
              <a:spLocks/>
            </p:cNvSpPr>
            <p:nvPr/>
          </p:nvSpPr>
          <p:spPr bwMode="auto">
            <a:xfrm>
              <a:off x="5917347" y="1764520"/>
              <a:ext cx="5813203" cy="3805594"/>
            </a:xfrm>
            <a:custGeom>
              <a:avLst/>
              <a:gdLst>
                <a:gd name="T0" fmla="*/ 1863 w 101532"/>
                <a:gd name="T1" fmla="*/ 0 h 66458"/>
                <a:gd name="T2" fmla="*/ 99670 w 101532"/>
                <a:gd name="T3" fmla="*/ 0 h 66458"/>
                <a:gd name="T4" fmla="*/ 101532 w 101532"/>
                <a:gd name="T5" fmla="*/ 1863 h 66458"/>
                <a:gd name="T6" fmla="*/ 101532 w 101532"/>
                <a:gd name="T7" fmla="*/ 64596 h 66458"/>
                <a:gd name="T8" fmla="*/ 99670 w 101532"/>
                <a:gd name="T9" fmla="*/ 66458 h 66458"/>
                <a:gd name="T10" fmla="*/ 1863 w 101532"/>
                <a:gd name="T11" fmla="*/ 66458 h 66458"/>
                <a:gd name="T12" fmla="*/ 0 w 101532"/>
                <a:gd name="T13" fmla="*/ 64596 h 66458"/>
                <a:gd name="T14" fmla="*/ 0 w 101532"/>
                <a:gd name="T15" fmla="*/ 1863 h 66458"/>
                <a:gd name="T16" fmla="*/ 1863 w 101532"/>
                <a:gd name="T17" fmla="*/ 0 h 664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01532" h="66458">
                  <a:moveTo>
                    <a:pt x="1863" y="0"/>
                  </a:moveTo>
                  <a:lnTo>
                    <a:pt x="99670" y="0"/>
                  </a:lnTo>
                  <a:cubicBezTo>
                    <a:pt x="100694" y="0"/>
                    <a:pt x="101532" y="838"/>
                    <a:pt x="101532" y="1863"/>
                  </a:cubicBezTo>
                  <a:lnTo>
                    <a:pt x="101532" y="64596"/>
                  </a:lnTo>
                  <a:cubicBezTo>
                    <a:pt x="101532" y="65620"/>
                    <a:pt x="100694" y="66458"/>
                    <a:pt x="99670" y="66458"/>
                  </a:cubicBezTo>
                  <a:lnTo>
                    <a:pt x="1863" y="66458"/>
                  </a:lnTo>
                  <a:cubicBezTo>
                    <a:pt x="838" y="66458"/>
                    <a:pt x="0" y="65620"/>
                    <a:pt x="0" y="64596"/>
                  </a:cubicBezTo>
                  <a:lnTo>
                    <a:pt x="0" y="1863"/>
                  </a:lnTo>
                  <a:cubicBezTo>
                    <a:pt x="0" y="838"/>
                    <a:pt x="838" y="0"/>
                    <a:pt x="1863" y="0"/>
                  </a:cubicBez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dirty="0"/>
            </a:p>
          </p:txBody>
        </p:sp>
        <p:sp>
          <p:nvSpPr>
            <p:cNvPr id="7" name="Freeform 7">
              <a:extLst>
                <a:ext uri="{FF2B5EF4-FFF2-40B4-BE49-F238E27FC236}">
                  <a16:creationId xmlns:a16="http://schemas.microsoft.com/office/drawing/2014/main" id="{501646DF-88A9-CE99-DF79-657AA88F60DC}"/>
                </a:ext>
              </a:extLst>
            </p:cNvPr>
            <p:cNvSpPr>
              <a:spLocks/>
            </p:cNvSpPr>
            <p:nvPr/>
          </p:nvSpPr>
          <p:spPr bwMode="auto">
            <a:xfrm>
              <a:off x="5248463" y="5667304"/>
              <a:ext cx="7150975" cy="209621"/>
            </a:xfrm>
            <a:custGeom>
              <a:avLst/>
              <a:gdLst>
                <a:gd name="T0" fmla="*/ 0 w 124900"/>
                <a:gd name="T1" fmla="*/ 0 h 3665"/>
                <a:gd name="T2" fmla="*/ 124900 w 124900"/>
                <a:gd name="T3" fmla="*/ 0 h 3665"/>
                <a:gd name="T4" fmla="*/ 124900 w 124900"/>
                <a:gd name="T5" fmla="*/ 2262 h 3665"/>
                <a:gd name="T6" fmla="*/ 120603 w 124900"/>
                <a:gd name="T7" fmla="*/ 3665 h 3665"/>
                <a:gd name="T8" fmla="*/ 62450 w 124900"/>
                <a:gd name="T9" fmla="*/ 3665 h 3665"/>
                <a:gd name="T10" fmla="*/ 4297 w 124900"/>
                <a:gd name="T11" fmla="*/ 3665 h 3665"/>
                <a:gd name="T12" fmla="*/ 0 w 124900"/>
                <a:gd name="T13" fmla="*/ 2262 h 3665"/>
                <a:gd name="T14" fmla="*/ 0 w 124900"/>
                <a:gd name="T15" fmla="*/ 0 h 36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24900" h="3665">
                  <a:moveTo>
                    <a:pt x="0" y="0"/>
                  </a:moveTo>
                  <a:lnTo>
                    <a:pt x="124900" y="0"/>
                  </a:lnTo>
                  <a:lnTo>
                    <a:pt x="124900" y="2262"/>
                  </a:lnTo>
                  <a:cubicBezTo>
                    <a:pt x="123876" y="2905"/>
                    <a:pt x="121834" y="3665"/>
                    <a:pt x="120603" y="3665"/>
                  </a:cubicBezTo>
                  <a:lnTo>
                    <a:pt x="62450" y="3665"/>
                  </a:lnTo>
                  <a:lnTo>
                    <a:pt x="4297" y="3665"/>
                  </a:lnTo>
                  <a:cubicBezTo>
                    <a:pt x="3066" y="3665"/>
                    <a:pt x="1024" y="2905"/>
                    <a:pt x="0" y="2262"/>
                  </a:cubicBezTo>
                  <a:lnTo>
                    <a:pt x="0" y="0"/>
                  </a:lnTo>
                  <a:close/>
                </a:path>
              </a:pathLst>
            </a:custGeom>
            <a:solidFill>
              <a:schemeClr val="bg1">
                <a:lumMod val="8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8" name="Freeform 8">
              <a:extLst>
                <a:ext uri="{FF2B5EF4-FFF2-40B4-BE49-F238E27FC236}">
                  <a16:creationId xmlns:a16="http://schemas.microsoft.com/office/drawing/2014/main" id="{3DAD0F17-00C3-E0AF-EE39-CE4CC95BE4CF}"/>
                </a:ext>
              </a:extLst>
            </p:cNvPr>
            <p:cNvSpPr>
              <a:spLocks/>
            </p:cNvSpPr>
            <p:nvPr/>
          </p:nvSpPr>
          <p:spPr bwMode="auto">
            <a:xfrm>
              <a:off x="5248463" y="5796887"/>
              <a:ext cx="7150975" cy="80038"/>
            </a:xfrm>
            <a:custGeom>
              <a:avLst/>
              <a:gdLst>
                <a:gd name="T0" fmla="*/ 0 w 124900"/>
                <a:gd name="T1" fmla="*/ 0 h 1403"/>
                <a:gd name="T2" fmla="*/ 62450 w 124900"/>
                <a:gd name="T3" fmla="*/ 0 h 1403"/>
                <a:gd name="T4" fmla="*/ 124900 w 124900"/>
                <a:gd name="T5" fmla="*/ 0 h 1403"/>
                <a:gd name="T6" fmla="*/ 120603 w 124900"/>
                <a:gd name="T7" fmla="*/ 1403 h 1403"/>
                <a:gd name="T8" fmla="*/ 62450 w 124900"/>
                <a:gd name="T9" fmla="*/ 1403 h 1403"/>
                <a:gd name="T10" fmla="*/ 4297 w 124900"/>
                <a:gd name="T11" fmla="*/ 1403 h 1403"/>
                <a:gd name="T12" fmla="*/ 0 w 124900"/>
                <a:gd name="T13" fmla="*/ 0 h 1403"/>
              </a:gdLst>
              <a:ahLst/>
              <a:cxnLst>
                <a:cxn ang="0">
                  <a:pos x="T0" y="T1"/>
                </a:cxn>
                <a:cxn ang="0">
                  <a:pos x="T2" y="T3"/>
                </a:cxn>
                <a:cxn ang="0">
                  <a:pos x="T4" y="T5"/>
                </a:cxn>
                <a:cxn ang="0">
                  <a:pos x="T6" y="T7"/>
                </a:cxn>
                <a:cxn ang="0">
                  <a:pos x="T8" y="T9"/>
                </a:cxn>
                <a:cxn ang="0">
                  <a:pos x="T10" y="T11"/>
                </a:cxn>
                <a:cxn ang="0">
                  <a:pos x="T12" y="T13"/>
                </a:cxn>
              </a:cxnLst>
              <a:rect l="0" t="0" r="r" b="b"/>
              <a:pathLst>
                <a:path w="124900" h="1403">
                  <a:moveTo>
                    <a:pt x="0" y="0"/>
                  </a:moveTo>
                  <a:lnTo>
                    <a:pt x="62450" y="0"/>
                  </a:lnTo>
                  <a:lnTo>
                    <a:pt x="124900" y="0"/>
                  </a:lnTo>
                  <a:cubicBezTo>
                    <a:pt x="123876" y="643"/>
                    <a:pt x="121834" y="1403"/>
                    <a:pt x="120603" y="1403"/>
                  </a:cubicBezTo>
                  <a:lnTo>
                    <a:pt x="62450" y="1403"/>
                  </a:lnTo>
                  <a:lnTo>
                    <a:pt x="4297" y="1403"/>
                  </a:lnTo>
                  <a:cubicBezTo>
                    <a:pt x="3066" y="1403"/>
                    <a:pt x="1024" y="643"/>
                    <a:pt x="0" y="0"/>
                  </a:cubicBezTo>
                  <a:close/>
                </a:path>
              </a:pathLst>
            </a:custGeom>
            <a:solidFill>
              <a:schemeClr val="bg1">
                <a:lumMod val="6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9" name="Freeform 9">
              <a:extLst>
                <a:ext uri="{FF2B5EF4-FFF2-40B4-BE49-F238E27FC236}">
                  <a16:creationId xmlns:a16="http://schemas.microsoft.com/office/drawing/2014/main" id="{E2939A89-9971-8E95-BA0C-B293172E48B5}"/>
                </a:ext>
              </a:extLst>
            </p:cNvPr>
            <p:cNvSpPr>
              <a:spLocks/>
            </p:cNvSpPr>
            <p:nvPr/>
          </p:nvSpPr>
          <p:spPr bwMode="auto">
            <a:xfrm>
              <a:off x="8324193" y="5667304"/>
              <a:ext cx="999516" cy="80990"/>
            </a:xfrm>
            <a:custGeom>
              <a:avLst/>
              <a:gdLst>
                <a:gd name="T0" fmla="*/ 17450 w 17450"/>
                <a:gd name="T1" fmla="*/ 0 h 1418"/>
                <a:gd name="T2" fmla="*/ 17450 w 17450"/>
                <a:gd name="T3" fmla="*/ 0 h 1418"/>
                <a:gd name="T4" fmla="*/ 0 w 17450"/>
                <a:gd name="T5" fmla="*/ 0 h 1418"/>
                <a:gd name="T6" fmla="*/ 0 w 17450"/>
                <a:gd name="T7" fmla="*/ 0 h 1418"/>
                <a:gd name="T8" fmla="*/ 1419 w 17450"/>
                <a:gd name="T9" fmla="*/ 1418 h 1418"/>
                <a:gd name="T10" fmla="*/ 16031 w 17450"/>
                <a:gd name="T11" fmla="*/ 1418 h 1418"/>
                <a:gd name="T12" fmla="*/ 17450 w 17450"/>
                <a:gd name="T13" fmla="*/ 0 h 1418"/>
              </a:gdLst>
              <a:ahLst/>
              <a:cxnLst>
                <a:cxn ang="0">
                  <a:pos x="T0" y="T1"/>
                </a:cxn>
                <a:cxn ang="0">
                  <a:pos x="T2" y="T3"/>
                </a:cxn>
                <a:cxn ang="0">
                  <a:pos x="T4" y="T5"/>
                </a:cxn>
                <a:cxn ang="0">
                  <a:pos x="T6" y="T7"/>
                </a:cxn>
                <a:cxn ang="0">
                  <a:pos x="T8" y="T9"/>
                </a:cxn>
                <a:cxn ang="0">
                  <a:pos x="T10" y="T11"/>
                </a:cxn>
                <a:cxn ang="0">
                  <a:pos x="T12" y="T13"/>
                </a:cxn>
              </a:cxnLst>
              <a:rect l="0" t="0" r="r" b="b"/>
              <a:pathLst>
                <a:path w="17450" h="1418">
                  <a:moveTo>
                    <a:pt x="17450" y="0"/>
                  </a:moveTo>
                  <a:lnTo>
                    <a:pt x="17450" y="0"/>
                  </a:lnTo>
                  <a:lnTo>
                    <a:pt x="0" y="0"/>
                  </a:lnTo>
                  <a:lnTo>
                    <a:pt x="0" y="0"/>
                  </a:lnTo>
                  <a:cubicBezTo>
                    <a:pt x="0" y="780"/>
                    <a:pt x="639" y="1418"/>
                    <a:pt x="1419" y="1418"/>
                  </a:cubicBezTo>
                  <a:lnTo>
                    <a:pt x="16031" y="1418"/>
                  </a:lnTo>
                  <a:cubicBezTo>
                    <a:pt x="16812" y="1418"/>
                    <a:pt x="17450" y="780"/>
                    <a:pt x="17450" y="0"/>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Oval 10">
              <a:extLst>
                <a:ext uri="{FF2B5EF4-FFF2-40B4-BE49-F238E27FC236}">
                  <a16:creationId xmlns:a16="http://schemas.microsoft.com/office/drawing/2014/main" id="{1E8236AB-4315-01E8-E661-0D9B8A7FF5A3}"/>
                </a:ext>
              </a:extLst>
            </p:cNvPr>
            <p:cNvSpPr>
              <a:spLocks noChangeArrowheads="1"/>
            </p:cNvSpPr>
            <p:nvPr/>
          </p:nvSpPr>
          <p:spPr bwMode="auto">
            <a:xfrm>
              <a:off x="8780597" y="1842652"/>
              <a:ext cx="86707" cy="86708"/>
            </a:xfrm>
            <a:prstGeom prst="ellipse">
              <a:avLst/>
            </a:prstGeom>
            <a:solidFill>
              <a:schemeClr val="tx1">
                <a:lumMod val="75000"/>
                <a:lumOff val="25000"/>
              </a:schemeClr>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Oval 11">
              <a:extLst>
                <a:ext uri="{FF2B5EF4-FFF2-40B4-BE49-F238E27FC236}">
                  <a16:creationId xmlns:a16="http://schemas.microsoft.com/office/drawing/2014/main" id="{667D6590-06DB-2E16-99A0-8889AA6397E1}"/>
                </a:ext>
              </a:extLst>
            </p:cNvPr>
            <p:cNvSpPr>
              <a:spLocks noChangeArrowheads="1"/>
            </p:cNvSpPr>
            <p:nvPr/>
          </p:nvSpPr>
          <p:spPr bwMode="auto">
            <a:xfrm>
              <a:off x="8802512" y="1864566"/>
              <a:ext cx="42878" cy="42878"/>
            </a:xfrm>
            <a:prstGeom prst="ellipse">
              <a:avLst/>
            </a:prstGeom>
            <a:solidFill>
              <a:schemeClr val="tx1">
                <a:lumMod val="95000"/>
                <a:lumOff val="5000"/>
              </a:schemeClr>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dirty="0"/>
            </a:p>
          </p:txBody>
        </p:sp>
      </p:grpSp>
      <p:sp>
        <p:nvSpPr>
          <p:cNvPr id="12" name="Picture Placeholder 5">
            <a:extLst>
              <a:ext uri="{FF2B5EF4-FFF2-40B4-BE49-F238E27FC236}">
                <a16:creationId xmlns:a16="http://schemas.microsoft.com/office/drawing/2014/main" id="{2D3BB7E3-3872-56A1-D987-2372B960BA52}"/>
              </a:ext>
            </a:extLst>
          </p:cNvPr>
          <p:cNvSpPr>
            <a:spLocks noGrp="1"/>
          </p:cNvSpPr>
          <p:nvPr userDrawn="1">
            <p:ph type="pic" sz="quarter" idx="15"/>
          </p:nvPr>
        </p:nvSpPr>
        <p:spPr>
          <a:xfrm>
            <a:off x="6113496" y="2183351"/>
            <a:ext cx="5420908" cy="3049261"/>
          </a:xfrm>
          <a:solidFill>
            <a:srgbClr val="FCFAF8"/>
          </a:solidFill>
        </p:spPr>
        <p:txBody>
          <a:bodyPr/>
          <a:lstStyle>
            <a:lvl1pPr marL="0" indent="0">
              <a:buNone/>
              <a:defRPr>
                <a:solidFill>
                  <a:schemeClr val="bg1"/>
                </a:solidFill>
              </a:defRPr>
            </a:lvl1pPr>
          </a:lstStyle>
          <a:p>
            <a:endParaRPr lang="de-DE"/>
          </a:p>
        </p:txBody>
      </p:sp>
      <p:sp>
        <p:nvSpPr>
          <p:cNvPr id="2" name="Fußzeilenplatzhalter 1">
            <a:extLst>
              <a:ext uri="{FF2B5EF4-FFF2-40B4-BE49-F238E27FC236}">
                <a16:creationId xmlns:a16="http://schemas.microsoft.com/office/drawing/2014/main" id="{271A0A34-3809-CA52-C3C5-496FA3EEB2E7}"/>
              </a:ext>
            </a:extLst>
          </p:cNvPr>
          <p:cNvSpPr>
            <a:spLocks noGrp="1"/>
          </p:cNvSpPr>
          <p:nvPr>
            <p:ph type="ftr" sz="quarter" idx="16"/>
          </p:nvPr>
        </p:nvSpPr>
        <p:spPr/>
        <p:txBody>
          <a:bodyPr/>
          <a:lstStyle/>
          <a:p>
            <a:r>
              <a:rPr lang="de-DE"/>
              <a:t>Name of the presentation</a:t>
            </a:r>
          </a:p>
        </p:txBody>
      </p:sp>
    </p:spTree>
    <p:extLst>
      <p:ext uri="{BB962C8B-B14F-4D97-AF65-F5344CB8AC3E}">
        <p14:creationId xmlns:p14="http://schemas.microsoft.com/office/powerpoint/2010/main" val="3090611851"/>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Plan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71364-B847-E8EF-A303-74C6539BBD9C}"/>
              </a:ext>
            </a:extLst>
          </p:cNvPr>
          <p:cNvSpPr>
            <a:spLocks noGrp="1"/>
          </p:cNvSpPr>
          <p:nvPr>
            <p:ph type="title" hasCustomPrompt="1"/>
          </p:nvPr>
        </p:nvSpPr>
        <p:spPr>
          <a:xfrm>
            <a:off x="1308099" y="353443"/>
            <a:ext cx="10440989" cy="545873"/>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p>
        </p:txBody>
      </p:sp>
      <p:sp>
        <p:nvSpPr>
          <p:cNvPr id="4" name="Fußzeilenplatzhalter 3">
            <a:extLst>
              <a:ext uri="{FF2B5EF4-FFF2-40B4-BE49-F238E27FC236}">
                <a16:creationId xmlns:a16="http://schemas.microsoft.com/office/drawing/2014/main" id="{3D213109-1614-D658-F11C-6A00005C8036}"/>
              </a:ext>
            </a:extLst>
          </p:cNvPr>
          <p:cNvSpPr>
            <a:spLocks noGrp="1"/>
          </p:cNvSpPr>
          <p:nvPr>
            <p:ph type="ftr" sz="quarter" idx="14"/>
          </p:nvPr>
        </p:nvSpPr>
        <p:spPr/>
        <p:txBody>
          <a:bodyPr/>
          <a:lstStyle/>
          <a:p>
            <a:r>
              <a:rPr lang="de-DE"/>
              <a:t>Name of the presentation</a:t>
            </a:r>
          </a:p>
        </p:txBody>
      </p:sp>
      <p:sp>
        <p:nvSpPr>
          <p:cNvPr id="3" name="Rectangle 6">
            <a:extLst>
              <a:ext uri="{FF2B5EF4-FFF2-40B4-BE49-F238E27FC236}">
                <a16:creationId xmlns:a16="http://schemas.microsoft.com/office/drawing/2014/main" id="{56B030DD-0670-99B8-02B1-B8A6B64FB64E}"/>
              </a:ext>
            </a:extLst>
          </p:cNvPr>
          <p:cNvSpPr>
            <a:spLocks noChangeArrowheads="1"/>
          </p:cNvSpPr>
          <p:nvPr userDrawn="1"/>
        </p:nvSpPr>
        <p:spPr bwMode="auto">
          <a:xfrm>
            <a:off x="1308105" y="1157396"/>
            <a:ext cx="2828467" cy="318280"/>
          </a:xfrm>
          <a:prstGeom prst="rect">
            <a:avLst/>
          </a:prstGeom>
          <a:solidFill>
            <a:srgbClr val="323B40"/>
          </a:solidFill>
          <a:ln w="9525">
            <a:solidFill>
              <a:schemeClr val="bg1"/>
            </a:solidFill>
            <a:miter lim="800000"/>
            <a:headEnd/>
            <a:tailEnd/>
          </a:ln>
        </p:spPr>
        <p:txBody>
          <a:bodyPr vert="horz" wrap="square" lIns="121920" tIns="0" rIns="121920" bIns="0" numCol="1" anchor="ctr" anchorCtr="0" compatLnSpc="1">
            <a:prstTxWarp prst="textNoShape">
              <a:avLst/>
            </a:prstTxWarp>
          </a:bodyPr>
          <a:lstStyle/>
          <a:p>
            <a:endParaRPr lang="en-US" sz="1333" dirty="0">
              <a:solidFill>
                <a:schemeClr val="bg1"/>
              </a:solidFill>
              <a:latin typeface="Nunito Sans" pitchFamily="2" charset="77"/>
            </a:endParaRPr>
          </a:p>
        </p:txBody>
      </p:sp>
      <p:sp>
        <p:nvSpPr>
          <p:cNvPr id="5" name="Rectangle 11">
            <a:extLst>
              <a:ext uri="{FF2B5EF4-FFF2-40B4-BE49-F238E27FC236}">
                <a16:creationId xmlns:a16="http://schemas.microsoft.com/office/drawing/2014/main" id="{D3991498-C13B-C215-D64B-2A769AB41951}"/>
              </a:ext>
            </a:extLst>
          </p:cNvPr>
          <p:cNvSpPr>
            <a:spLocks noChangeArrowheads="1"/>
          </p:cNvSpPr>
          <p:nvPr userDrawn="1"/>
        </p:nvSpPr>
        <p:spPr bwMode="auto">
          <a:xfrm>
            <a:off x="1308100" y="1485354"/>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6" name="Rectangle 11">
            <a:extLst>
              <a:ext uri="{FF2B5EF4-FFF2-40B4-BE49-F238E27FC236}">
                <a16:creationId xmlns:a16="http://schemas.microsoft.com/office/drawing/2014/main" id="{FF380E1A-F2BF-C2E0-6715-E28811053D07}"/>
              </a:ext>
            </a:extLst>
          </p:cNvPr>
          <p:cNvSpPr>
            <a:spLocks noChangeArrowheads="1"/>
          </p:cNvSpPr>
          <p:nvPr userDrawn="1"/>
        </p:nvSpPr>
        <p:spPr bwMode="auto">
          <a:xfrm>
            <a:off x="1308100" y="2000226"/>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7" name="Rectangle 11">
            <a:extLst>
              <a:ext uri="{FF2B5EF4-FFF2-40B4-BE49-F238E27FC236}">
                <a16:creationId xmlns:a16="http://schemas.microsoft.com/office/drawing/2014/main" id="{3F18567B-C3A6-0696-5628-0FD3CAD37BA3}"/>
              </a:ext>
            </a:extLst>
          </p:cNvPr>
          <p:cNvSpPr>
            <a:spLocks noChangeArrowheads="1"/>
          </p:cNvSpPr>
          <p:nvPr userDrawn="1"/>
        </p:nvSpPr>
        <p:spPr bwMode="auto">
          <a:xfrm>
            <a:off x="1308100" y="2515097"/>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8" name="Rectangle 11">
            <a:extLst>
              <a:ext uri="{FF2B5EF4-FFF2-40B4-BE49-F238E27FC236}">
                <a16:creationId xmlns:a16="http://schemas.microsoft.com/office/drawing/2014/main" id="{624190E7-3A1C-C981-C01E-7C5EDC93CD59}"/>
              </a:ext>
            </a:extLst>
          </p:cNvPr>
          <p:cNvSpPr>
            <a:spLocks noChangeArrowheads="1"/>
          </p:cNvSpPr>
          <p:nvPr userDrawn="1"/>
        </p:nvSpPr>
        <p:spPr bwMode="auto">
          <a:xfrm>
            <a:off x="1308100" y="3029969"/>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9" name="Rectangle 11">
            <a:extLst>
              <a:ext uri="{FF2B5EF4-FFF2-40B4-BE49-F238E27FC236}">
                <a16:creationId xmlns:a16="http://schemas.microsoft.com/office/drawing/2014/main" id="{DD292A1A-EC4D-3BC9-0B12-66AB60CFF840}"/>
              </a:ext>
            </a:extLst>
          </p:cNvPr>
          <p:cNvSpPr>
            <a:spLocks noChangeArrowheads="1"/>
          </p:cNvSpPr>
          <p:nvPr userDrawn="1"/>
        </p:nvSpPr>
        <p:spPr bwMode="auto">
          <a:xfrm>
            <a:off x="1308100" y="3544839"/>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10" name="Rectangle 11">
            <a:extLst>
              <a:ext uri="{FF2B5EF4-FFF2-40B4-BE49-F238E27FC236}">
                <a16:creationId xmlns:a16="http://schemas.microsoft.com/office/drawing/2014/main" id="{1E41EE1E-E1DC-06A5-9670-B632BE490C30}"/>
              </a:ext>
            </a:extLst>
          </p:cNvPr>
          <p:cNvSpPr>
            <a:spLocks noChangeArrowheads="1"/>
          </p:cNvSpPr>
          <p:nvPr userDrawn="1"/>
        </p:nvSpPr>
        <p:spPr bwMode="auto">
          <a:xfrm>
            <a:off x="1308100" y="4059711"/>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11" name="Rectangle 11">
            <a:extLst>
              <a:ext uri="{FF2B5EF4-FFF2-40B4-BE49-F238E27FC236}">
                <a16:creationId xmlns:a16="http://schemas.microsoft.com/office/drawing/2014/main" id="{17F47F2F-D678-8918-FDC3-341C4611BC03}"/>
              </a:ext>
            </a:extLst>
          </p:cNvPr>
          <p:cNvSpPr>
            <a:spLocks noChangeArrowheads="1"/>
          </p:cNvSpPr>
          <p:nvPr userDrawn="1"/>
        </p:nvSpPr>
        <p:spPr bwMode="auto">
          <a:xfrm>
            <a:off x="1308100" y="4574583"/>
            <a:ext cx="2828471"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12" name="Rectangle 11">
            <a:extLst>
              <a:ext uri="{FF2B5EF4-FFF2-40B4-BE49-F238E27FC236}">
                <a16:creationId xmlns:a16="http://schemas.microsoft.com/office/drawing/2014/main" id="{EA456D4A-44B4-A4D2-DDFB-7146634F91B1}"/>
              </a:ext>
            </a:extLst>
          </p:cNvPr>
          <p:cNvSpPr>
            <a:spLocks noChangeArrowheads="1"/>
          </p:cNvSpPr>
          <p:nvPr userDrawn="1"/>
        </p:nvSpPr>
        <p:spPr bwMode="auto">
          <a:xfrm>
            <a:off x="1308101" y="5089457"/>
            <a:ext cx="282847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nSpc>
                <a:spcPct val="130000"/>
              </a:lnSpc>
            </a:pPr>
            <a:endParaRPr lang="en-US" sz="1067" dirty="0">
              <a:solidFill>
                <a:schemeClr val="tx1">
                  <a:lumMod val="90000"/>
                  <a:lumOff val="10000"/>
                </a:schemeClr>
              </a:solidFill>
              <a:latin typeface="Nunito Sans" pitchFamily="2" charset="77"/>
            </a:endParaRPr>
          </a:p>
        </p:txBody>
      </p:sp>
      <p:sp>
        <p:nvSpPr>
          <p:cNvPr id="13" name="Rectangle 7">
            <a:extLst>
              <a:ext uri="{FF2B5EF4-FFF2-40B4-BE49-F238E27FC236}">
                <a16:creationId xmlns:a16="http://schemas.microsoft.com/office/drawing/2014/main" id="{5F4F8F4A-890E-EEE9-1B23-510A2E3DA3D7}"/>
              </a:ext>
            </a:extLst>
          </p:cNvPr>
          <p:cNvSpPr>
            <a:spLocks noChangeArrowheads="1"/>
          </p:cNvSpPr>
          <p:nvPr userDrawn="1"/>
        </p:nvSpPr>
        <p:spPr bwMode="auto">
          <a:xfrm>
            <a:off x="4168840" y="1157396"/>
            <a:ext cx="681273" cy="318280"/>
          </a:xfrm>
          <a:prstGeom prst="rect">
            <a:avLst/>
          </a:prstGeom>
          <a:solidFill>
            <a:srgbClr val="323B40"/>
          </a:solidFill>
          <a:ln w="9525">
            <a:solidFill>
              <a:schemeClr val="bg1"/>
            </a:solidFill>
            <a:miter lim="800000"/>
            <a:headEnd/>
            <a:tailEnd/>
          </a:ln>
        </p:spPr>
        <p:txBody>
          <a:bodyPr vert="horz" wrap="square" lIns="121920" tIns="0" rIns="121920" bIns="0" numCol="1" anchor="ctr" anchorCtr="0" compatLnSpc="1">
            <a:prstTxWarp prst="textNoShape">
              <a:avLst/>
            </a:prstTxWarp>
          </a:bodyPr>
          <a:lstStyle/>
          <a:p>
            <a:pPr algn="ctr"/>
            <a:endParaRPr lang="en-US" sz="1333" dirty="0">
              <a:solidFill>
                <a:schemeClr val="bg1"/>
              </a:solidFill>
              <a:latin typeface="Nunito Sans" pitchFamily="2" charset="77"/>
            </a:endParaRPr>
          </a:p>
        </p:txBody>
      </p:sp>
      <p:sp>
        <p:nvSpPr>
          <p:cNvPr id="14" name="Rectangle 12">
            <a:extLst>
              <a:ext uri="{FF2B5EF4-FFF2-40B4-BE49-F238E27FC236}">
                <a16:creationId xmlns:a16="http://schemas.microsoft.com/office/drawing/2014/main" id="{2525FDDC-E0AF-F79B-2D22-82C83FF15F4D}"/>
              </a:ext>
            </a:extLst>
          </p:cNvPr>
          <p:cNvSpPr>
            <a:spLocks noChangeArrowheads="1"/>
          </p:cNvSpPr>
          <p:nvPr userDrawn="1"/>
        </p:nvSpPr>
        <p:spPr bwMode="auto">
          <a:xfrm>
            <a:off x="4168836" y="1485355"/>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5" name="Rectangle 12">
            <a:extLst>
              <a:ext uri="{FF2B5EF4-FFF2-40B4-BE49-F238E27FC236}">
                <a16:creationId xmlns:a16="http://schemas.microsoft.com/office/drawing/2014/main" id="{8BFD9241-12DE-9C8F-964D-6D84EC1A7E2E}"/>
              </a:ext>
            </a:extLst>
          </p:cNvPr>
          <p:cNvSpPr>
            <a:spLocks noChangeArrowheads="1"/>
          </p:cNvSpPr>
          <p:nvPr userDrawn="1"/>
        </p:nvSpPr>
        <p:spPr bwMode="auto">
          <a:xfrm>
            <a:off x="4168836" y="2000227"/>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6" name="Rectangle 25">
            <a:extLst>
              <a:ext uri="{FF2B5EF4-FFF2-40B4-BE49-F238E27FC236}">
                <a16:creationId xmlns:a16="http://schemas.microsoft.com/office/drawing/2014/main" id="{7887886C-6F7C-ED83-7E1B-5CFFD3517B7B}"/>
              </a:ext>
            </a:extLst>
          </p:cNvPr>
          <p:cNvSpPr>
            <a:spLocks noChangeArrowheads="1"/>
          </p:cNvSpPr>
          <p:nvPr userDrawn="1"/>
        </p:nvSpPr>
        <p:spPr bwMode="auto">
          <a:xfrm>
            <a:off x="4168836" y="2515098"/>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7" name="Rectangle 12">
            <a:extLst>
              <a:ext uri="{FF2B5EF4-FFF2-40B4-BE49-F238E27FC236}">
                <a16:creationId xmlns:a16="http://schemas.microsoft.com/office/drawing/2014/main" id="{F3591CFF-2BA3-7915-468C-CCFC127DF2AD}"/>
              </a:ext>
            </a:extLst>
          </p:cNvPr>
          <p:cNvSpPr>
            <a:spLocks noChangeArrowheads="1"/>
          </p:cNvSpPr>
          <p:nvPr userDrawn="1"/>
        </p:nvSpPr>
        <p:spPr bwMode="auto">
          <a:xfrm>
            <a:off x="4168836" y="3029970"/>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8" name="Rectangle 12">
            <a:extLst>
              <a:ext uri="{FF2B5EF4-FFF2-40B4-BE49-F238E27FC236}">
                <a16:creationId xmlns:a16="http://schemas.microsoft.com/office/drawing/2014/main" id="{41873B37-FEB2-5B22-6A9C-BE91BE1AFE90}"/>
              </a:ext>
            </a:extLst>
          </p:cNvPr>
          <p:cNvSpPr>
            <a:spLocks noChangeArrowheads="1"/>
          </p:cNvSpPr>
          <p:nvPr userDrawn="1"/>
        </p:nvSpPr>
        <p:spPr bwMode="auto">
          <a:xfrm>
            <a:off x="4168836" y="3544841"/>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9" name="Rectangle 12">
            <a:extLst>
              <a:ext uri="{FF2B5EF4-FFF2-40B4-BE49-F238E27FC236}">
                <a16:creationId xmlns:a16="http://schemas.microsoft.com/office/drawing/2014/main" id="{BEE55EDF-6A8A-B86A-D99C-2C55EEA1079E}"/>
              </a:ext>
            </a:extLst>
          </p:cNvPr>
          <p:cNvSpPr>
            <a:spLocks noChangeArrowheads="1"/>
          </p:cNvSpPr>
          <p:nvPr userDrawn="1"/>
        </p:nvSpPr>
        <p:spPr bwMode="auto">
          <a:xfrm>
            <a:off x="4168836" y="4059713"/>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20" name="Rectangle 12">
            <a:extLst>
              <a:ext uri="{FF2B5EF4-FFF2-40B4-BE49-F238E27FC236}">
                <a16:creationId xmlns:a16="http://schemas.microsoft.com/office/drawing/2014/main" id="{795D694A-6109-7464-07F5-DF3523D11249}"/>
              </a:ext>
            </a:extLst>
          </p:cNvPr>
          <p:cNvSpPr>
            <a:spLocks noChangeArrowheads="1"/>
          </p:cNvSpPr>
          <p:nvPr userDrawn="1"/>
        </p:nvSpPr>
        <p:spPr bwMode="auto">
          <a:xfrm>
            <a:off x="4168836" y="4574585"/>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21" name="Rectangle 12">
            <a:extLst>
              <a:ext uri="{FF2B5EF4-FFF2-40B4-BE49-F238E27FC236}">
                <a16:creationId xmlns:a16="http://schemas.microsoft.com/office/drawing/2014/main" id="{87A9043D-D677-64C7-B4B5-3A4CB613638E}"/>
              </a:ext>
            </a:extLst>
          </p:cNvPr>
          <p:cNvSpPr>
            <a:spLocks noChangeArrowheads="1"/>
          </p:cNvSpPr>
          <p:nvPr userDrawn="1"/>
        </p:nvSpPr>
        <p:spPr bwMode="auto">
          <a:xfrm>
            <a:off x="4168836" y="5089458"/>
            <a:ext cx="681273"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22" name="Rectangle 6">
            <a:extLst>
              <a:ext uri="{FF2B5EF4-FFF2-40B4-BE49-F238E27FC236}">
                <a16:creationId xmlns:a16="http://schemas.microsoft.com/office/drawing/2014/main" id="{61CF025A-3CA9-53AA-D0CA-034556D17033}"/>
              </a:ext>
            </a:extLst>
          </p:cNvPr>
          <p:cNvSpPr>
            <a:spLocks noChangeArrowheads="1"/>
          </p:cNvSpPr>
          <p:nvPr userDrawn="1"/>
        </p:nvSpPr>
        <p:spPr bwMode="auto">
          <a:xfrm>
            <a:off x="4889863" y="1157398"/>
            <a:ext cx="552213" cy="318280"/>
          </a:xfrm>
          <a:prstGeom prst="rect">
            <a:avLst/>
          </a:prstGeom>
          <a:solidFill>
            <a:schemeClr val="accent1"/>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dirty="0">
                <a:solidFill>
                  <a:schemeClr val="bg1"/>
                </a:solidFill>
                <a:latin typeface="Nunito Sans" pitchFamily="2" charset="77"/>
              </a:rPr>
              <a:t>Jan</a:t>
            </a:r>
          </a:p>
        </p:txBody>
      </p:sp>
      <p:sp>
        <p:nvSpPr>
          <p:cNvPr id="23" name="Rectangle 7">
            <a:extLst>
              <a:ext uri="{FF2B5EF4-FFF2-40B4-BE49-F238E27FC236}">
                <a16:creationId xmlns:a16="http://schemas.microsoft.com/office/drawing/2014/main" id="{BBAE3C78-3AC0-C5EC-167B-E1B84DF339DC}"/>
              </a:ext>
            </a:extLst>
          </p:cNvPr>
          <p:cNvSpPr>
            <a:spLocks noChangeArrowheads="1"/>
          </p:cNvSpPr>
          <p:nvPr userDrawn="1"/>
        </p:nvSpPr>
        <p:spPr bwMode="auto">
          <a:xfrm>
            <a:off x="5464389" y="1157398"/>
            <a:ext cx="550403" cy="318280"/>
          </a:xfrm>
          <a:prstGeom prst="rect">
            <a:avLst/>
          </a:prstGeom>
          <a:solidFill>
            <a:schemeClr val="accent1"/>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Feb</a:t>
            </a:r>
            <a:endParaRPr lang="en-US" sz="1100" b="1" i="0" dirty="0">
              <a:solidFill>
                <a:schemeClr val="bg1"/>
              </a:solidFill>
              <a:latin typeface="Nunito Sans" pitchFamily="2" charset="77"/>
            </a:endParaRPr>
          </a:p>
        </p:txBody>
      </p:sp>
      <p:sp>
        <p:nvSpPr>
          <p:cNvPr id="24" name="Rectangle 8">
            <a:extLst>
              <a:ext uri="{FF2B5EF4-FFF2-40B4-BE49-F238E27FC236}">
                <a16:creationId xmlns:a16="http://schemas.microsoft.com/office/drawing/2014/main" id="{844968D3-BBB6-E49A-8160-A34CBF3D10A6}"/>
              </a:ext>
            </a:extLst>
          </p:cNvPr>
          <p:cNvSpPr>
            <a:spLocks noChangeArrowheads="1"/>
          </p:cNvSpPr>
          <p:nvPr userDrawn="1"/>
        </p:nvSpPr>
        <p:spPr bwMode="auto">
          <a:xfrm>
            <a:off x="6037085" y="1157398"/>
            <a:ext cx="551307" cy="318280"/>
          </a:xfrm>
          <a:prstGeom prst="rect">
            <a:avLst/>
          </a:prstGeom>
          <a:solidFill>
            <a:schemeClr val="accent1"/>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Mar</a:t>
            </a:r>
            <a:endParaRPr lang="en-US" sz="1100" b="1" i="0" dirty="0">
              <a:solidFill>
                <a:schemeClr val="bg1"/>
              </a:solidFill>
              <a:latin typeface="Nunito Sans" pitchFamily="2" charset="77"/>
            </a:endParaRPr>
          </a:p>
        </p:txBody>
      </p:sp>
      <p:sp>
        <p:nvSpPr>
          <p:cNvPr id="25" name="Rectangle 9">
            <a:extLst>
              <a:ext uri="{FF2B5EF4-FFF2-40B4-BE49-F238E27FC236}">
                <a16:creationId xmlns:a16="http://schemas.microsoft.com/office/drawing/2014/main" id="{F6740EB4-BBBE-E870-C9A8-AEBC797D1482}"/>
              </a:ext>
            </a:extLst>
          </p:cNvPr>
          <p:cNvSpPr>
            <a:spLocks noChangeArrowheads="1"/>
          </p:cNvSpPr>
          <p:nvPr userDrawn="1"/>
        </p:nvSpPr>
        <p:spPr bwMode="auto">
          <a:xfrm>
            <a:off x="6610724" y="1157398"/>
            <a:ext cx="552213" cy="318280"/>
          </a:xfrm>
          <a:prstGeom prst="rect">
            <a:avLst/>
          </a:prstGeom>
          <a:solidFill>
            <a:schemeClr val="accent2"/>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dirty="0">
                <a:solidFill>
                  <a:schemeClr val="bg1"/>
                </a:solidFill>
                <a:latin typeface="Nunito Sans" pitchFamily="2" charset="77"/>
              </a:rPr>
              <a:t>Apr</a:t>
            </a:r>
          </a:p>
        </p:txBody>
      </p:sp>
      <p:sp>
        <p:nvSpPr>
          <p:cNvPr id="26" name="Rectangle 10">
            <a:extLst>
              <a:ext uri="{FF2B5EF4-FFF2-40B4-BE49-F238E27FC236}">
                <a16:creationId xmlns:a16="http://schemas.microsoft.com/office/drawing/2014/main" id="{4718EBA8-23AE-84E7-04B2-4BCB82A0B577}"/>
              </a:ext>
            </a:extLst>
          </p:cNvPr>
          <p:cNvSpPr>
            <a:spLocks noChangeArrowheads="1"/>
          </p:cNvSpPr>
          <p:nvPr userDrawn="1"/>
        </p:nvSpPr>
        <p:spPr bwMode="auto">
          <a:xfrm>
            <a:off x="7185269" y="1157398"/>
            <a:ext cx="551307" cy="318280"/>
          </a:xfrm>
          <a:prstGeom prst="rect">
            <a:avLst/>
          </a:prstGeom>
          <a:solidFill>
            <a:schemeClr val="accent2"/>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May</a:t>
            </a:r>
            <a:endParaRPr lang="en-US" sz="1100" b="1" i="0" dirty="0">
              <a:solidFill>
                <a:schemeClr val="bg1"/>
              </a:solidFill>
              <a:latin typeface="Nunito Sans" pitchFamily="2" charset="77"/>
            </a:endParaRPr>
          </a:p>
        </p:txBody>
      </p:sp>
      <p:sp>
        <p:nvSpPr>
          <p:cNvPr id="27" name="Rectangle 11">
            <a:extLst>
              <a:ext uri="{FF2B5EF4-FFF2-40B4-BE49-F238E27FC236}">
                <a16:creationId xmlns:a16="http://schemas.microsoft.com/office/drawing/2014/main" id="{3DF1284A-D8F2-9CEF-4DCB-EC9EEF547CEB}"/>
              </a:ext>
            </a:extLst>
          </p:cNvPr>
          <p:cNvSpPr>
            <a:spLocks noChangeArrowheads="1"/>
          </p:cNvSpPr>
          <p:nvPr userDrawn="1"/>
        </p:nvSpPr>
        <p:spPr bwMode="auto">
          <a:xfrm>
            <a:off x="7758889" y="1157398"/>
            <a:ext cx="551307" cy="318280"/>
          </a:xfrm>
          <a:prstGeom prst="rect">
            <a:avLst/>
          </a:prstGeom>
          <a:solidFill>
            <a:schemeClr val="accent2"/>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Jun</a:t>
            </a:r>
            <a:endParaRPr lang="en-US" sz="1100" b="1" i="0" dirty="0">
              <a:solidFill>
                <a:schemeClr val="bg1"/>
              </a:solidFill>
              <a:latin typeface="Nunito Sans" pitchFamily="2" charset="77"/>
            </a:endParaRPr>
          </a:p>
        </p:txBody>
      </p:sp>
      <p:sp>
        <p:nvSpPr>
          <p:cNvPr id="28" name="Rectangle 12">
            <a:extLst>
              <a:ext uri="{FF2B5EF4-FFF2-40B4-BE49-F238E27FC236}">
                <a16:creationId xmlns:a16="http://schemas.microsoft.com/office/drawing/2014/main" id="{C8A4A4EE-80D9-2D42-99AF-C9DAF3E2AFB2}"/>
              </a:ext>
            </a:extLst>
          </p:cNvPr>
          <p:cNvSpPr>
            <a:spLocks noChangeArrowheads="1"/>
          </p:cNvSpPr>
          <p:nvPr userDrawn="1"/>
        </p:nvSpPr>
        <p:spPr bwMode="auto">
          <a:xfrm>
            <a:off x="8332511" y="1157398"/>
            <a:ext cx="551307" cy="318280"/>
          </a:xfrm>
          <a:prstGeom prst="rect">
            <a:avLst/>
          </a:prstGeom>
          <a:solidFill>
            <a:schemeClr val="accent3"/>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Jul</a:t>
            </a:r>
            <a:endParaRPr lang="en-US" sz="1100" b="1" i="0" dirty="0">
              <a:solidFill>
                <a:schemeClr val="bg1"/>
              </a:solidFill>
              <a:latin typeface="Nunito Sans" pitchFamily="2" charset="77"/>
            </a:endParaRPr>
          </a:p>
        </p:txBody>
      </p:sp>
      <p:sp>
        <p:nvSpPr>
          <p:cNvPr id="29" name="Rectangle 8">
            <a:extLst>
              <a:ext uri="{FF2B5EF4-FFF2-40B4-BE49-F238E27FC236}">
                <a16:creationId xmlns:a16="http://schemas.microsoft.com/office/drawing/2014/main" id="{21337FB4-8C68-1ABF-2702-C17BCBBC7F76}"/>
              </a:ext>
            </a:extLst>
          </p:cNvPr>
          <p:cNvSpPr>
            <a:spLocks noChangeArrowheads="1"/>
          </p:cNvSpPr>
          <p:nvPr userDrawn="1"/>
        </p:nvSpPr>
        <p:spPr bwMode="auto">
          <a:xfrm>
            <a:off x="8902355" y="1157398"/>
            <a:ext cx="551307" cy="318280"/>
          </a:xfrm>
          <a:prstGeom prst="rect">
            <a:avLst/>
          </a:prstGeom>
          <a:solidFill>
            <a:schemeClr val="accent3"/>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Aug</a:t>
            </a:r>
            <a:endParaRPr lang="en-US" sz="1100" b="1" i="0" dirty="0">
              <a:solidFill>
                <a:schemeClr val="bg1"/>
              </a:solidFill>
              <a:latin typeface="Nunito Sans" pitchFamily="2" charset="77"/>
            </a:endParaRPr>
          </a:p>
        </p:txBody>
      </p:sp>
      <p:sp>
        <p:nvSpPr>
          <p:cNvPr id="30" name="Rectangle 9">
            <a:extLst>
              <a:ext uri="{FF2B5EF4-FFF2-40B4-BE49-F238E27FC236}">
                <a16:creationId xmlns:a16="http://schemas.microsoft.com/office/drawing/2014/main" id="{444BF017-8253-7CD4-FDC5-D8B4B00855A8}"/>
              </a:ext>
            </a:extLst>
          </p:cNvPr>
          <p:cNvSpPr>
            <a:spLocks noChangeArrowheads="1"/>
          </p:cNvSpPr>
          <p:nvPr userDrawn="1"/>
        </p:nvSpPr>
        <p:spPr bwMode="auto">
          <a:xfrm>
            <a:off x="9475995" y="1157398"/>
            <a:ext cx="552213" cy="318280"/>
          </a:xfrm>
          <a:prstGeom prst="rect">
            <a:avLst/>
          </a:prstGeom>
          <a:solidFill>
            <a:schemeClr val="accent3"/>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Sep</a:t>
            </a:r>
            <a:endParaRPr lang="en-US" sz="1100" b="1" i="0" dirty="0">
              <a:solidFill>
                <a:schemeClr val="bg1"/>
              </a:solidFill>
              <a:latin typeface="Nunito Sans" pitchFamily="2" charset="77"/>
            </a:endParaRPr>
          </a:p>
        </p:txBody>
      </p:sp>
      <p:sp>
        <p:nvSpPr>
          <p:cNvPr id="31" name="Rectangle 10">
            <a:extLst>
              <a:ext uri="{FF2B5EF4-FFF2-40B4-BE49-F238E27FC236}">
                <a16:creationId xmlns:a16="http://schemas.microsoft.com/office/drawing/2014/main" id="{BFF2D2B3-1DB4-1AEE-2217-6005DFE00C25}"/>
              </a:ext>
            </a:extLst>
          </p:cNvPr>
          <p:cNvSpPr>
            <a:spLocks noChangeArrowheads="1"/>
          </p:cNvSpPr>
          <p:nvPr userDrawn="1"/>
        </p:nvSpPr>
        <p:spPr bwMode="auto">
          <a:xfrm>
            <a:off x="10050540" y="1157398"/>
            <a:ext cx="551307" cy="318280"/>
          </a:xfrm>
          <a:prstGeom prst="rect">
            <a:avLst/>
          </a:prstGeom>
          <a:solidFill>
            <a:schemeClr val="accent4"/>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Oct</a:t>
            </a:r>
            <a:endParaRPr lang="en-US" sz="1100" b="1" i="0" dirty="0">
              <a:solidFill>
                <a:schemeClr val="bg1"/>
              </a:solidFill>
              <a:latin typeface="Nunito Sans" pitchFamily="2" charset="77"/>
            </a:endParaRPr>
          </a:p>
        </p:txBody>
      </p:sp>
      <p:sp>
        <p:nvSpPr>
          <p:cNvPr id="32" name="Rectangle 11">
            <a:extLst>
              <a:ext uri="{FF2B5EF4-FFF2-40B4-BE49-F238E27FC236}">
                <a16:creationId xmlns:a16="http://schemas.microsoft.com/office/drawing/2014/main" id="{4CA8406B-21B1-EB44-98BD-A618C75AC758}"/>
              </a:ext>
            </a:extLst>
          </p:cNvPr>
          <p:cNvSpPr>
            <a:spLocks noChangeArrowheads="1"/>
          </p:cNvSpPr>
          <p:nvPr userDrawn="1"/>
        </p:nvSpPr>
        <p:spPr bwMode="auto">
          <a:xfrm>
            <a:off x="10624160" y="1157398"/>
            <a:ext cx="551307" cy="318280"/>
          </a:xfrm>
          <a:prstGeom prst="rect">
            <a:avLst/>
          </a:prstGeom>
          <a:solidFill>
            <a:schemeClr val="accent4"/>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Nov</a:t>
            </a:r>
            <a:endParaRPr lang="en-US" sz="1100" b="1" i="0" dirty="0">
              <a:solidFill>
                <a:schemeClr val="bg1"/>
              </a:solidFill>
              <a:latin typeface="Nunito Sans" pitchFamily="2" charset="77"/>
            </a:endParaRPr>
          </a:p>
        </p:txBody>
      </p:sp>
      <p:sp>
        <p:nvSpPr>
          <p:cNvPr id="33" name="Rectangle 12">
            <a:extLst>
              <a:ext uri="{FF2B5EF4-FFF2-40B4-BE49-F238E27FC236}">
                <a16:creationId xmlns:a16="http://schemas.microsoft.com/office/drawing/2014/main" id="{FC6F1DFD-DA73-B90F-14E7-017BC7459473}"/>
              </a:ext>
            </a:extLst>
          </p:cNvPr>
          <p:cNvSpPr>
            <a:spLocks noChangeArrowheads="1"/>
          </p:cNvSpPr>
          <p:nvPr userDrawn="1"/>
        </p:nvSpPr>
        <p:spPr bwMode="auto">
          <a:xfrm>
            <a:off x="11197781" y="1157398"/>
            <a:ext cx="551307" cy="318280"/>
          </a:xfrm>
          <a:prstGeom prst="rect">
            <a:avLst/>
          </a:prstGeom>
          <a:solidFill>
            <a:schemeClr val="accent4"/>
          </a:solidFill>
          <a:ln w="0">
            <a:solidFill>
              <a:schemeClr val="bg1"/>
            </a:solidFill>
          </a:ln>
        </p:spPr>
        <p:txBody>
          <a:bodyPr vert="horz" wrap="square" lIns="121920" tIns="60960" rIns="121920" bIns="60960" numCol="1" anchor="ctr" anchorCtr="0" compatLnSpc="1">
            <a:prstTxWarp prst="textNoShape">
              <a:avLst/>
            </a:prstTxWarp>
          </a:bodyPr>
          <a:lstStyle/>
          <a:p>
            <a:pPr algn="ctr"/>
            <a:r>
              <a:rPr lang="en-US" sz="1100" b="1" i="0">
                <a:solidFill>
                  <a:schemeClr val="bg1"/>
                </a:solidFill>
                <a:latin typeface="Nunito Sans" pitchFamily="2" charset="77"/>
              </a:rPr>
              <a:t>Dec</a:t>
            </a:r>
            <a:endParaRPr lang="en-US" sz="1100" b="1" i="0" dirty="0">
              <a:solidFill>
                <a:schemeClr val="bg1"/>
              </a:solidFill>
              <a:latin typeface="Nunito Sans" pitchFamily="2" charset="77"/>
            </a:endParaRPr>
          </a:p>
        </p:txBody>
      </p:sp>
      <p:sp>
        <p:nvSpPr>
          <p:cNvPr id="35" name="Rectangle 12">
            <a:extLst>
              <a:ext uri="{FF2B5EF4-FFF2-40B4-BE49-F238E27FC236}">
                <a16:creationId xmlns:a16="http://schemas.microsoft.com/office/drawing/2014/main" id="{2CCA1492-517E-6F2D-2FD8-9AD8B2CD56D0}"/>
              </a:ext>
            </a:extLst>
          </p:cNvPr>
          <p:cNvSpPr>
            <a:spLocks noChangeArrowheads="1"/>
          </p:cNvSpPr>
          <p:nvPr userDrawn="1"/>
        </p:nvSpPr>
        <p:spPr bwMode="auto">
          <a:xfrm>
            <a:off x="4889857" y="1485356"/>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36" name="Rectangle 12">
            <a:extLst>
              <a:ext uri="{FF2B5EF4-FFF2-40B4-BE49-F238E27FC236}">
                <a16:creationId xmlns:a16="http://schemas.microsoft.com/office/drawing/2014/main" id="{CC2BF58F-EEEC-8F05-208B-9D15223200DB}"/>
              </a:ext>
            </a:extLst>
          </p:cNvPr>
          <p:cNvSpPr>
            <a:spLocks noChangeArrowheads="1"/>
          </p:cNvSpPr>
          <p:nvPr userDrawn="1"/>
        </p:nvSpPr>
        <p:spPr bwMode="auto">
          <a:xfrm>
            <a:off x="4889857" y="200022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37" name="Rectangle 145">
            <a:extLst>
              <a:ext uri="{FF2B5EF4-FFF2-40B4-BE49-F238E27FC236}">
                <a16:creationId xmlns:a16="http://schemas.microsoft.com/office/drawing/2014/main" id="{3235E5DB-1298-566F-EFC5-6165E665062F}"/>
              </a:ext>
            </a:extLst>
          </p:cNvPr>
          <p:cNvSpPr>
            <a:spLocks noChangeArrowheads="1"/>
          </p:cNvSpPr>
          <p:nvPr userDrawn="1"/>
        </p:nvSpPr>
        <p:spPr bwMode="auto">
          <a:xfrm>
            <a:off x="4889857" y="251509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38" name="Rectangle 12">
            <a:extLst>
              <a:ext uri="{FF2B5EF4-FFF2-40B4-BE49-F238E27FC236}">
                <a16:creationId xmlns:a16="http://schemas.microsoft.com/office/drawing/2014/main" id="{FE03B53F-C2A9-F3E1-7200-349F02B0BA15}"/>
              </a:ext>
            </a:extLst>
          </p:cNvPr>
          <p:cNvSpPr>
            <a:spLocks noChangeArrowheads="1"/>
          </p:cNvSpPr>
          <p:nvPr userDrawn="1"/>
        </p:nvSpPr>
        <p:spPr bwMode="auto">
          <a:xfrm>
            <a:off x="4889857" y="302997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39" name="Rectangle 12">
            <a:extLst>
              <a:ext uri="{FF2B5EF4-FFF2-40B4-BE49-F238E27FC236}">
                <a16:creationId xmlns:a16="http://schemas.microsoft.com/office/drawing/2014/main" id="{68B3E61F-AE55-81C1-5F2F-2CA47DD4B452}"/>
              </a:ext>
            </a:extLst>
          </p:cNvPr>
          <p:cNvSpPr>
            <a:spLocks noChangeArrowheads="1"/>
          </p:cNvSpPr>
          <p:nvPr userDrawn="1"/>
        </p:nvSpPr>
        <p:spPr bwMode="auto">
          <a:xfrm>
            <a:off x="4889857"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0" name="Rectangle 12">
            <a:extLst>
              <a:ext uri="{FF2B5EF4-FFF2-40B4-BE49-F238E27FC236}">
                <a16:creationId xmlns:a16="http://schemas.microsoft.com/office/drawing/2014/main" id="{ACD2C655-C23C-3B96-1DBD-E8A7E9538700}"/>
              </a:ext>
            </a:extLst>
          </p:cNvPr>
          <p:cNvSpPr>
            <a:spLocks noChangeArrowheads="1"/>
          </p:cNvSpPr>
          <p:nvPr userDrawn="1"/>
        </p:nvSpPr>
        <p:spPr bwMode="auto">
          <a:xfrm>
            <a:off x="4889857"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1" name="Rectangle 12">
            <a:extLst>
              <a:ext uri="{FF2B5EF4-FFF2-40B4-BE49-F238E27FC236}">
                <a16:creationId xmlns:a16="http://schemas.microsoft.com/office/drawing/2014/main" id="{7051E2FB-3409-A063-86FB-6DD3CEFA9477}"/>
              </a:ext>
            </a:extLst>
          </p:cNvPr>
          <p:cNvSpPr>
            <a:spLocks noChangeArrowheads="1"/>
          </p:cNvSpPr>
          <p:nvPr userDrawn="1"/>
        </p:nvSpPr>
        <p:spPr bwMode="auto">
          <a:xfrm>
            <a:off x="4889857"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2" name="Rectangle 12">
            <a:extLst>
              <a:ext uri="{FF2B5EF4-FFF2-40B4-BE49-F238E27FC236}">
                <a16:creationId xmlns:a16="http://schemas.microsoft.com/office/drawing/2014/main" id="{F0505BDA-C5CC-EE8A-112A-6F083409B891}"/>
              </a:ext>
            </a:extLst>
          </p:cNvPr>
          <p:cNvSpPr>
            <a:spLocks noChangeArrowheads="1"/>
          </p:cNvSpPr>
          <p:nvPr userDrawn="1"/>
        </p:nvSpPr>
        <p:spPr bwMode="auto">
          <a:xfrm>
            <a:off x="4889857" y="508945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4" name="Rectangle 12">
            <a:extLst>
              <a:ext uri="{FF2B5EF4-FFF2-40B4-BE49-F238E27FC236}">
                <a16:creationId xmlns:a16="http://schemas.microsoft.com/office/drawing/2014/main" id="{579CA73B-2E2C-2025-6850-82C691511AA1}"/>
              </a:ext>
            </a:extLst>
          </p:cNvPr>
          <p:cNvSpPr>
            <a:spLocks noChangeArrowheads="1"/>
          </p:cNvSpPr>
          <p:nvPr userDrawn="1"/>
        </p:nvSpPr>
        <p:spPr bwMode="auto">
          <a:xfrm>
            <a:off x="5462573" y="1485356"/>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5" name="Rectangle 12">
            <a:extLst>
              <a:ext uri="{FF2B5EF4-FFF2-40B4-BE49-F238E27FC236}">
                <a16:creationId xmlns:a16="http://schemas.microsoft.com/office/drawing/2014/main" id="{DAA3BCBE-0E95-33CF-D87E-4648A401DE78}"/>
              </a:ext>
            </a:extLst>
          </p:cNvPr>
          <p:cNvSpPr>
            <a:spLocks noChangeArrowheads="1"/>
          </p:cNvSpPr>
          <p:nvPr userDrawn="1"/>
        </p:nvSpPr>
        <p:spPr bwMode="auto">
          <a:xfrm>
            <a:off x="5462573" y="200022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6" name="Rectangle 137">
            <a:extLst>
              <a:ext uri="{FF2B5EF4-FFF2-40B4-BE49-F238E27FC236}">
                <a16:creationId xmlns:a16="http://schemas.microsoft.com/office/drawing/2014/main" id="{38E6261F-1FC1-7981-635F-766BBF189E76}"/>
              </a:ext>
            </a:extLst>
          </p:cNvPr>
          <p:cNvSpPr>
            <a:spLocks noChangeArrowheads="1"/>
          </p:cNvSpPr>
          <p:nvPr userDrawn="1"/>
        </p:nvSpPr>
        <p:spPr bwMode="auto">
          <a:xfrm>
            <a:off x="5462573" y="251509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7" name="Rectangle 12">
            <a:extLst>
              <a:ext uri="{FF2B5EF4-FFF2-40B4-BE49-F238E27FC236}">
                <a16:creationId xmlns:a16="http://schemas.microsoft.com/office/drawing/2014/main" id="{640609D4-38F9-4116-E579-A6F086308DBC}"/>
              </a:ext>
            </a:extLst>
          </p:cNvPr>
          <p:cNvSpPr>
            <a:spLocks noChangeArrowheads="1"/>
          </p:cNvSpPr>
          <p:nvPr userDrawn="1"/>
        </p:nvSpPr>
        <p:spPr bwMode="auto">
          <a:xfrm>
            <a:off x="5462573" y="302997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8" name="Rectangle 12">
            <a:extLst>
              <a:ext uri="{FF2B5EF4-FFF2-40B4-BE49-F238E27FC236}">
                <a16:creationId xmlns:a16="http://schemas.microsoft.com/office/drawing/2014/main" id="{C80290A6-D374-0BF2-E755-6BFBD403AEA5}"/>
              </a:ext>
            </a:extLst>
          </p:cNvPr>
          <p:cNvSpPr>
            <a:spLocks noChangeArrowheads="1"/>
          </p:cNvSpPr>
          <p:nvPr userDrawn="1"/>
        </p:nvSpPr>
        <p:spPr bwMode="auto">
          <a:xfrm>
            <a:off x="5462573"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49" name="Rectangle 12">
            <a:extLst>
              <a:ext uri="{FF2B5EF4-FFF2-40B4-BE49-F238E27FC236}">
                <a16:creationId xmlns:a16="http://schemas.microsoft.com/office/drawing/2014/main" id="{2609C845-EECB-B7AF-63E1-F89F67092A3E}"/>
              </a:ext>
            </a:extLst>
          </p:cNvPr>
          <p:cNvSpPr>
            <a:spLocks noChangeArrowheads="1"/>
          </p:cNvSpPr>
          <p:nvPr userDrawn="1"/>
        </p:nvSpPr>
        <p:spPr bwMode="auto">
          <a:xfrm>
            <a:off x="5462573"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0" name="Rectangle 12">
            <a:extLst>
              <a:ext uri="{FF2B5EF4-FFF2-40B4-BE49-F238E27FC236}">
                <a16:creationId xmlns:a16="http://schemas.microsoft.com/office/drawing/2014/main" id="{93570AA9-C3DA-0323-2E5E-12792D8BD95C}"/>
              </a:ext>
            </a:extLst>
          </p:cNvPr>
          <p:cNvSpPr>
            <a:spLocks noChangeArrowheads="1"/>
          </p:cNvSpPr>
          <p:nvPr userDrawn="1"/>
        </p:nvSpPr>
        <p:spPr bwMode="auto">
          <a:xfrm>
            <a:off x="5462573"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1" name="Rectangle 12">
            <a:extLst>
              <a:ext uri="{FF2B5EF4-FFF2-40B4-BE49-F238E27FC236}">
                <a16:creationId xmlns:a16="http://schemas.microsoft.com/office/drawing/2014/main" id="{C5D56594-9509-8CE9-62AA-E6A7F44D0041}"/>
              </a:ext>
            </a:extLst>
          </p:cNvPr>
          <p:cNvSpPr>
            <a:spLocks noChangeArrowheads="1"/>
          </p:cNvSpPr>
          <p:nvPr userDrawn="1"/>
        </p:nvSpPr>
        <p:spPr bwMode="auto">
          <a:xfrm>
            <a:off x="5462573" y="508945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3" name="Rectangle 12">
            <a:extLst>
              <a:ext uri="{FF2B5EF4-FFF2-40B4-BE49-F238E27FC236}">
                <a16:creationId xmlns:a16="http://schemas.microsoft.com/office/drawing/2014/main" id="{77753AE4-8A9E-D83A-AD02-B38EC7B43A47}"/>
              </a:ext>
            </a:extLst>
          </p:cNvPr>
          <p:cNvSpPr>
            <a:spLocks noChangeArrowheads="1"/>
          </p:cNvSpPr>
          <p:nvPr userDrawn="1"/>
        </p:nvSpPr>
        <p:spPr bwMode="auto">
          <a:xfrm>
            <a:off x="6036173" y="1485356"/>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4" name="Rectangle 12">
            <a:extLst>
              <a:ext uri="{FF2B5EF4-FFF2-40B4-BE49-F238E27FC236}">
                <a16:creationId xmlns:a16="http://schemas.microsoft.com/office/drawing/2014/main" id="{25FE2D02-1F1B-119B-D010-7A869B34F5D6}"/>
              </a:ext>
            </a:extLst>
          </p:cNvPr>
          <p:cNvSpPr>
            <a:spLocks noChangeArrowheads="1"/>
          </p:cNvSpPr>
          <p:nvPr userDrawn="1"/>
        </p:nvSpPr>
        <p:spPr bwMode="auto">
          <a:xfrm>
            <a:off x="6036173" y="200022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5" name="Rectangle 129">
            <a:extLst>
              <a:ext uri="{FF2B5EF4-FFF2-40B4-BE49-F238E27FC236}">
                <a16:creationId xmlns:a16="http://schemas.microsoft.com/office/drawing/2014/main" id="{7A470968-38C9-4321-E258-74AAD3DA38B3}"/>
              </a:ext>
            </a:extLst>
          </p:cNvPr>
          <p:cNvSpPr>
            <a:spLocks noChangeArrowheads="1"/>
          </p:cNvSpPr>
          <p:nvPr userDrawn="1"/>
        </p:nvSpPr>
        <p:spPr bwMode="auto">
          <a:xfrm>
            <a:off x="6036173" y="251509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6" name="Rectangle 12">
            <a:extLst>
              <a:ext uri="{FF2B5EF4-FFF2-40B4-BE49-F238E27FC236}">
                <a16:creationId xmlns:a16="http://schemas.microsoft.com/office/drawing/2014/main" id="{4AEB27AE-4A7C-D641-8692-719600A967CA}"/>
              </a:ext>
            </a:extLst>
          </p:cNvPr>
          <p:cNvSpPr>
            <a:spLocks noChangeArrowheads="1"/>
          </p:cNvSpPr>
          <p:nvPr userDrawn="1"/>
        </p:nvSpPr>
        <p:spPr bwMode="auto">
          <a:xfrm>
            <a:off x="6036173" y="302997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7" name="Rectangle 12">
            <a:extLst>
              <a:ext uri="{FF2B5EF4-FFF2-40B4-BE49-F238E27FC236}">
                <a16:creationId xmlns:a16="http://schemas.microsoft.com/office/drawing/2014/main" id="{7F4520A9-CB75-9545-66D7-24B2D53AA378}"/>
              </a:ext>
            </a:extLst>
          </p:cNvPr>
          <p:cNvSpPr>
            <a:spLocks noChangeArrowheads="1"/>
          </p:cNvSpPr>
          <p:nvPr userDrawn="1"/>
        </p:nvSpPr>
        <p:spPr bwMode="auto">
          <a:xfrm>
            <a:off x="6036173"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8" name="Rectangle 12">
            <a:extLst>
              <a:ext uri="{FF2B5EF4-FFF2-40B4-BE49-F238E27FC236}">
                <a16:creationId xmlns:a16="http://schemas.microsoft.com/office/drawing/2014/main" id="{086BD448-209F-C78F-62CE-E502381E9F1E}"/>
              </a:ext>
            </a:extLst>
          </p:cNvPr>
          <p:cNvSpPr>
            <a:spLocks noChangeArrowheads="1"/>
          </p:cNvSpPr>
          <p:nvPr userDrawn="1"/>
        </p:nvSpPr>
        <p:spPr bwMode="auto">
          <a:xfrm>
            <a:off x="6036173"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59" name="Rectangle 12">
            <a:extLst>
              <a:ext uri="{FF2B5EF4-FFF2-40B4-BE49-F238E27FC236}">
                <a16:creationId xmlns:a16="http://schemas.microsoft.com/office/drawing/2014/main" id="{87A9A134-FB66-0389-E7C0-A107ACAB79AB}"/>
              </a:ext>
            </a:extLst>
          </p:cNvPr>
          <p:cNvSpPr>
            <a:spLocks noChangeArrowheads="1"/>
          </p:cNvSpPr>
          <p:nvPr userDrawn="1"/>
        </p:nvSpPr>
        <p:spPr bwMode="auto">
          <a:xfrm>
            <a:off x="6036173"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0" name="Rectangle 12">
            <a:extLst>
              <a:ext uri="{FF2B5EF4-FFF2-40B4-BE49-F238E27FC236}">
                <a16:creationId xmlns:a16="http://schemas.microsoft.com/office/drawing/2014/main" id="{841423D9-2836-EDDB-3BD5-DBF0F1124017}"/>
              </a:ext>
            </a:extLst>
          </p:cNvPr>
          <p:cNvSpPr>
            <a:spLocks noChangeArrowheads="1"/>
          </p:cNvSpPr>
          <p:nvPr userDrawn="1"/>
        </p:nvSpPr>
        <p:spPr bwMode="auto">
          <a:xfrm>
            <a:off x="6036173" y="508945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1" name="Rectangle 12">
            <a:extLst>
              <a:ext uri="{FF2B5EF4-FFF2-40B4-BE49-F238E27FC236}">
                <a16:creationId xmlns:a16="http://schemas.microsoft.com/office/drawing/2014/main" id="{5A36342C-D173-EEFB-76F5-7F36BFE5BA86}"/>
              </a:ext>
            </a:extLst>
          </p:cNvPr>
          <p:cNvSpPr>
            <a:spLocks noChangeArrowheads="1"/>
          </p:cNvSpPr>
          <p:nvPr userDrawn="1"/>
        </p:nvSpPr>
        <p:spPr bwMode="auto">
          <a:xfrm>
            <a:off x="6610718"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2" name="Rectangle 12">
            <a:extLst>
              <a:ext uri="{FF2B5EF4-FFF2-40B4-BE49-F238E27FC236}">
                <a16:creationId xmlns:a16="http://schemas.microsoft.com/office/drawing/2014/main" id="{57017362-FE9F-2682-763C-4DA19203CE9C}"/>
              </a:ext>
            </a:extLst>
          </p:cNvPr>
          <p:cNvSpPr>
            <a:spLocks noChangeArrowheads="1"/>
          </p:cNvSpPr>
          <p:nvPr userDrawn="1"/>
        </p:nvSpPr>
        <p:spPr bwMode="auto">
          <a:xfrm>
            <a:off x="6610718"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3" name="Rectangle 121">
            <a:extLst>
              <a:ext uri="{FF2B5EF4-FFF2-40B4-BE49-F238E27FC236}">
                <a16:creationId xmlns:a16="http://schemas.microsoft.com/office/drawing/2014/main" id="{E75F2BB1-4677-C999-BAA3-D19870F8FF94}"/>
              </a:ext>
            </a:extLst>
          </p:cNvPr>
          <p:cNvSpPr>
            <a:spLocks noChangeArrowheads="1"/>
          </p:cNvSpPr>
          <p:nvPr userDrawn="1"/>
        </p:nvSpPr>
        <p:spPr bwMode="auto">
          <a:xfrm>
            <a:off x="6610718"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4" name="Rectangle 12">
            <a:extLst>
              <a:ext uri="{FF2B5EF4-FFF2-40B4-BE49-F238E27FC236}">
                <a16:creationId xmlns:a16="http://schemas.microsoft.com/office/drawing/2014/main" id="{5E73F1E6-9DC8-0952-0AB1-7FCEBD4D95D3}"/>
              </a:ext>
            </a:extLst>
          </p:cNvPr>
          <p:cNvSpPr>
            <a:spLocks noChangeArrowheads="1"/>
          </p:cNvSpPr>
          <p:nvPr userDrawn="1"/>
        </p:nvSpPr>
        <p:spPr bwMode="auto">
          <a:xfrm>
            <a:off x="6610718"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5" name="Rectangle 12">
            <a:extLst>
              <a:ext uri="{FF2B5EF4-FFF2-40B4-BE49-F238E27FC236}">
                <a16:creationId xmlns:a16="http://schemas.microsoft.com/office/drawing/2014/main" id="{FBAE314A-E53C-1A83-2A3F-F786258727A4}"/>
              </a:ext>
            </a:extLst>
          </p:cNvPr>
          <p:cNvSpPr>
            <a:spLocks noChangeArrowheads="1"/>
          </p:cNvSpPr>
          <p:nvPr userDrawn="1"/>
        </p:nvSpPr>
        <p:spPr bwMode="auto">
          <a:xfrm>
            <a:off x="6610718"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6" name="Rectangle 12">
            <a:extLst>
              <a:ext uri="{FF2B5EF4-FFF2-40B4-BE49-F238E27FC236}">
                <a16:creationId xmlns:a16="http://schemas.microsoft.com/office/drawing/2014/main" id="{E712FB74-A849-9459-6B8B-4FD80753AB69}"/>
              </a:ext>
            </a:extLst>
          </p:cNvPr>
          <p:cNvSpPr>
            <a:spLocks noChangeArrowheads="1"/>
          </p:cNvSpPr>
          <p:nvPr userDrawn="1"/>
        </p:nvSpPr>
        <p:spPr bwMode="auto">
          <a:xfrm>
            <a:off x="6610718"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7" name="Rectangle 12">
            <a:extLst>
              <a:ext uri="{FF2B5EF4-FFF2-40B4-BE49-F238E27FC236}">
                <a16:creationId xmlns:a16="http://schemas.microsoft.com/office/drawing/2014/main" id="{C946B47A-9DA7-C3FE-38DB-D6B9736BB381}"/>
              </a:ext>
            </a:extLst>
          </p:cNvPr>
          <p:cNvSpPr>
            <a:spLocks noChangeArrowheads="1"/>
          </p:cNvSpPr>
          <p:nvPr userDrawn="1"/>
        </p:nvSpPr>
        <p:spPr bwMode="auto">
          <a:xfrm>
            <a:off x="6610718"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8" name="Rectangle 12">
            <a:extLst>
              <a:ext uri="{FF2B5EF4-FFF2-40B4-BE49-F238E27FC236}">
                <a16:creationId xmlns:a16="http://schemas.microsoft.com/office/drawing/2014/main" id="{F3B067EE-F43E-C7C3-BDD8-6A4A51721177}"/>
              </a:ext>
            </a:extLst>
          </p:cNvPr>
          <p:cNvSpPr>
            <a:spLocks noChangeArrowheads="1"/>
          </p:cNvSpPr>
          <p:nvPr userDrawn="1"/>
        </p:nvSpPr>
        <p:spPr bwMode="auto">
          <a:xfrm>
            <a:off x="6610718"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69" name="Rectangle 12">
            <a:extLst>
              <a:ext uri="{FF2B5EF4-FFF2-40B4-BE49-F238E27FC236}">
                <a16:creationId xmlns:a16="http://schemas.microsoft.com/office/drawing/2014/main" id="{70D8FE12-3C35-10DA-EF66-35203A655B69}"/>
              </a:ext>
            </a:extLst>
          </p:cNvPr>
          <p:cNvSpPr>
            <a:spLocks noChangeArrowheads="1"/>
          </p:cNvSpPr>
          <p:nvPr userDrawn="1"/>
        </p:nvSpPr>
        <p:spPr bwMode="auto">
          <a:xfrm>
            <a:off x="7183434"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0" name="Rectangle 12">
            <a:extLst>
              <a:ext uri="{FF2B5EF4-FFF2-40B4-BE49-F238E27FC236}">
                <a16:creationId xmlns:a16="http://schemas.microsoft.com/office/drawing/2014/main" id="{9D2E4853-F2A0-BEFA-ED7F-DA88CC4D1704}"/>
              </a:ext>
            </a:extLst>
          </p:cNvPr>
          <p:cNvSpPr>
            <a:spLocks noChangeArrowheads="1"/>
          </p:cNvSpPr>
          <p:nvPr userDrawn="1"/>
        </p:nvSpPr>
        <p:spPr bwMode="auto">
          <a:xfrm>
            <a:off x="7183434"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1" name="Rectangle 113">
            <a:extLst>
              <a:ext uri="{FF2B5EF4-FFF2-40B4-BE49-F238E27FC236}">
                <a16:creationId xmlns:a16="http://schemas.microsoft.com/office/drawing/2014/main" id="{4AB0816A-B75C-B062-75F8-6B2F4880FDC6}"/>
              </a:ext>
            </a:extLst>
          </p:cNvPr>
          <p:cNvSpPr>
            <a:spLocks noChangeArrowheads="1"/>
          </p:cNvSpPr>
          <p:nvPr userDrawn="1"/>
        </p:nvSpPr>
        <p:spPr bwMode="auto">
          <a:xfrm>
            <a:off x="7183434"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2" name="Rectangle 12">
            <a:extLst>
              <a:ext uri="{FF2B5EF4-FFF2-40B4-BE49-F238E27FC236}">
                <a16:creationId xmlns:a16="http://schemas.microsoft.com/office/drawing/2014/main" id="{2F047AF3-77F0-AF1C-80E3-CE4FC10828F8}"/>
              </a:ext>
            </a:extLst>
          </p:cNvPr>
          <p:cNvSpPr>
            <a:spLocks noChangeArrowheads="1"/>
          </p:cNvSpPr>
          <p:nvPr userDrawn="1"/>
        </p:nvSpPr>
        <p:spPr bwMode="auto">
          <a:xfrm>
            <a:off x="7183434"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3" name="Rectangle 12">
            <a:extLst>
              <a:ext uri="{FF2B5EF4-FFF2-40B4-BE49-F238E27FC236}">
                <a16:creationId xmlns:a16="http://schemas.microsoft.com/office/drawing/2014/main" id="{EA0F85B3-A018-DD80-A74C-1D740BCA19BE}"/>
              </a:ext>
            </a:extLst>
          </p:cNvPr>
          <p:cNvSpPr>
            <a:spLocks noChangeArrowheads="1"/>
          </p:cNvSpPr>
          <p:nvPr userDrawn="1"/>
        </p:nvSpPr>
        <p:spPr bwMode="auto">
          <a:xfrm>
            <a:off x="7183434"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4" name="Rectangle 12">
            <a:extLst>
              <a:ext uri="{FF2B5EF4-FFF2-40B4-BE49-F238E27FC236}">
                <a16:creationId xmlns:a16="http://schemas.microsoft.com/office/drawing/2014/main" id="{394A7068-9D20-EA5A-B526-D8C398D47FC3}"/>
              </a:ext>
            </a:extLst>
          </p:cNvPr>
          <p:cNvSpPr>
            <a:spLocks noChangeArrowheads="1"/>
          </p:cNvSpPr>
          <p:nvPr userDrawn="1"/>
        </p:nvSpPr>
        <p:spPr bwMode="auto">
          <a:xfrm>
            <a:off x="7183434"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5" name="Rectangle 12">
            <a:extLst>
              <a:ext uri="{FF2B5EF4-FFF2-40B4-BE49-F238E27FC236}">
                <a16:creationId xmlns:a16="http://schemas.microsoft.com/office/drawing/2014/main" id="{D44C6DB3-3E7F-97B2-3506-451FEA5E06AE}"/>
              </a:ext>
            </a:extLst>
          </p:cNvPr>
          <p:cNvSpPr>
            <a:spLocks noChangeArrowheads="1"/>
          </p:cNvSpPr>
          <p:nvPr userDrawn="1"/>
        </p:nvSpPr>
        <p:spPr bwMode="auto">
          <a:xfrm>
            <a:off x="7183434"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6" name="Rectangle 12">
            <a:extLst>
              <a:ext uri="{FF2B5EF4-FFF2-40B4-BE49-F238E27FC236}">
                <a16:creationId xmlns:a16="http://schemas.microsoft.com/office/drawing/2014/main" id="{89785AC3-D772-5E4C-CA41-57F94971650A}"/>
              </a:ext>
            </a:extLst>
          </p:cNvPr>
          <p:cNvSpPr>
            <a:spLocks noChangeArrowheads="1"/>
          </p:cNvSpPr>
          <p:nvPr userDrawn="1"/>
        </p:nvSpPr>
        <p:spPr bwMode="auto">
          <a:xfrm>
            <a:off x="7183434"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7" name="Rectangle 12">
            <a:extLst>
              <a:ext uri="{FF2B5EF4-FFF2-40B4-BE49-F238E27FC236}">
                <a16:creationId xmlns:a16="http://schemas.microsoft.com/office/drawing/2014/main" id="{4DE8C77A-97FB-C228-8907-2A008562A707}"/>
              </a:ext>
            </a:extLst>
          </p:cNvPr>
          <p:cNvSpPr>
            <a:spLocks noChangeArrowheads="1"/>
          </p:cNvSpPr>
          <p:nvPr userDrawn="1"/>
        </p:nvSpPr>
        <p:spPr bwMode="auto">
          <a:xfrm>
            <a:off x="7757034"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8" name="Rectangle 12">
            <a:extLst>
              <a:ext uri="{FF2B5EF4-FFF2-40B4-BE49-F238E27FC236}">
                <a16:creationId xmlns:a16="http://schemas.microsoft.com/office/drawing/2014/main" id="{3311CBF5-E520-9DA6-104F-66C59D718B6C}"/>
              </a:ext>
            </a:extLst>
          </p:cNvPr>
          <p:cNvSpPr>
            <a:spLocks noChangeArrowheads="1"/>
          </p:cNvSpPr>
          <p:nvPr userDrawn="1"/>
        </p:nvSpPr>
        <p:spPr bwMode="auto">
          <a:xfrm>
            <a:off x="7757034"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79" name="Rectangle 105">
            <a:extLst>
              <a:ext uri="{FF2B5EF4-FFF2-40B4-BE49-F238E27FC236}">
                <a16:creationId xmlns:a16="http://schemas.microsoft.com/office/drawing/2014/main" id="{520F35A9-BBB0-4471-97B3-A0EFD19C76B6}"/>
              </a:ext>
            </a:extLst>
          </p:cNvPr>
          <p:cNvSpPr>
            <a:spLocks noChangeArrowheads="1"/>
          </p:cNvSpPr>
          <p:nvPr userDrawn="1"/>
        </p:nvSpPr>
        <p:spPr bwMode="auto">
          <a:xfrm>
            <a:off x="7757034"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0" name="Rectangle 12">
            <a:extLst>
              <a:ext uri="{FF2B5EF4-FFF2-40B4-BE49-F238E27FC236}">
                <a16:creationId xmlns:a16="http://schemas.microsoft.com/office/drawing/2014/main" id="{F80D5542-6D4D-2785-52E1-F77AA2F71CAC}"/>
              </a:ext>
            </a:extLst>
          </p:cNvPr>
          <p:cNvSpPr>
            <a:spLocks noChangeArrowheads="1"/>
          </p:cNvSpPr>
          <p:nvPr userDrawn="1"/>
        </p:nvSpPr>
        <p:spPr bwMode="auto">
          <a:xfrm>
            <a:off x="7757034"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1" name="Rectangle 12">
            <a:extLst>
              <a:ext uri="{FF2B5EF4-FFF2-40B4-BE49-F238E27FC236}">
                <a16:creationId xmlns:a16="http://schemas.microsoft.com/office/drawing/2014/main" id="{451C8886-BDE6-7353-0EC1-94F44BC80CF4}"/>
              </a:ext>
            </a:extLst>
          </p:cNvPr>
          <p:cNvSpPr>
            <a:spLocks noChangeArrowheads="1"/>
          </p:cNvSpPr>
          <p:nvPr userDrawn="1"/>
        </p:nvSpPr>
        <p:spPr bwMode="auto">
          <a:xfrm>
            <a:off x="7757034"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2" name="Rectangle 12">
            <a:extLst>
              <a:ext uri="{FF2B5EF4-FFF2-40B4-BE49-F238E27FC236}">
                <a16:creationId xmlns:a16="http://schemas.microsoft.com/office/drawing/2014/main" id="{39DA4FBF-58E6-23E1-FE4E-8D47F9A828F4}"/>
              </a:ext>
            </a:extLst>
          </p:cNvPr>
          <p:cNvSpPr>
            <a:spLocks noChangeArrowheads="1"/>
          </p:cNvSpPr>
          <p:nvPr userDrawn="1"/>
        </p:nvSpPr>
        <p:spPr bwMode="auto">
          <a:xfrm>
            <a:off x="7757034"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3" name="Rectangle 12">
            <a:extLst>
              <a:ext uri="{FF2B5EF4-FFF2-40B4-BE49-F238E27FC236}">
                <a16:creationId xmlns:a16="http://schemas.microsoft.com/office/drawing/2014/main" id="{228B4A04-23F2-AE8D-30D1-4ECE53B53697}"/>
              </a:ext>
            </a:extLst>
          </p:cNvPr>
          <p:cNvSpPr>
            <a:spLocks noChangeArrowheads="1"/>
          </p:cNvSpPr>
          <p:nvPr userDrawn="1"/>
        </p:nvSpPr>
        <p:spPr bwMode="auto">
          <a:xfrm>
            <a:off x="7757034"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4" name="Rectangle 12">
            <a:extLst>
              <a:ext uri="{FF2B5EF4-FFF2-40B4-BE49-F238E27FC236}">
                <a16:creationId xmlns:a16="http://schemas.microsoft.com/office/drawing/2014/main" id="{92098B74-EF46-C06C-463E-D9231FB1DBE2}"/>
              </a:ext>
            </a:extLst>
          </p:cNvPr>
          <p:cNvSpPr>
            <a:spLocks noChangeArrowheads="1"/>
          </p:cNvSpPr>
          <p:nvPr userDrawn="1"/>
        </p:nvSpPr>
        <p:spPr bwMode="auto">
          <a:xfrm>
            <a:off x="7757034"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5" name="Rectangle 12">
            <a:extLst>
              <a:ext uri="{FF2B5EF4-FFF2-40B4-BE49-F238E27FC236}">
                <a16:creationId xmlns:a16="http://schemas.microsoft.com/office/drawing/2014/main" id="{69CAC839-7759-E9A8-90F3-BD3C668AC83C}"/>
              </a:ext>
            </a:extLst>
          </p:cNvPr>
          <p:cNvSpPr>
            <a:spLocks noChangeArrowheads="1"/>
          </p:cNvSpPr>
          <p:nvPr userDrawn="1"/>
        </p:nvSpPr>
        <p:spPr bwMode="auto">
          <a:xfrm>
            <a:off x="8331598"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6" name="Rectangle 12">
            <a:extLst>
              <a:ext uri="{FF2B5EF4-FFF2-40B4-BE49-F238E27FC236}">
                <a16:creationId xmlns:a16="http://schemas.microsoft.com/office/drawing/2014/main" id="{B765F6EF-41D7-750E-380D-3F333DD1DEC4}"/>
              </a:ext>
            </a:extLst>
          </p:cNvPr>
          <p:cNvSpPr>
            <a:spLocks noChangeArrowheads="1"/>
          </p:cNvSpPr>
          <p:nvPr userDrawn="1"/>
        </p:nvSpPr>
        <p:spPr bwMode="auto">
          <a:xfrm>
            <a:off x="8331598"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7" name="Rectangle 97">
            <a:extLst>
              <a:ext uri="{FF2B5EF4-FFF2-40B4-BE49-F238E27FC236}">
                <a16:creationId xmlns:a16="http://schemas.microsoft.com/office/drawing/2014/main" id="{EBFC5534-731F-8E65-C590-0CBA5EF63882}"/>
              </a:ext>
            </a:extLst>
          </p:cNvPr>
          <p:cNvSpPr>
            <a:spLocks noChangeArrowheads="1"/>
          </p:cNvSpPr>
          <p:nvPr userDrawn="1"/>
        </p:nvSpPr>
        <p:spPr bwMode="auto">
          <a:xfrm>
            <a:off x="8331598"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8" name="Rectangle 12">
            <a:extLst>
              <a:ext uri="{FF2B5EF4-FFF2-40B4-BE49-F238E27FC236}">
                <a16:creationId xmlns:a16="http://schemas.microsoft.com/office/drawing/2014/main" id="{C72DDE88-061D-642B-400E-4C2EE356A2FC}"/>
              </a:ext>
            </a:extLst>
          </p:cNvPr>
          <p:cNvSpPr>
            <a:spLocks noChangeArrowheads="1"/>
          </p:cNvSpPr>
          <p:nvPr userDrawn="1"/>
        </p:nvSpPr>
        <p:spPr bwMode="auto">
          <a:xfrm>
            <a:off x="8331598"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89" name="Rectangle 12">
            <a:extLst>
              <a:ext uri="{FF2B5EF4-FFF2-40B4-BE49-F238E27FC236}">
                <a16:creationId xmlns:a16="http://schemas.microsoft.com/office/drawing/2014/main" id="{333F0906-9BFF-7585-B4A6-54824B351108}"/>
              </a:ext>
            </a:extLst>
          </p:cNvPr>
          <p:cNvSpPr>
            <a:spLocks noChangeArrowheads="1"/>
          </p:cNvSpPr>
          <p:nvPr userDrawn="1"/>
        </p:nvSpPr>
        <p:spPr bwMode="auto">
          <a:xfrm>
            <a:off x="8331598"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0" name="Rectangle 12">
            <a:extLst>
              <a:ext uri="{FF2B5EF4-FFF2-40B4-BE49-F238E27FC236}">
                <a16:creationId xmlns:a16="http://schemas.microsoft.com/office/drawing/2014/main" id="{F397C57F-93B5-663F-D9E1-49A7B049E2A3}"/>
              </a:ext>
            </a:extLst>
          </p:cNvPr>
          <p:cNvSpPr>
            <a:spLocks noChangeArrowheads="1"/>
          </p:cNvSpPr>
          <p:nvPr userDrawn="1"/>
        </p:nvSpPr>
        <p:spPr bwMode="auto">
          <a:xfrm>
            <a:off x="8331598"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1" name="Rectangle 12">
            <a:extLst>
              <a:ext uri="{FF2B5EF4-FFF2-40B4-BE49-F238E27FC236}">
                <a16:creationId xmlns:a16="http://schemas.microsoft.com/office/drawing/2014/main" id="{F8AC7D3F-7FB5-F144-088D-C90689121634}"/>
              </a:ext>
            </a:extLst>
          </p:cNvPr>
          <p:cNvSpPr>
            <a:spLocks noChangeArrowheads="1"/>
          </p:cNvSpPr>
          <p:nvPr userDrawn="1"/>
        </p:nvSpPr>
        <p:spPr bwMode="auto">
          <a:xfrm>
            <a:off x="8331598"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2" name="Rectangle 12">
            <a:extLst>
              <a:ext uri="{FF2B5EF4-FFF2-40B4-BE49-F238E27FC236}">
                <a16:creationId xmlns:a16="http://schemas.microsoft.com/office/drawing/2014/main" id="{7717A740-C6FA-722B-CF87-F2FE89ABBBFF}"/>
              </a:ext>
            </a:extLst>
          </p:cNvPr>
          <p:cNvSpPr>
            <a:spLocks noChangeArrowheads="1"/>
          </p:cNvSpPr>
          <p:nvPr userDrawn="1"/>
        </p:nvSpPr>
        <p:spPr bwMode="auto">
          <a:xfrm>
            <a:off x="8331598"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3" name="Rectangle 12">
            <a:extLst>
              <a:ext uri="{FF2B5EF4-FFF2-40B4-BE49-F238E27FC236}">
                <a16:creationId xmlns:a16="http://schemas.microsoft.com/office/drawing/2014/main" id="{D2E112FA-7A75-BE4B-DF93-ACAAD63AED83}"/>
              </a:ext>
            </a:extLst>
          </p:cNvPr>
          <p:cNvSpPr>
            <a:spLocks noChangeArrowheads="1"/>
          </p:cNvSpPr>
          <p:nvPr userDrawn="1"/>
        </p:nvSpPr>
        <p:spPr bwMode="auto">
          <a:xfrm>
            <a:off x="8904314"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4" name="Rectangle 12">
            <a:extLst>
              <a:ext uri="{FF2B5EF4-FFF2-40B4-BE49-F238E27FC236}">
                <a16:creationId xmlns:a16="http://schemas.microsoft.com/office/drawing/2014/main" id="{9A60739D-4263-60DC-F155-DC16335953F6}"/>
              </a:ext>
            </a:extLst>
          </p:cNvPr>
          <p:cNvSpPr>
            <a:spLocks noChangeArrowheads="1"/>
          </p:cNvSpPr>
          <p:nvPr userDrawn="1"/>
        </p:nvSpPr>
        <p:spPr bwMode="auto">
          <a:xfrm>
            <a:off x="8904314"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5" name="Rectangle 89">
            <a:extLst>
              <a:ext uri="{FF2B5EF4-FFF2-40B4-BE49-F238E27FC236}">
                <a16:creationId xmlns:a16="http://schemas.microsoft.com/office/drawing/2014/main" id="{28B87D78-1ED9-BB1B-C87F-294E061C93AB}"/>
              </a:ext>
            </a:extLst>
          </p:cNvPr>
          <p:cNvSpPr>
            <a:spLocks noChangeArrowheads="1"/>
          </p:cNvSpPr>
          <p:nvPr userDrawn="1"/>
        </p:nvSpPr>
        <p:spPr bwMode="auto">
          <a:xfrm>
            <a:off x="8904314"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6" name="Rectangle 12">
            <a:extLst>
              <a:ext uri="{FF2B5EF4-FFF2-40B4-BE49-F238E27FC236}">
                <a16:creationId xmlns:a16="http://schemas.microsoft.com/office/drawing/2014/main" id="{775E996B-C3D5-4C71-3811-16601A42C065}"/>
              </a:ext>
            </a:extLst>
          </p:cNvPr>
          <p:cNvSpPr>
            <a:spLocks noChangeArrowheads="1"/>
          </p:cNvSpPr>
          <p:nvPr userDrawn="1"/>
        </p:nvSpPr>
        <p:spPr bwMode="auto">
          <a:xfrm>
            <a:off x="8904314"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7" name="Rectangle 12">
            <a:extLst>
              <a:ext uri="{FF2B5EF4-FFF2-40B4-BE49-F238E27FC236}">
                <a16:creationId xmlns:a16="http://schemas.microsoft.com/office/drawing/2014/main" id="{9E50E0B6-114E-9A0D-325D-0114C6735E27}"/>
              </a:ext>
            </a:extLst>
          </p:cNvPr>
          <p:cNvSpPr>
            <a:spLocks noChangeArrowheads="1"/>
          </p:cNvSpPr>
          <p:nvPr userDrawn="1"/>
        </p:nvSpPr>
        <p:spPr bwMode="auto">
          <a:xfrm>
            <a:off x="8904314"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8" name="Rectangle 12">
            <a:extLst>
              <a:ext uri="{FF2B5EF4-FFF2-40B4-BE49-F238E27FC236}">
                <a16:creationId xmlns:a16="http://schemas.microsoft.com/office/drawing/2014/main" id="{3A1FDF25-C457-0B31-CFDA-DFA5A213C20A}"/>
              </a:ext>
            </a:extLst>
          </p:cNvPr>
          <p:cNvSpPr>
            <a:spLocks noChangeArrowheads="1"/>
          </p:cNvSpPr>
          <p:nvPr userDrawn="1"/>
        </p:nvSpPr>
        <p:spPr bwMode="auto">
          <a:xfrm>
            <a:off x="8904314"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99" name="Rectangle 12">
            <a:extLst>
              <a:ext uri="{FF2B5EF4-FFF2-40B4-BE49-F238E27FC236}">
                <a16:creationId xmlns:a16="http://schemas.microsoft.com/office/drawing/2014/main" id="{2EF5B528-7186-1B9C-D2F9-84AE384D7DE4}"/>
              </a:ext>
            </a:extLst>
          </p:cNvPr>
          <p:cNvSpPr>
            <a:spLocks noChangeArrowheads="1"/>
          </p:cNvSpPr>
          <p:nvPr userDrawn="1"/>
        </p:nvSpPr>
        <p:spPr bwMode="auto">
          <a:xfrm>
            <a:off x="8904314"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0" name="Rectangle 12">
            <a:extLst>
              <a:ext uri="{FF2B5EF4-FFF2-40B4-BE49-F238E27FC236}">
                <a16:creationId xmlns:a16="http://schemas.microsoft.com/office/drawing/2014/main" id="{11405E02-5226-D119-1BA4-3E329376FA34}"/>
              </a:ext>
            </a:extLst>
          </p:cNvPr>
          <p:cNvSpPr>
            <a:spLocks noChangeArrowheads="1"/>
          </p:cNvSpPr>
          <p:nvPr userDrawn="1"/>
        </p:nvSpPr>
        <p:spPr bwMode="auto">
          <a:xfrm>
            <a:off x="8904314"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2" name="Rectangle 12">
            <a:extLst>
              <a:ext uri="{FF2B5EF4-FFF2-40B4-BE49-F238E27FC236}">
                <a16:creationId xmlns:a16="http://schemas.microsoft.com/office/drawing/2014/main" id="{74828FD0-5046-A931-462F-519B4E8F1393}"/>
              </a:ext>
            </a:extLst>
          </p:cNvPr>
          <p:cNvSpPr>
            <a:spLocks noChangeArrowheads="1"/>
          </p:cNvSpPr>
          <p:nvPr userDrawn="1"/>
        </p:nvSpPr>
        <p:spPr bwMode="auto">
          <a:xfrm>
            <a:off x="9477914" y="1485356"/>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3" name="Rectangle 12">
            <a:extLst>
              <a:ext uri="{FF2B5EF4-FFF2-40B4-BE49-F238E27FC236}">
                <a16:creationId xmlns:a16="http://schemas.microsoft.com/office/drawing/2014/main" id="{61D1AF55-4941-271A-714A-E240CA889944}"/>
              </a:ext>
            </a:extLst>
          </p:cNvPr>
          <p:cNvSpPr>
            <a:spLocks noChangeArrowheads="1"/>
          </p:cNvSpPr>
          <p:nvPr userDrawn="1"/>
        </p:nvSpPr>
        <p:spPr bwMode="auto">
          <a:xfrm>
            <a:off x="9477914" y="200022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4" name="Rectangle 81">
            <a:extLst>
              <a:ext uri="{FF2B5EF4-FFF2-40B4-BE49-F238E27FC236}">
                <a16:creationId xmlns:a16="http://schemas.microsoft.com/office/drawing/2014/main" id="{2A28CB28-9B81-57EC-5CCC-58D26022BD15}"/>
              </a:ext>
            </a:extLst>
          </p:cNvPr>
          <p:cNvSpPr>
            <a:spLocks noChangeArrowheads="1"/>
          </p:cNvSpPr>
          <p:nvPr userDrawn="1"/>
        </p:nvSpPr>
        <p:spPr bwMode="auto">
          <a:xfrm>
            <a:off x="9477914" y="251509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5" name="Rectangle 12">
            <a:extLst>
              <a:ext uri="{FF2B5EF4-FFF2-40B4-BE49-F238E27FC236}">
                <a16:creationId xmlns:a16="http://schemas.microsoft.com/office/drawing/2014/main" id="{A9031DBB-4714-7044-6EBF-76E8B341C0BA}"/>
              </a:ext>
            </a:extLst>
          </p:cNvPr>
          <p:cNvSpPr>
            <a:spLocks noChangeArrowheads="1"/>
          </p:cNvSpPr>
          <p:nvPr userDrawn="1"/>
        </p:nvSpPr>
        <p:spPr bwMode="auto">
          <a:xfrm>
            <a:off x="9477914" y="302997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6" name="Rectangle 12">
            <a:extLst>
              <a:ext uri="{FF2B5EF4-FFF2-40B4-BE49-F238E27FC236}">
                <a16:creationId xmlns:a16="http://schemas.microsoft.com/office/drawing/2014/main" id="{9C3FC497-0485-F364-0B17-A89BDD523F0C}"/>
              </a:ext>
            </a:extLst>
          </p:cNvPr>
          <p:cNvSpPr>
            <a:spLocks noChangeArrowheads="1"/>
          </p:cNvSpPr>
          <p:nvPr userDrawn="1"/>
        </p:nvSpPr>
        <p:spPr bwMode="auto">
          <a:xfrm>
            <a:off x="9477914"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7" name="Rectangle 12">
            <a:extLst>
              <a:ext uri="{FF2B5EF4-FFF2-40B4-BE49-F238E27FC236}">
                <a16:creationId xmlns:a16="http://schemas.microsoft.com/office/drawing/2014/main" id="{61D466FE-2BA6-51F9-62B0-6C4B159A3B27}"/>
              </a:ext>
            </a:extLst>
          </p:cNvPr>
          <p:cNvSpPr>
            <a:spLocks noChangeArrowheads="1"/>
          </p:cNvSpPr>
          <p:nvPr userDrawn="1"/>
        </p:nvSpPr>
        <p:spPr bwMode="auto">
          <a:xfrm>
            <a:off x="9477914"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8" name="Rectangle 12">
            <a:extLst>
              <a:ext uri="{FF2B5EF4-FFF2-40B4-BE49-F238E27FC236}">
                <a16:creationId xmlns:a16="http://schemas.microsoft.com/office/drawing/2014/main" id="{97605850-D2A6-3F42-64F8-BFA3907223F8}"/>
              </a:ext>
            </a:extLst>
          </p:cNvPr>
          <p:cNvSpPr>
            <a:spLocks noChangeArrowheads="1"/>
          </p:cNvSpPr>
          <p:nvPr userDrawn="1"/>
        </p:nvSpPr>
        <p:spPr bwMode="auto">
          <a:xfrm>
            <a:off x="9477914"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09" name="Rectangle 12">
            <a:extLst>
              <a:ext uri="{FF2B5EF4-FFF2-40B4-BE49-F238E27FC236}">
                <a16:creationId xmlns:a16="http://schemas.microsoft.com/office/drawing/2014/main" id="{5E4D37E5-60AC-AC85-929A-86DDE44119F4}"/>
              </a:ext>
            </a:extLst>
          </p:cNvPr>
          <p:cNvSpPr>
            <a:spLocks noChangeArrowheads="1"/>
          </p:cNvSpPr>
          <p:nvPr userDrawn="1"/>
        </p:nvSpPr>
        <p:spPr bwMode="auto">
          <a:xfrm>
            <a:off x="9477914" y="508945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0" name="Rectangle 12">
            <a:extLst>
              <a:ext uri="{FF2B5EF4-FFF2-40B4-BE49-F238E27FC236}">
                <a16:creationId xmlns:a16="http://schemas.microsoft.com/office/drawing/2014/main" id="{EBE9B406-AFB1-BE3B-0E49-EBBEFC2523FD}"/>
              </a:ext>
            </a:extLst>
          </p:cNvPr>
          <p:cNvSpPr>
            <a:spLocks noChangeArrowheads="1"/>
          </p:cNvSpPr>
          <p:nvPr userDrawn="1"/>
        </p:nvSpPr>
        <p:spPr bwMode="auto">
          <a:xfrm>
            <a:off x="10050541"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1" name="Rectangle 12">
            <a:extLst>
              <a:ext uri="{FF2B5EF4-FFF2-40B4-BE49-F238E27FC236}">
                <a16:creationId xmlns:a16="http://schemas.microsoft.com/office/drawing/2014/main" id="{C4D7AEE5-2C34-B1F3-B7FE-82FCA9BE4825}"/>
              </a:ext>
            </a:extLst>
          </p:cNvPr>
          <p:cNvSpPr>
            <a:spLocks noChangeArrowheads="1"/>
          </p:cNvSpPr>
          <p:nvPr userDrawn="1"/>
        </p:nvSpPr>
        <p:spPr bwMode="auto">
          <a:xfrm>
            <a:off x="10050541"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2" name="Rectangle 73">
            <a:extLst>
              <a:ext uri="{FF2B5EF4-FFF2-40B4-BE49-F238E27FC236}">
                <a16:creationId xmlns:a16="http://schemas.microsoft.com/office/drawing/2014/main" id="{C75522A9-34EA-34D1-0D0A-1244432AEE18}"/>
              </a:ext>
            </a:extLst>
          </p:cNvPr>
          <p:cNvSpPr>
            <a:spLocks noChangeArrowheads="1"/>
          </p:cNvSpPr>
          <p:nvPr userDrawn="1"/>
        </p:nvSpPr>
        <p:spPr bwMode="auto">
          <a:xfrm>
            <a:off x="10050541"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3" name="Rectangle 12">
            <a:extLst>
              <a:ext uri="{FF2B5EF4-FFF2-40B4-BE49-F238E27FC236}">
                <a16:creationId xmlns:a16="http://schemas.microsoft.com/office/drawing/2014/main" id="{511B650F-D420-27BD-DDA7-A5676F1B2F93}"/>
              </a:ext>
            </a:extLst>
          </p:cNvPr>
          <p:cNvSpPr>
            <a:spLocks noChangeArrowheads="1"/>
          </p:cNvSpPr>
          <p:nvPr userDrawn="1"/>
        </p:nvSpPr>
        <p:spPr bwMode="auto">
          <a:xfrm>
            <a:off x="10050541"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4" name="Rectangle 12">
            <a:extLst>
              <a:ext uri="{FF2B5EF4-FFF2-40B4-BE49-F238E27FC236}">
                <a16:creationId xmlns:a16="http://schemas.microsoft.com/office/drawing/2014/main" id="{E79972D7-E03F-3A6A-F8AA-D115CC503DF1}"/>
              </a:ext>
            </a:extLst>
          </p:cNvPr>
          <p:cNvSpPr>
            <a:spLocks noChangeArrowheads="1"/>
          </p:cNvSpPr>
          <p:nvPr userDrawn="1"/>
        </p:nvSpPr>
        <p:spPr bwMode="auto">
          <a:xfrm>
            <a:off x="10050541"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5" name="Rectangle 12">
            <a:extLst>
              <a:ext uri="{FF2B5EF4-FFF2-40B4-BE49-F238E27FC236}">
                <a16:creationId xmlns:a16="http://schemas.microsoft.com/office/drawing/2014/main" id="{28901FE2-57C8-C3C2-A0BE-5DE42B0C4748}"/>
              </a:ext>
            </a:extLst>
          </p:cNvPr>
          <p:cNvSpPr>
            <a:spLocks noChangeArrowheads="1"/>
          </p:cNvSpPr>
          <p:nvPr userDrawn="1"/>
        </p:nvSpPr>
        <p:spPr bwMode="auto">
          <a:xfrm>
            <a:off x="10050541"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6" name="Rectangle 12">
            <a:extLst>
              <a:ext uri="{FF2B5EF4-FFF2-40B4-BE49-F238E27FC236}">
                <a16:creationId xmlns:a16="http://schemas.microsoft.com/office/drawing/2014/main" id="{DBAA7447-3834-D4C6-35A4-8150D4ECDA65}"/>
              </a:ext>
            </a:extLst>
          </p:cNvPr>
          <p:cNvSpPr>
            <a:spLocks noChangeArrowheads="1"/>
          </p:cNvSpPr>
          <p:nvPr userDrawn="1"/>
        </p:nvSpPr>
        <p:spPr bwMode="auto">
          <a:xfrm>
            <a:off x="10050541"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7" name="Rectangle 12">
            <a:extLst>
              <a:ext uri="{FF2B5EF4-FFF2-40B4-BE49-F238E27FC236}">
                <a16:creationId xmlns:a16="http://schemas.microsoft.com/office/drawing/2014/main" id="{D4303AB5-B70F-9C96-E01B-B728C5DF1B37}"/>
              </a:ext>
            </a:extLst>
          </p:cNvPr>
          <p:cNvSpPr>
            <a:spLocks noChangeArrowheads="1"/>
          </p:cNvSpPr>
          <p:nvPr userDrawn="1"/>
        </p:nvSpPr>
        <p:spPr bwMode="auto">
          <a:xfrm>
            <a:off x="10050541"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8" name="Rectangle 12">
            <a:extLst>
              <a:ext uri="{FF2B5EF4-FFF2-40B4-BE49-F238E27FC236}">
                <a16:creationId xmlns:a16="http://schemas.microsoft.com/office/drawing/2014/main" id="{75437D05-C0B5-8668-D743-DECD6EC247A1}"/>
              </a:ext>
            </a:extLst>
          </p:cNvPr>
          <p:cNvSpPr>
            <a:spLocks noChangeArrowheads="1"/>
          </p:cNvSpPr>
          <p:nvPr userDrawn="1"/>
        </p:nvSpPr>
        <p:spPr bwMode="auto">
          <a:xfrm>
            <a:off x="10623257" y="148535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19" name="Rectangle 12">
            <a:extLst>
              <a:ext uri="{FF2B5EF4-FFF2-40B4-BE49-F238E27FC236}">
                <a16:creationId xmlns:a16="http://schemas.microsoft.com/office/drawing/2014/main" id="{01BDD876-4402-3514-0D66-E89AF62E4BC7}"/>
              </a:ext>
            </a:extLst>
          </p:cNvPr>
          <p:cNvSpPr>
            <a:spLocks noChangeArrowheads="1"/>
          </p:cNvSpPr>
          <p:nvPr userDrawn="1"/>
        </p:nvSpPr>
        <p:spPr bwMode="auto">
          <a:xfrm>
            <a:off x="10623257" y="2000227"/>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0" name="Rectangle 65">
            <a:extLst>
              <a:ext uri="{FF2B5EF4-FFF2-40B4-BE49-F238E27FC236}">
                <a16:creationId xmlns:a16="http://schemas.microsoft.com/office/drawing/2014/main" id="{4B763039-A888-D5B2-6816-CC66886DC786}"/>
              </a:ext>
            </a:extLst>
          </p:cNvPr>
          <p:cNvSpPr>
            <a:spLocks noChangeArrowheads="1"/>
          </p:cNvSpPr>
          <p:nvPr userDrawn="1"/>
        </p:nvSpPr>
        <p:spPr bwMode="auto">
          <a:xfrm>
            <a:off x="10623257" y="251509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1" name="Rectangle 12">
            <a:extLst>
              <a:ext uri="{FF2B5EF4-FFF2-40B4-BE49-F238E27FC236}">
                <a16:creationId xmlns:a16="http://schemas.microsoft.com/office/drawing/2014/main" id="{A2331A3E-681C-34DA-C929-5074C3D36A05}"/>
              </a:ext>
            </a:extLst>
          </p:cNvPr>
          <p:cNvSpPr>
            <a:spLocks noChangeArrowheads="1"/>
          </p:cNvSpPr>
          <p:nvPr userDrawn="1"/>
        </p:nvSpPr>
        <p:spPr bwMode="auto">
          <a:xfrm>
            <a:off x="10623257" y="3029970"/>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2" name="Rectangle 12">
            <a:extLst>
              <a:ext uri="{FF2B5EF4-FFF2-40B4-BE49-F238E27FC236}">
                <a16:creationId xmlns:a16="http://schemas.microsoft.com/office/drawing/2014/main" id="{DCF70C82-B380-40F9-19C8-DEBD0BCDCEFE}"/>
              </a:ext>
            </a:extLst>
          </p:cNvPr>
          <p:cNvSpPr>
            <a:spLocks noChangeArrowheads="1"/>
          </p:cNvSpPr>
          <p:nvPr userDrawn="1"/>
        </p:nvSpPr>
        <p:spPr bwMode="auto">
          <a:xfrm>
            <a:off x="10623257"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3" name="Rectangle 12">
            <a:extLst>
              <a:ext uri="{FF2B5EF4-FFF2-40B4-BE49-F238E27FC236}">
                <a16:creationId xmlns:a16="http://schemas.microsoft.com/office/drawing/2014/main" id="{059DFE41-326D-01D0-8AAA-514106642653}"/>
              </a:ext>
            </a:extLst>
          </p:cNvPr>
          <p:cNvSpPr>
            <a:spLocks noChangeArrowheads="1"/>
          </p:cNvSpPr>
          <p:nvPr userDrawn="1"/>
        </p:nvSpPr>
        <p:spPr bwMode="auto">
          <a:xfrm>
            <a:off x="10623257"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4" name="Rectangle 12">
            <a:extLst>
              <a:ext uri="{FF2B5EF4-FFF2-40B4-BE49-F238E27FC236}">
                <a16:creationId xmlns:a16="http://schemas.microsoft.com/office/drawing/2014/main" id="{DA66338B-CFE4-ABAD-B058-9052CA0C9D15}"/>
              </a:ext>
            </a:extLst>
          </p:cNvPr>
          <p:cNvSpPr>
            <a:spLocks noChangeArrowheads="1"/>
          </p:cNvSpPr>
          <p:nvPr userDrawn="1"/>
        </p:nvSpPr>
        <p:spPr bwMode="auto">
          <a:xfrm>
            <a:off x="10623257"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5" name="Rectangle 12">
            <a:extLst>
              <a:ext uri="{FF2B5EF4-FFF2-40B4-BE49-F238E27FC236}">
                <a16:creationId xmlns:a16="http://schemas.microsoft.com/office/drawing/2014/main" id="{16031691-C161-F5C3-419E-9E039CB403F5}"/>
              </a:ext>
            </a:extLst>
          </p:cNvPr>
          <p:cNvSpPr>
            <a:spLocks noChangeArrowheads="1"/>
          </p:cNvSpPr>
          <p:nvPr userDrawn="1"/>
        </p:nvSpPr>
        <p:spPr bwMode="auto">
          <a:xfrm>
            <a:off x="10623257" y="508945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7" name="Rectangle 12">
            <a:extLst>
              <a:ext uri="{FF2B5EF4-FFF2-40B4-BE49-F238E27FC236}">
                <a16:creationId xmlns:a16="http://schemas.microsoft.com/office/drawing/2014/main" id="{F8CF394C-16EC-799E-C53F-E841D0CEFE8C}"/>
              </a:ext>
            </a:extLst>
          </p:cNvPr>
          <p:cNvSpPr>
            <a:spLocks noChangeArrowheads="1"/>
          </p:cNvSpPr>
          <p:nvPr userDrawn="1"/>
        </p:nvSpPr>
        <p:spPr bwMode="auto">
          <a:xfrm>
            <a:off x="11196857" y="1485356"/>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8" name="Rectangle 12">
            <a:extLst>
              <a:ext uri="{FF2B5EF4-FFF2-40B4-BE49-F238E27FC236}">
                <a16:creationId xmlns:a16="http://schemas.microsoft.com/office/drawing/2014/main" id="{38BFC508-C8EE-517E-F73F-6CC49E431F20}"/>
              </a:ext>
            </a:extLst>
          </p:cNvPr>
          <p:cNvSpPr>
            <a:spLocks noChangeArrowheads="1"/>
          </p:cNvSpPr>
          <p:nvPr userDrawn="1"/>
        </p:nvSpPr>
        <p:spPr bwMode="auto">
          <a:xfrm>
            <a:off x="11196857" y="2000228"/>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29" name="Rectangle 57">
            <a:extLst>
              <a:ext uri="{FF2B5EF4-FFF2-40B4-BE49-F238E27FC236}">
                <a16:creationId xmlns:a16="http://schemas.microsoft.com/office/drawing/2014/main" id="{A53C2B63-4ABF-381F-AB5B-3E28AED5B218}"/>
              </a:ext>
            </a:extLst>
          </p:cNvPr>
          <p:cNvSpPr>
            <a:spLocks noChangeArrowheads="1"/>
          </p:cNvSpPr>
          <p:nvPr userDrawn="1"/>
        </p:nvSpPr>
        <p:spPr bwMode="auto">
          <a:xfrm>
            <a:off x="11196857" y="251509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30" name="Rectangle 12">
            <a:extLst>
              <a:ext uri="{FF2B5EF4-FFF2-40B4-BE49-F238E27FC236}">
                <a16:creationId xmlns:a16="http://schemas.microsoft.com/office/drawing/2014/main" id="{F571F4C7-D2F1-BD87-7945-AA482A4FA6D3}"/>
              </a:ext>
            </a:extLst>
          </p:cNvPr>
          <p:cNvSpPr>
            <a:spLocks noChangeArrowheads="1"/>
          </p:cNvSpPr>
          <p:nvPr userDrawn="1"/>
        </p:nvSpPr>
        <p:spPr bwMode="auto">
          <a:xfrm>
            <a:off x="11196857" y="302997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31" name="Rectangle 12">
            <a:extLst>
              <a:ext uri="{FF2B5EF4-FFF2-40B4-BE49-F238E27FC236}">
                <a16:creationId xmlns:a16="http://schemas.microsoft.com/office/drawing/2014/main" id="{D3BDCAA0-7691-BBAD-9AF5-799CC08B3100}"/>
              </a:ext>
            </a:extLst>
          </p:cNvPr>
          <p:cNvSpPr>
            <a:spLocks noChangeArrowheads="1"/>
          </p:cNvSpPr>
          <p:nvPr userDrawn="1"/>
        </p:nvSpPr>
        <p:spPr bwMode="auto">
          <a:xfrm>
            <a:off x="11196857" y="3544841"/>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32" name="Rectangle 12">
            <a:extLst>
              <a:ext uri="{FF2B5EF4-FFF2-40B4-BE49-F238E27FC236}">
                <a16:creationId xmlns:a16="http://schemas.microsoft.com/office/drawing/2014/main" id="{5186D368-31D8-A4AD-F861-E26E1A6DB12D}"/>
              </a:ext>
            </a:extLst>
          </p:cNvPr>
          <p:cNvSpPr>
            <a:spLocks noChangeArrowheads="1"/>
          </p:cNvSpPr>
          <p:nvPr userDrawn="1"/>
        </p:nvSpPr>
        <p:spPr bwMode="auto">
          <a:xfrm>
            <a:off x="11196857" y="4059713"/>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33" name="Rectangle 12">
            <a:extLst>
              <a:ext uri="{FF2B5EF4-FFF2-40B4-BE49-F238E27FC236}">
                <a16:creationId xmlns:a16="http://schemas.microsoft.com/office/drawing/2014/main" id="{52EF2FA6-29FD-6E9D-7494-DC57E000EA1E}"/>
              </a:ext>
            </a:extLst>
          </p:cNvPr>
          <p:cNvSpPr>
            <a:spLocks noChangeArrowheads="1"/>
          </p:cNvSpPr>
          <p:nvPr userDrawn="1"/>
        </p:nvSpPr>
        <p:spPr bwMode="auto">
          <a:xfrm>
            <a:off x="11196857" y="4574585"/>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
        <p:nvSpPr>
          <p:cNvPr id="134" name="Rectangle 12">
            <a:extLst>
              <a:ext uri="{FF2B5EF4-FFF2-40B4-BE49-F238E27FC236}">
                <a16:creationId xmlns:a16="http://schemas.microsoft.com/office/drawing/2014/main" id="{C0D3F0E5-85B6-A79C-BEBD-01188EB4A2EC}"/>
              </a:ext>
            </a:extLst>
          </p:cNvPr>
          <p:cNvSpPr>
            <a:spLocks noChangeArrowheads="1"/>
          </p:cNvSpPr>
          <p:nvPr userDrawn="1"/>
        </p:nvSpPr>
        <p:spPr bwMode="auto">
          <a:xfrm>
            <a:off x="11196857" y="5089459"/>
            <a:ext cx="552220" cy="508565"/>
          </a:xfrm>
          <a:prstGeom prst="rect">
            <a:avLst/>
          </a:prstGeom>
          <a:solidFill>
            <a:schemeClr val="bg1">
              <a:lumMod val="95000"/>
            </a:schemeClr>
          </a:solidFill>
          <a:ln w="0">
            <a:solidFill>
              <a:schemeClr val="bg1"/>
            </a:solidFill>
            <a:miter lim="800000"/>
            <a:headEnd/>
            <a:tailEnd/>
          </a:ln>
        </p:spPr>
        <p:txBody>
          <a:bodyPr vert="horz" wrap="square" lIns="121920" tIns="60960" rIns="121920" bIns="60960" numCol="1" anchor="ctr" anchorCtr="0" compatLnSpc="1">
            <a:prstTxWarp prst="textNoShape">
              <a:avLst/>
            </a:prstTxWarp>
          </a:bodyPr>
          <a:lstStyle/>
          <a:p>
            <a:pPr algn="ctr"/>
            <a:endParaRPr lang="en-US" sz="933" dirty="0">
              <a:solidFill>
                <a:schemeClr val="tx1">
                  <a:lumMod val="90000"/>
                  <a:lumOff val="10000"/>
                </a:schemeClr>
              </a:solidFill>
              <a:latin typeface="Nunito Sans" pitchFamily="2" charset="77"/>
            </a:endParaRPr>
          </a:p>
        </p:txBody>
      </p:sp>
    </p:spTree>
    <p:extLst>
      <p:ext uri="{BB962C8B-B14F-4D97-AF65-F5344CB8AC3E}">
        <p14:creationId xmlns:p14="http://schemas.microsoft.com/office/powerpoint/2010/main" val="1484838531"/>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71364-B847-E8EF-A303-74C6539BBD9C}"/>
              </a:ext>
            </a:extLst>
          </p:cNvPr>
          <p:cNvSpPr>
            <a:spLocks noGrp="1"/>
          </p:cNvSpPr>
          <p:nvPr>
            <p:ph type="title" hasCustomPrompt="1"/>
          </p:nvPr>
        </p:nvSpPr>
        <p:spPr>
          <a:xfrm>
            <a:off x="1308099" y="812803"/>
            <a:ext cx="4679951" cy="872034"/>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Name of Event</a:t>
            </a:r>
            <a:br>
              <a:rPr lang="de-DE"/>
            </a:br>
            <a:r>
              <a:rPr lang="de-DE"/>
              <a:t>Agenda</a:t>
            </a:r>
          </a:p>
        </p:txBody>
      </p:sp>
      <p:sp>
        <p:nvSpPr>
          <p:cNvPr id="3" name="Textplatzhalter 14">
            <a:extLst>
              <a:ext uri="{FF2B5EF4-FFF2-40B4-BE49-F238E27FC236}">
                <a16:creationId xmlns:a16="http://schemas.microsoft.com/office/drawing/2014/main" id="{D4CD35EF-E200-DE96-350E-179AB20F3825}"/>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Date / meeting type /….</a:t>
            </a:r>
          </a:p>
        </p:txBody>
      </p:sp>
      <p:sp>
        <p:nvSpPr>
          <p:cNvPr id="4" name="Fußzeilenplatzhalter 3">
            <a:extLst>
              <a:ext uri="{FF2B5EF4-FFF2-40B4-BE49-F238E27FC236}">
                <a16:creationId xmlns:a16="http://schemas.microsoft.com/office/drawing/2014/main" id="{3D213109-1614-D658-F11C-6A00005C8036}"/>
              </a:ext>
            </a:extLst>
          </p:cNvPr>
          <p:cNvSpPr>
            <a:spLocks noGrp="1"/>
          </p:cNvSpPr>
          <p:nvPr>
            <p:ph type="ftr" sz="quarter" idx="14"/>
          </p:nvPr>
        </p:nvSpPr>
        <p:spPr/>
        <p:txBody>
          <a:bodyPr/>
          <a:lstStyle/>
          <a:p>
            <a:r>
              <a:rPr lang="de-DE"/>
              <a:t>Name of the presentation</a:t>
            </a:r>
          </a:p>
        </p:txBody>
      </p:sp>
      <p:sp>
        <p:nvSpPr>
          <p:cNvPr id="8" name="Textplatzhalter 10">
            <a:extLst>
              <a:ext uri="{FF2B5EF4-FFF2-40B4-BE49-F238E27FC236}">
                <a16:creationId xmlns:a16="http://schemas.microsoft.com/office/drawing/2014/main" id="{DE756F4E-C43C-2093-C635-8316E01EB18E}"/>
              </a:ext>
            </a:extLst>
          </p:cNvPr>
          <p:cNvSpPr>
            <a:spLocks noGrp="1"/>
          </p:cNvSpPr>
          <p:nvPr>
            <p:ph type="body" sz="quarter" idx="31" hasCustomPrompt="1"/>
          </p:nvPr>
        </p:nvSpPr>
        <p:spPr>
          <a:xfrm>
            <a:off x="7331075" y="1912928"/>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9" name="Textplatzhalter 8">
            <a:extLst>
              <a:ext uri="{FF2B5EF4-FFF2-40B4-BE49-F238E27FC236}">
                <a16:creationId xmlns:a16="http://schemas.microsoft.com/office/drawing/2014/main" id="{D640D28A-3AF4-8050-F8D6-D617D510AFDA}"/>
              </a:ext>
            </a:extLst>
          </p:cNvPr>
          <p:cNvSpPr>
            <a:spLocks noGrp="1"/>
          </p:cNvSpPr>
          <p:nvPr>
            <p:ph type="body" sz="quarter" idx="32" hasCustomPrompt="1"/>
          </p:nvPr>
        </p:nvSpPr>
        <p:spPr>
          <a:xfrm>
            <a:off x="6712640" y="1912928"/>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10" name="Textplatzhalter 10">
            <a:extLst>
              <a:ext uri="{FF2B5EF4-FFF2-40B4-BE49-F238E27FC236}">
                <a16:creationId xmlns:a16="http://schemas.microsoft.com/office/drawing/2014/main" id="{8925B864-B5FA-41C9-EBEC-C6BC7F6FF7FD}"/>
              </a:ext>
            </a:extLst>
          </p:cNvPr>
          <p:cNvSpPr>
            <a:spLocks noGrp="1"/>
          </p:cNvSpPr>
          <p:nvPr>
            <p:ph type="body" sz="quarter" idx="33" hasCustomPrompt="1"/>
          </p:nvPr>
        </p:nvSpPr>
        <p:spPr>
          <a:xfrm>
            <a:off x="7331075" y="2853832"/>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11" name="Textplatzhalter 8">
            <a:extLst>
              <a:ext uri="{FF2B5EF4-FFF2-40B4-BE49-F238E27FC236}">
                <a16:creationId xmlns:a16="http://schemas.microsoft.com/office/drawing/2014/main" id="{5A9331C3-F296-BE99-2C83-FB0303FBCC7C}"/>
              </a:ext>
            </a:extLst>
          </p:cNvPr>
          <p:cNvSpPr>
            <a:spLocks noGrp="1"/>
          </p:cNvSpPr>
          <p:nvPr>
            <p:ph type="body" sz="quarter" idx="34" hasCustomPrompt="1"/>
          </p:nvPr>
        </p:nvSpPr>
        <p:spPr>
          <a:xfrm>
            <a:off x="6712640" y="2853832"/>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12" name="Textplatzhalter 10">
            <a:extLst>
              <a:ext uri="{FF2B5EF4-FFF2-40B4-BE49-F238E27FC236}">
                <a16:creationId xmlns:a16="http://schemas.microsoft.com/office/drawing/2014/main" id="{7861267F-7299-90AE-2076-AADAA8973341}"/>
              </a:ext>
            </a:extLst>
          </p:cNvPr>
          <p:cNvSpPr>
            <a:spLocks noGrp="1"/>
          </p:cNvSpPr>
          <p:nvPr>
            <p:ph type="body" sz="quarter" idx="35" hasCustomPrompt="1"/>
          </p:nvPr>
        </p:nvSpPr>
        <p:spPr>
          <a:xfrm>
            <a:off x="7331075" y="3814615"/>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13" name="Textplatzhalter 8">
            <a:extLst>
              <a:ext uri="{FF2B5EF4-FFF2-40B4-BE49-F238E27FC236}">
                <a16:creationId xmlns:a16="http://schemas.microsoft.com/office/drawing/2014/main" id="{724654F6-0278-EE51-A1A4-9A2EBB2686FF}"/>
              </a:ext>
            </a:extLst>
          </p:cNvPr>
          <p:cNvSpPr>
            <a:spLocks noGrp="1"/>
          </p:cNvSpPr>
          <p:nvPr>
            <p:ph type="body" sz="quarter" idx="36" hasCustomPrompt="1"/>
          </p:nvPr>
        </p:nvSpPr>
        <p:spPr>
          <a:xfrm>
            <a:off x="6712640" y="3814615"/>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14" name="Textplatzhalter 10">
            <a:extLst>
              <a:ext uri="{FF2B5EF4-FFF2-40B4-BE49-F238E27FC236}">
                <a16:creationId xmlns:a16="http://schemas.microsoft.com/office/drawing/2014/main" id="{8BAEC143-0FCA-86BB-7E3F-DDBCE2F9A48A}"/>
              </a:ext>
            </a:extLst>
          </p:cNvPr>
          <p:cNvSpPr>
            <a:spLocks noGrp="1"/>
          </p:cNvSpPr>
          <p:nvPr>
            <p:ph type="body" sz="quarter" idx="37" hasCustomPrompt="1"/>
          </p:nvPr>
        </p:nvSpPr>
        <p:spPr>
          <a:xfrm>
            <a:off x="7331075" y="4795276"/>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15" name="Textplatzhalter 8">
            <a:extLst>
              <a:ext uri="{FF2B5EF4-FFF2-40B4-BE49-F238E27FC236}">
                <a16:creationId xmlns:a16="http://schemas.microsoft.com/office/drawing/2014/main" id="{27E11C3D-F13E-BA68-D573-AB28D1C0C570}"/>
              </a:ext>
            </a:extLst>
          </p:cNvPr>
          <p:cNvSpPr>
            <a:spLocks noGrp="1"/>
          </p:cNvSpPr>
          <p:nvPr>
            <p:ph type="body" sz="quarter" idx="38" hasCustomPrompt="1"/>
          </p:nvPr>
        </p:nvSpPr>
        <p:spPr>
          <a:xfrm>
            <a:off x="6712640" y="4795276"/>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24" name="Textplatzhalter 10">
            <a:extLst>
              <a:ext uri="{FF2B5EF4-FFF2-40B4-BE49-F238E27FC236}">
                <a16:creationId xmlns:a16="http://schemas.microsoft.com/office/drawing/2014/main" id="{E60709A5-DB83-D521-3858-8A8F28507259}"/>
              </a:ext>
            </a:extLst>
          </p:cNvPr>
          <p:cNvSpPr>
            <a:spLocks noGrp="1"/>
          </p:cNvSpPr>
          <p:nvPr>
            <p:ph type="body" sz="quarter" idx="39" hasCustomPrompt="1"/>
          </p:nvPr>
        </p:nvSpPr>
        <p:spPr>
          <a:xfrm>
            <a:off x="1930400" y="1912928"/>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25" name="Textplatzhalter 8">
            <a:extLst>
              <a:ext uri="{FF2B5EF4-FFF2-40B4-BE49-F238E27FC236}">
                <a16:creationId xmlns:a16="http://schemas.microsoft.com/office/drawing/2014/main" id="{8AD06085-1325-2B7C-BB03-0A906BC62C24}"/>
              </a:ext>
            </a:extLst>
          </p:cNvPr>
          <p:cNvSpPr>
            <a:spLocks noGrp="1"/>
          </p:cNvSpPr>
          <p:nvPr>
            <p:ph type="body" sz="quarter" idx="40" hasCustomPrompt="1"/>
          </p:nvPr>
        </p:nvSpPr>
        <p:spPr>
          <a:xfrm>
            <a:off x="1311965" y="1912928"/>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26" name="Textplatzhalter 10">
            <a:extLst>
              <a:ext uri="{FF2B5EF4-FFF2-40B4-BE49-F238E27FC236}">
                <a16:creationId xmlns:a16="http://schemas.microsoft.com/office/drawing/2014/main" id="{74492503-26C2-CDF0-B60F-B60956D2BF97}"/>
              </a:ext>
            </a:extLst>
          </p:cNvPr>
          <p:cNvSpPr>
            <a:spLocks noGrp="1"/>
          </p:cNvSpPr>
          <p:nvPr>
            <p:ph type="body" sz="quarter" idx="41" hasCustomPrompt="1"/>
          </p:nvPr>
        </p:nvSpPr>
        <p:spPr>
          <a:xfrm>
            <a:off x="1930400" y="2853832"/>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27" name="Textplatzhalter 8">
            <a:extLst>
              <a:ext uri="{FF2B5EF4-FFF2-40B4-BE49-F238E27FC236}">
                <a16:creationId xmlns:a16="http://schemas.microsoft.com/office/drawing/2014/main" id="{4DD9BB8A-1976-C368-EA2B-7065979574A4}"/>
              </a:ext>
            </a:extLst>
          </p:cNvPr>
          <p:cNvSpPr>
            <a:spLocks noGrp="1"/>
          </p:cNvSpPr>
          <p:nvPr>
            <p:ph type="body" sz="quarter" idx="42" hasCustomPrompt="1"/>
          </p:nvPr>
        </p:nvSpPr>
        <p:spPr>
          <a:xfrm>
            <a:off x="1311965" y="2853832"/>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28" name="Textplatzhalter 10">
            <a:extLst>
              <a:ext uri="{FF2B5EF4-FFF2-40B4-BE49-F238E27FC236}">
                <a16:creationId xmlns:a16="http://schemas.microsoft.com/office/drawing/2014/main" id="{4EF4B041-7232-146F-B799-F813A8F80101}"/>
              </a:ext>
            </a:extLst>
          </p:cNvPr>
          <p:cNvSpPr>
            <a:spLocks noGrp="1"/>
          </p:cNvSpPr>
          <p:nvPr>
            <p:ph type="body" sz="quarter" idx="43" hasCustomPrompt="1"/>
          </p:nvPr>
        </p:nvSpPr>
        <p:spPr>
          <a:xfrm>
            <a:off x="1930400" y="3814615"/>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29" name="Textplatzhalter 8">
            <a:extLst>
              <a:ext uri="{FF2B5EF4-FFF2-40B4-BE49-F238E27FC236}">
                <a16:creationId xmlns:a16="http://schemas.microsoft.com/office/drawing/2014/main" id="{7B6AA2E3-9969-B6C4-9990-3BED4357D332}"/>
              </a:ext>
            </a:extLst>
          </p:cNvPr>
          <p:cNvSpPr>
            <a:spLocks noGrp="1"/>
          </p:cNvSpPr>
          <p:nvPr>
            <p:ph type="body" sz="quarter" idx="44" hasCustomPrompt="1"/>
          </p:nvPr>
        </p:nvSpPr>
        <p:spPr>
          <a:xfrm>
            <a:off x="1311965" y="3814615"/>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30" name="Textplatzhalter 10">
            <a:extLst>
              <a:ext uri="{FF2B5EF4-FFF2-40B4-BE49-F238E27FC236}">
                <a16:creationId xmlns:a16="http://schemas.microsoft.com/office/drawing/2014/main" id="{D8202FC5-7388-E6CA-9647-5E7C11D4C2C7}"/>
              </a:ext>
            </a:extLst>
          </p:cNvPr>
          <p:cNvSpPr>
            <a:spLocks noGrp="1"/>
          </p:cNvSpPr>
          <p:nvPr>
            <p:ph type="body" sz="quarter" idx="45" hasCustomPrompt="1"/>
          </p:nvPr>
        </p:nvSpPr>
        <p:spPr>
          <a:xfrm>
            <a:off x="1930400" y="4795276"/>
            <a:ext cx="4418013" cy="836898"/>
          </a:xfrm>
          <a:prstGeom prst="roundRect">
            <a:avLst>
              <a:gd name="adj" fmla="val 2670"/>
            </a:avLst>
          </a:prstGeom>
          <a:noFill/>
          <a:effectLst/>
        </p:spPr>
        <p:txBody>
          <a:bodyPr lIns="180000" tIns="0" rIns="0" bIns="0" anchor="ctr">
            <a:noAutofit/>
          </a:bodyPr>
          <a:lstStyle>
            <a:lvl1pPr marL="0" indent="0">
              <a:lnSpc>
                <a:spcPct val="100000"/>
              </a:lnSpc>
              <a:buNone/>
              <a:defRPr sz="1800" b="1"/>
            </a:lvl1pPr>
            <a:lvl2pPr>
              <a:lnSpc>
                <a:spcPct val="100000"/>
              </a:lnSpc>
              <a:defRPr/>
            </a:lvl2pPr>
            <a:lvl3pPr>
              <a:lnSpc>
                <a:spcPct val="100000"/>
              </a:lnSpc>
              <a:defRPr/>
            </a:lvl3pPr>
            <a:lvl4pPr>
              <a:lnSpc>
                <a:spcPct val="100000"/>
              </a:lnSpc>
              <a:defRPr/>
            </a:lvl4pPr>
            <a:lvl5pPr>
              <a:lnSpc>
                <a:spcPct val="100000"/>
              </a:lnSpc>
              <a:defRPr/>
            </a:lvl5pPr>
          </a:lstStyle>
          <a:p>
            <a:pPr lvl="0"/>
            <a:r>
              <a:rPr lang="de-DE"/>
              <a:t>Agenda item</a:t>
            </a:r>
          </a:p>
        </p:txBody>
      </p:sp>
      <p:sp>
        <p:nvSpPr>
          <p:cNvPr id="31" name="Textplatzhalter 8">
            <a:extLst>
              <a:ext uri="{FF2B5EF4-FFF2-40B4-BE49-F238E27FC236}">
                <a16:creationId xmlns:a16="http://schemas.microsoft.com/office/drawing/2014/main" id="{D0CF3CF8-8EA7-E54C-0ECD-3F47E35CFA15}"/>
              </a:ext>
            </a:extLst>
          </p:cNvPr>
          <p:cNvSpPr>
            <a:spLocks noGrp="1"/>
          </p:cNvSpPr>
          <p:nvPr>
            <p:ph type="body" sz="quarter" idx="46" hasCustomPrompt="1"/>
          </p:nvPr>
        </p:nvSpPr>
        <p:spPr>
          <a:xfrm>
            <a:off x="1311965" y="4795276"/>
            <a:ext cx="603195" cy="833377"/>
          </a:xfrm>
        </p:spPr>
        <p:txBody>
          <a:bodyPr anchor="ctr">
            <a:noAutofit/>
          </a:bodyPr>
          <a:lstStyle>
            <a:lvl1pPr marL="0" indent="0" algn="l">
              <a:lnSpc>
                <a:spcPct val="100000"/>
              </a:lnSpc>
              <a:buNone/>
              <a:defRPr sz="2800" b="1" i="0">
                <a:solidFill>
                  <a:schemeClr val="accent3"/>
                </a:solidFill>
                <a:latin typeface="Asap Condensed SemiBold" pitchFamily="2" charset="77"/>
              </a:defRPr>
            </a:lvl1pPr>
            <a:lvl2pPr marL="313177" indent="0">
              <a:buNone/>
              <a:defRPr b="1" i="0">
                <a:latin typeface="Asap Condensed SemiBold" pitchFamily="2" charset="77"/>
              </a:defRPr>
            </a:lvl2pPr>
            <a:lvl3pPr marL="671411" indent="0">
              <a:buNone/>
              <a:defRPr b="1" i="0">
                <a:latin typeface="Asap Condensed SemiBold" pitchFamily="2" charset="77"/>
              </a:defRPr>
            </a:lvl3pPr>
            <a:lvl4pPr marL="1031411" indent="0">
              <a:buNone/>
              <a:defRPr b="1" i="0">
                <a:latin typeface="Asap Condensed SemiBold" pitchFamily="2" charset="77"/>
              </a:defRPr>
            </a:lvl4pPr>
            <a:lvl5pPr marL="1391411" indent="0">
              <a:buNone/>
              <a:defRPr b="1" i="0">
                <a:latin typeface="Asap Condensed SemiBold" pitchFamily="2" charset="77"/>
              </a:defRPr>
            </a:lvl5pPr>
          </a:lstStyle>
          <a:p>
            <a:pPr lvl="0"/>
            <a:r>
              <a:rPr lang="de-DE"/>
              <a:t>№</a:t>
            </a:r>
          </a:p>
        </p:txBody>
      </p:sp>
      <p:sp>
        <p:nvSpPr>
          <p:cNvPr id="5" name="Textfeld 4">
            <a:extLst>
              <a:ext uri="{FF2B5EF4-FFF2-40B4-BE49-F238E27FC236}">
                <a16:creationId xmlns:a16="http://schemas.microsoft.com/office/drawing/2014/main" id="{E6815762-BC58-ED16-4458-809A081190D4}"/>
              </a:ext>
            </a:extLst>
          </p:cNvPr>
          <p:cNvSpPr txBox="1"/>
          <p:nvPr userDrawn="1"/>
        </p:nvSpPr>
        <p:spPr>
          <a:xfrm>
            <a:off x="1923691" y="6538823"/>
            <a:ext cx="0" cy="0"/>
          </a:xfrm>
          <a:prstGeom prst="rect">
            <a:avLst/>
          </a:prstGeom>
          <a:noFill/>
        </p:spPr>
        <p:txBody>
          <a:bodyPr wrap="none" lIns="0" tIns="0" rIns="0" bIns="0" rtlCol="0">
            <a:noAutofit/>
          </a:bodyPr>
          <a:lstStyle/>
          <a:p>
            <a:pPr algn="l"/>
            <a:endParaRPr lang="de-DE" sz="1600">
              <a:latin typeface="Nunito Sans" pitchFamily="2" charset="77"/>
            </a:endParaRPr>
          </a:p>
        </p:txBody>
      </p:sp>
    </p:spTree>
    <p:extLst>
      <p:ext uri="{BB962C8B-B14F-4D97-AF65-F5344CB8AC3E}">
        <p14:creationId xmlns:p14="http://schemas.microsoft.com/office/powerpoint/2010/main" val="4116262427"/>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tandar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2"/>
            <a:ext cx="4679951" cy="872034"/>
          </a:xfrm>
          <a:prstGeom prst="rect">
            <a:avLst/>
          </a:prstGeom>
        </p:spPr>
        <p:txBody>
          <a:bodyPr lIns="0" tIns="0" rIns="0" bIns="0">
            <a:spAutoFit/>
          </a:bodyPr>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1308099" y="2044560"/>
            <a:ext cx="4676011" cy="3135512"/>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5" name="Fußzeilenplatzhalter 4">
            <a:extLst>
              <a:ext uri="{FF2B5EF4-FFF2-40B4-BE49-F238E27FC236}">
                <a16:creationId xmlns:a16="http://schemas.microsoft.com/office/drawing/2014/main" id="{E083C66A-1DF8-916E-1065-771B7119B3F3}"/>
              </a:ext>
            </a:extLst>
          </p:cNvPr>
          <p:cNvSpPr>
            <a:spLocks noGrp="1"/>
          </p:cNvSpPr>
          <p:nvPr>
            <p:ph type="ftr" sz="quarter" idx="15"/>
          </p:nvPr>
        </p:nvSpPr>
        <p:spPr/>
        <p:txBody>
          <a:bodyPr/>
          <a:lstStyle/>
          <a:p>
            <a:r>
              <a:rPr lang="de-DE"/>
              <a:t>Name of the presentation</a:t>
            </a:r>
          </a:p>
        </p:txBody>
      </p:sp>
    </p:spTree>
    <p:extLst>
      <p:ext uri="{BB962C8B-B14F-4D97-AF65-F5344CB8AC3E}">
        <p14:creationId xmlns:p14="http://schemas.microsoft.com/office/powerpoint/2010/main" val="2310916701"/>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tandard 2 comun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3"/>
            <a:ext cx="4679951" cy="872034"/>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6348412" y="2044560"/>
            <a:ext cx="5400675" cy="3135512"/>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6" name="Textplatzhalter 14">
            <a:extLst>
              <a:ext uri="{FF2B5EF4-FFF2-40B4-BE49-F238E27FC236}">
                <a16:creationId xmlns:a16="http://schemas.microsoft.com/office/drawing/2014/main" id="{BA43A8E5-A319-0F37-9710-62579DA21734}"/>
              </a:ext>
            </a:extLst>
          </p:cNvPr>
          <p:cNvSpPr>
            <a:spLocks noGrp="1"/>
          </p:cNvSpPr>
          <p:nvPr>
            <p:ph type="body" sz="quarter" idx="15" hasCustomPrompt="1"/>
          </p:nvPr>
        </p:nvSpPr>
        <p:spPr>
          <a:xfrm>
            <a:off x="1308099" y="2044560"/>
            <a:ext cx="4676011" cy="3135512"/>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3" name="Fußzeilenplatzhalter 2">
            <a:extLst>
              <a:ext uri="{FF2B5EF4-FFF2-40B4-BE49-F238E27FC236}">
                <a16:creationId xmlns:a16="http://schemas.microsoft.com/office/drawing/2014/main" id="{0268B3D4-116B-0978-3B4A-EB0537DED1CE}"/>
              </a:ext>
            </a:extLst>
          </p:cNvPr>
          <p:cNvSpPr>
            <a:spLocks noGrp="1"/>
          </p:cNvSpPr>
          <p:nvPr>
            <p:ph type="ftr" sz="quarter" idx="16"/>
          </p:nvPr>
        </p:nvSpPr>
        <p:spPr/>
        <p:txBody>
          <a:bodyPr/>
          <a:lstStyle/>
          <a:p>
            <a:r>
              <a:rPr lang="de-DE"/>
              <a:t>Name of the presentation</a:t>
            </a:r>
          </a:p>
        </p:txBody>
      </p:sp>
    </p:spTree>
    <p:extLst>
      <p:ext uri="{BB962C8B-B14F-4D97-AF65-F5344CB8AC3E}">
        <p14:creationId xmlns:p14="http://schemas.microsoft.com/office/powerpoint/2010/main" val="2386777496"/>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tandard 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71364-B847-E8EF-A303-74C6539BBD9C}"/>
              </a:ext>
            </a:extLst>
          </p:cNvPr>
          <p:cNvSpPr>
            <a:spLocks noGrp="1"/>
          </p:cNvSpPr>
          <p:nvPr>
            <p:ph type="title" hasCustomPrompt="1"/>
          </p:nvPr>
        </p:nvSpPr>
        <p:spPr>
          <a:xfrm>
            <a:off x="1308099" y="812803"/>
            <a:ext cx="4679951" cy="872034"/>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3" name="Textplatzhalter 14">
            <a:extLst>
              <a:ext uri="{FF2B5EF4-FFF2-40B4-BE49-F238E27FC236}">
                <a16:creationId xmlns:a16="http://schemas.microsoft.com/office/drawing/2014/main" id="{D4CD35EF-E200-DE96-350E-179AB20F3825}"/>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4" name="Fußzeilenplatzhalter 3">
            <a:extLst>
              <a:ext uri="{FF2B5EF4-FFF2-40B4-BE49-F238E27FC236}">
                <a16:creationId xmlns:a16="http://schemas.microsoft.com/office/drawing/2014/main" id="{3D213109-1614-D658-F11C-6A00005C8036}"/>
              </a:ext>
            </a:extLst>
          </p:cNvPr>
          <p:cNvSpPr>
            <a:spLocks noGrp="1"/>
          </p:cNvSpPr>
          <p:nvPr>
            <p:ph type="ftr" sz="quarter" idx="14"/>
          </p:nvPr>
        </p:nvSpPr>
        <p:spPr/>
        <p:txBody>
          <a:bodyPr/>
          <a:lstStyle/>
          <a:p>
            <a:r>
              <a:rPr lang="de-DE"/>
              <a:t>Name of the presentation</a:t>
            </a:r>
          </a:p>
        </p:txBody>
      </p:sp>
      <p:sp>
        <p:nvSpPr>
          <p:cNvPr id="5" name="Textplatzhalter 14">
            <a:extLst>
              <a:ext uri="{FF2B5EF4-FFF2-40B4-BE49-F238E27FC236}">
                <a16:creationId xmlns:a16="http://schemas.microsoft.com/office/drawing/2014/main" id="{2D956727-5DDF-12A8-3C92-894DDFB5DA7F}"/>
              </a:ext>
            </a:extLst>
          </p:cNvPr>
          <p:cNvSpPr>
            <a:spLocks noGrp="1"/>
          </p:cNvSpPr>
          <p:nvPr>
            <p:ph type="body" sz="quarter" idx="15" hasCustomPrompt="1"/>
          </p:nvPr>
        </p:nvSpPr>
        <p:spPr>
          <a:xfrm>
            <a:off x="1308099" y="1991360"/>
            <a:ext cx="10440989" cy="3871217"/>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Tree>
    <p:extLst>
      <p:ext uri="{BB962C8B-B14F-4D97-AF65-F5344CB8AC3E}">
        <p14:creationId xmlns:p14="http://schemas.microsoft.com/office/powerpoint/2010/main" val="3606795889"/>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tandard x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D271364-B847-E8EF-A303-74C6539BBD9C}"/>
              </a:ext>
            </a:extLst>
          </p:cNvPr>
          <p:cNvSpPr>
            <a:spLocks noGrp="1"/>
          </p:cNvSpPr>
          <p:nvPr>
            <p:ph type="title" hasCustomPrompt="1"/>
          </p:nvPr>
        </p:nvSpPr>
        <p:spPr>
          <a:xfrm>
            <a:off x="1308099" y="353443"/>
            <a:ext cx="10440989" cy="545873"/>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p>
        </p:txBody>
      </p:sp>
      <p:sp>
        <p:nvSpPr>
          <p:cNvPr id="4" name="Fußzeilenplatzhalter 3">
            <a:extLst>
              <a:ext uri="{FF2B5EF4-FFF2-40B4-BE49-F238E27FC236}">
                <a16:creationId xmlns:a16="http://schemas.microsoft.com/office/drawing/2014/main" id="{3D213109-1614-D658-F11C-6A00005C8036}"/>
              </a:ext>
            </a:extLst>
          </p:cNvPr>
          <p:cNvSpPr>
            <a:spLocks noGrp="1"/>
          </p:cNvSpPr>
          <p:nvPr>
            <p:ph type="ftr" sz="quarter" idx="14"/>
          </p:nvPr>
        </p:nvSpPr>
        <p:spPr/>
        <p:txBody>
          <a:bodyPr/>
          <a:lstStyle/>
          <a:p>
            <a:r>
              <a:rPr lang="de-DE"/>
              <a:t>Name of the presentation</a:t>
            </a:r>
          </a:p>
        </p:txBody>
      </p:sp>
      <p:sp>
        <p:nvSpPr>
          <p:cNvPr id="3" name="Textplatzhalter 14">
            <a:extLst>
              <a:ext uri="{FF2B5EF4-FFF2-40B4-BE49-F238E27FC236}">
                <a16:creationId xmlns:a16="http://schemas.microsoft.com/office/drawing/2014/main" id="{B4A8493B-2BDB-93E9-1F83-1933C7DACBF1}"/>
              </a:ext>
            </a:extLst>
          </p:cNvPr>
          <p:cNvSpPr>
            <a:spLocks noGrp="1"/>
          </p:cNvSpPr>
          <p:nvPr>
            <p:ph type="body" sz="quarter" idx="15" hasCustomPrompt="1"/>
          </p:nvPr>
        </p:nvSpPr>
        <p:spPr>
          <a:xfrm>
            <a:off x="6348412" y="1122680"/>
            <a:ext cx="5400675" cy="4739897"/>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5" name="Textplatzhalter 14">
            <a:extLst>
              <a:ext uri="{FF2B5EF4-FFF2-40B4-BE49-F238E27FC236}">
                <a16:creationId xmlns:a16="http://schemas.microsoft.com/office/drawing/2014/main" id="{CA941223-6373-E7D7-E47B-8C2C98F11819}"/>
              </a:ext>
            </a:extLst>
          </p:cNvPr>
          <p:cNvSpPr>
            <a:spLocks noGrp="1"/>
          </p:cNvSpPr>
          <p:nvPr>
            <p:ph type="body" sz="quarter" idx="16" hasCustomPrompt="1"/>
          </p:nvPr>
        </p:nvSpPr>
        <p:spPr>
          <a:xfrm>
            <a:off x="1308099" y="1122680"/>
            <a:ext cx="4676011" cy="4739897"/>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Tree>
    <p:extLst>
      <p:ext uri="{BB962C8B-B14F-4D97-AF65-F5344CB8AC3E}">
        <p14:creationId xmlns:p14="http://schemas.microsoft.com/office/powerpoint/2010/main" val="4173807453"/>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p / Bottom">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404813"/>
            <a:ext cx="4679951" cy="872034"/>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6348413" y="404813"/>
            <a:ext cx="5400675" cy="877101"/>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a:t>
            </a:r>
          </a:p>
        </p:txBody>
      </p:sp>
      <p:sp>
        <p:nvSpPr>
          <p:cNvPr id="7" name="Inhaltsplatzhalter 6">
            <a:extLst>
              <a:ext uri="{FF2B5EF4-FFF2-40B4-BE49-F238E27FC236}">
                <a16:creationId xmlns:a16="http://schemas.microsoft.com/office/drawing/2014/main" id="{FF0E182C-A49A-EA57-FD21-70494F7B6F2E}"/>
              </a:ext>
            </a:extLst>
          </p:cNvPr>
          <p:cNvSpPr>
            <a:spLocks noGrp="1"/>
          </p:cNvSpPr>
          <p:nvPr>
            <p:ph sz="quarter" idx="15" hasCustomPrompt="1"/>
          </p:nvPr>
        </p:nvSpPr>
        <p:spPr>
          <a:xfrm>
            <a:off x="1308101" y="1573620"/>
            <a:ext cx="10440988" cy="4303306"/>
          </a:xfrm>
        </p:spPr>
        <p:txBody>
          <a:bodyPr>
            <a:noAutofit/>
          </a:bodyPr>
          <a:lstStyle>
            <a:lvl1pPr marL="0" indent="0">
              <a:buFont typeface="Arial" panose="020B0604020202020204" pitchFamily="34" charset="0"/>
              <a:buNone/>
              <a:defRPr/>
            </a:lvl1pPr>
            <a:lvl2pPr marL="313177" indent="0">
              <a:buNone/>
              <a:defRPr/>
            </a:lvl2pPr>
            <a:lvl3pPr marL="671411" indent="0">
              <a:buNone/>
              <a:defRPr/>
            </a:lvl3pPr>
            <a:lvl4pPr marL="1031411" indent="0">
              <a:buNone/>
              <a:defRPr/>
            </a:lvl4pPr>
            <a:lvl5pPr marL="1391411" indent="0">
              <a:buNone/>
              <a:defRPr/>
            </a:lvl5pPr>
          </a:lstStyle>
          <a:p>
            <a:pPr lvl="0"/>
            <a:r>
              <a:rPr lang="de-DE"/>
              <a:t>Content</a:t>
            </a:r>
          </a:p>
        </p:txBody>
      </p:sp>
      <p:sp>
        <p:nvSpPr>
          <p:cNvPr id="3" name="Fußzeilenplatzhalter 2">
            <a:extLst>
              <a:ext uri="{FF2B5EF4-FFF2-40B4-BE49-F238E27FC236}">
                <a16:creationId xmlns:a16="http://schemas.microsoft.com/office/drawing/2014/main" id="{88D70F5E-7596-871E-EFF5-F03AC6853077}"/>
              </a:ext>
            </a:extLst>
          </p:cNvPr>
          <p:cNvSpPr>
            <a:spLocks noGrp="1"/>
          </p:cNvSpPr>
          <p:nvPr>
            <p:ph type="ftr" sz="quarter" idx="16"/>
          </p:nvPr>
        </p:nvSpPr>
        <p:spPr/>
        <p:txBody>
          <a:bodyPr/>
          <a:lstStyle/>
          <a:p>
            <a:r>
              <a:rPr lang="de-DE"/>
              <a:t>Name of the presentation</a:t>
            </a:r>
          </a:p>
        </p:txBody>
      </p:sp>
    </p:spTree>
    <p:extLst>
      <p:ext uri="{BB962C8B-B14F-4D97-AF65-F5344CB8AC3E}">
        <p14:creationId xmlns:p14="http://schemas.microsoft.com/office/powerpoint/2010/main" val="2255276873"/>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 2 bottoms">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404813"/>
            <a:ext cx="10440989" cy="436017"/>
          </a:xfrm>
          <a:prstGeom prst="rect">
            <a:avLst/>
          </a:prstGeom>
        </p:spPr>
        <p:txBody>
          <a:bodyPr/>
          <a:lstStyle>
            <a:lvl1pPr>
              <a:lnSpc>
                <a:spcPts val="3400"/>
              </a:lnSpc>
              <a:defRPr sz="3500" b="0" i="0">
                <a:solidFill>
                  <a:schemeClr val="accent1"/>
                </a:solidFill>
                <a:latin typeface="Asap Condensed Medium" pitchFamily="2" charset="77"/>
              </a:defRPr>
            </a:lvl1pPr>
          </a:lstStyle>
          <a:p>
            <a:r>
              <a:rPr lang="de-DE"/>
              <a:t>Slide title</a:t>
            </a:r>
          </a:p>
        </p:txBody>
      </p:sp>
      <p:sp>
        <p:nvSpPr>
          <p:cNvPr id="8" name="Inhaltsplatzhalter 5">
            <a:extLst>
              <a:ext uri="{FF2B5EF4-FFF2-40B4-BE49-F238E27FC236}">
                <a16:creationId xmlns:a16="http://schemas.microsoft.com/office/drawing/2014/main" id="{B9B8E00C-64AF-999D-EAB6-69B2F056ADDC}"/>
              </a:ext>
            </a:extLst>
          </p:cNvPr>
          <p:cNvSpPr>
            <a:spLocks noGrp="1"/>
          </p:cNvSpPr>
          <p:nvPr>
            <p:ph sz="quarter" idx="17" hasCustomPrompt="1"/>
          </p:nvPr>
        </p:nvSpPr>
        <p:spPr>
          <a:xfrm>
            <a:off x="6348413" y="1121735"/>
            <a:ext cx="4679950" cy="4755190"/>
          </a:xfrm>
        </p:spPr>
        <p:txBody>
          <a:bodyPr/>
          <a:lstStyle/>
          <a:p>
            <a:pPr lvl="0"/>
            <a:r>
              <a:rPr lang="de-DE"/>
              <a:t>Click to add content</a:t>
            </a:r>
          </a:p>
          <a:p>
            <a:pPr lvl="1"/>
            <a:r>
              <a:rPr lang="de-DE"/>
              <a:t>Zweite Ebene</a:t>
            </a:r>
          </a:p>
          <a:p>
            <a:pPr lvl="2"/>
            <a:r>
              <a:rPr lang="de-DE"/>
              <a:t>Dritte Ebene</a:t>
            </a:r>
          </a:p>
          <a:p>
            <a:pPr lvl="3"/>
            <a:r>
              <a:rPr lang="de-DE"/>
              <a:t>Vierte Ebene</a:t>
            </a:r>
          </a:p>
          <a:p>
            <a:pPr lvl="4"/>
            <a:r>
              <a:rPr lang="de-DE"/>
              <a:t>Fünfte Ebene</a:t>
            </a:r>
          </a:p>
        </p:txBody>
      </p:sp>
      <p:sp>
        <p:nvSpPr>
          <p:cNvPr id="9" name="Inhaltsplatzhalter 5">
            <a:extLst>
              <a:ext uri="{FF2B5EF4-FFF2-40B4-BE49-F238E27FC236}">
                <a16:creationId xmlns:a16="http://schemas.microsoft.com/office/drawing/2014/main" id="{D5172AE1-444C-B46D-940A-E79C847A51B5}"/>
              </a:ext>
            </a:extLst>
          </p:cNvPr>
          <p:cNvSpPr>
            <a:spLocks noGrp="1"/>
          </p:cNvSpPr>
          <p:nvPr>
            <p:ph sz="quarter" idx="18" hasCustomPrompt="1"/>
          </p:nvPr>
        </p:nvSpPr>
        <p:spPr>
          <a:xfrm>
            <a:off x="1308100" y="1121735"/>
            <a:ext cx="4679950" cy="4755190"/>
          </a:xfrm>
        </p:spPr>
        <p:txBody>
          <a:bodyPr/>
          <a:lstStyle/>
          <a:p>
            <a:pPr lvl="0"/>
            <a:r>
              <a:rPr lang="de-DE"/>
              <a:t>Click to add content</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7ECDA663-4E04-84FC-D35B-AE572C7FCB52}"/>
              </a:ext>
            </a:extLst>
          </p:cNvPr>
          <p:cNvSpPr>
            <a:spLocks noGrp="1"/>
          </p:cNvSpPr>
          <p:nvPr>
            <p:ph type="ftr" sz="quarter" idx="19"/>
          </p:nvPr>
        </p:nvSpPr>
        <p:spPr/>
        <p:txBody>
          <a:bodyPr/>
          <a:lstStyle/>
          <a:p>
            <a:r>
              <a:rPr lang="de-DE"/>
              <a:t>Name of the presentation</a:t>
            </a:r>
          </a:p>
        </p:txBody>
      </p:sp>
    </p:spTree>
    <p:extLst>
      <p:ext uri="{BB962C8B-B14F-4D97-AF65-F5344CB8AC3E}">
        <p14:creationId xmlns:p14="http://schemas.microsoft.com/office/powerpoint/2010/main" val="4009469311"/>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guide id="3" orient="horz" pos="3702" userDrawn="1">
          <p15:clr>
            <a:srgbClr val="FBAE40"/>
          </p15:clr>
        </p15:guide>
        <p15:guide id="4" orient="horz" pos="1979"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eft / right variabl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CA31BA-285B-20AF-BFD4-E289A3325851}"/>
              </a:ext>
            </a:extLst>
          </p:cNvPr>
          <p:cNvSpPr>
            <a:spLocks noGrp="1"/>
          </p:cNvSpPr>
          <p:nvPr>
            <p:ph type="title" hasCustomPrompt="1"/>
          </p:nvPr>
        </p:nvSpPr>
        <p:spPr>
          <a:xfrm>
            <a:off x="1308099" y="812803"/>
            <a:ext cx="4679951" cy="872034"/>
          </a:xfrm>
          <a:prstGeom prst="rect">
            <a:avLst/>
          </a:prstGeom>
        </p:spPr>
        <p:txBody>
          <a:bodyPr lIns="0" tIns="0" rIns="0" bIns="0"/>
          <a:lstStyle>
            <a:lvl1pPr>
              <a:lnSpc>
                <a:spcPts val="3400"/>
              </a:lnSpc>
              <a:defRPr sz="3500" b="0" i="0">
                <a:solidFill>
                  <a:schemeClr val="accent1"/>
                </a:solidFill>
                <a:latin typeface="Asap Condensed Medium" pitchFamily="2" charset="77"/>
              </a:defRPr>
            </a:lvl1pPr>
          </a:lstStyle>
          <a:p>
            <a:r>
              <a:rPr lang="de-DE"/>
              <a:t>Slide title</a:t>
            </a:r>
            <a:br>
              <a:rPr lang="de-DE"/>
            </a:br>
            <a:r>
              <a:rPr lang="de-DE"/>
              <a:t>multiline</a:t>
            </a:r>
          </a:p>
        </p:txBody>
      </p:sp>
      <p:sp>
        <p:nvSpPr>
          <p:cNvPr id="15" name="Textplatzhalter 14">
            <a:extLst>
              <a:ext uri="{FF2B5EF4-FFF2-40B4-BE49-F238E27FC236}">
                <a16:creationId xmlns:a16="http://schemas.microsoft.com/office/drawing/2014/main" id="{248B12FB-8A48-3970-9732-206DB06EFB8C}"/>
              </a:ext>
            </a:extLst>
          </p:cNvPr>
          <p:cNvSpPr>
            <a:spLocks noGrp="1"/>
          </p:cNvSpPr>
          <p:nvPr>
            <p:ph type="body" sz="quarter" idx="13" hasCustomPrompt="1"/>
          </p:nvPr>
        </p:nvSpPr>
        <p:spPr>
          <a:xfrm>
            <a:off x="1308100" y="404813"/>
            <a:ext cx="4679950" cy="236603"/>
          </a:xfrm>
        </p:spPr>
        <p:txBody>
          <a:bodyPr/>
          <a:lstStyle>
            <a:lvl1pPr marL="0" indent="0">
              <a:buNone/>
              <a:defRPr sz="1200" b="1">
                <a:solidFill>
                  <a:schemeClr val="tx1"/>
                </a:solidFill>
              </a:defRPr>
            </a:lvl1pPr>
          </a:lstStyle>
          <a:p>
            <a:pPr lvl="0"/>
            <a:r>
              <a:rPr lang="de-DE"/>
              <a:t>Introline</a:t>
            </a:r>
          </a:p>
        </p:txBody>
      </p:sp>
      <p:sp>
        <p:nvSpPr>
          <p:cNvPr id="16" name="Textplatzhalter 14">
            <a:extLst>
              <a:ext uri="{FF2B5EF4-FFF2-40B4-BE49-F238E27FC236}">
                <a16:creationId xmlns:a16="http://schemas.microsoft.com/office/drawing/2014/main" id="{BDCF4C73-C58E-971A-E6EC-7203ECEDADDF}"/>
              </a:ext>
            </a:extLst>
          </p:cNvPr>
          <p:cNvSpPr>
            <a:spLocks noGrp="1"/>
          </p:cNvSpPr>
          <p:nvPr>
            <p:ph type="body" sz="quarter" idx="14" hasCustomPrompt="1"/>
          </p:nvPr>
        </p:nvSpPr>
        <p:spPr>
          <a:xfrm>
            <a:off x="1308099" y="2044560"/>
            <a:ext cx="4676011" cy="3149860"/>
          </a:xfrm>
        </p:spPr>
        <p:txBody>
          <a:bodyPr>
            <a:noAutofit/>
          </a:bodyPr>
          <a:lstStyle>
            <a:lvl1pPr marL="0" indent="0">
              <a:lnSpc>
                <a:spcPct val="100000"/>
              </a:lnSpc>
              <a:buNone/>
              <a:defRPr sz="1400">
                <a:solidFill>
                  <a:schemeClr val="tx1"/>
                </a:solidFill>
              </a:defRPr>
            </a:lvl1pPr>
          </a:lstStyle>
          <a:p>
            <a:pPr lvl="0"/>
            <a:r>
              <a:rPr lang="de-DE"/>
              <a:t>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 Lorem ipsum dolor sit amet, consetetur sadipscing elitr, sed diam nonumy eirmod tempor invidunt ut labore et dolore magna aliquyam erat, sed diam voluptua. At vero eos et accusam et justo duo dolores et ea rebum. Stet clita kasd gubergren, no sea takimata sanctus est Lorem ipsum dolor sit amet.</a:t>
            </a:r>
          </a:p>
        </p:txBody>
      </p:sp>
      <p:sp>
        <p:nvSpPr>
          <p:cNvPr id="6" name="Inhaltsplatzhalter 5">
            <a:extLst>
              <a:ext uri="{FF2B5EF4-FFF2-40B4-BE49-F238E27FC236}">
                <a16:creationId xmlns:a16="http://schemas.microsoft.com/office/drawing/2014/main" id="{9A467886-39BC-FBC4-32FB-0A3C85062F01}"/>
              </a:ext>
            </a:extLst>
          </p:cNvPr>
          <p:cNvSpPr>
            <a:spLocks noGrp="1"/>
          </p:cNvSpPr>
          <p:nvPr>
            <p:ph sz="quarter" idx="16" hasCustomPrompt="1"/>
          </p:nvPr>
        </p:nvSpPr>
        <p:spPr>
          <a:xfrm>
            <a:off x="6348413" y="404813"/>
            <a:ext cx="5400675" cy="5472112"/>
          </a:xfrm>
        </p:spPr>
        <p:txBody>
          <a:bodyPr/>
          <a:lstStyle/>
          <a:p>
            <a:pPr lvl="0"/>
            <a:r>
              <a:rPr lang="de-DE"/>
              <a:t>Click to add content</a:t>
            </a:r>
          </a:p>
          <a:p>
            <a:pPr lvl="1"/>
            <a:r>
              <a:rPr lang="de-DE"/>
              <a:t>Zweite Ebene</a:t>
            </a:r>
          </a:p>
          <a:p>
            <a:pPr lvl="2"/>
            <a:r>
              <a:rPr lang="de-DE"/>
              <a:t>Dritte Ebene</a:t>
            </a:r>
          </a:p>
          <a:p>
            <a:pPr lvl="3"/>
            <a:r>
              <a:rPr lang="de-DE"/>
              <a:t>Vierte Ebene</a:t>
            </a:r>
          </a:p>
          <a:p>
            <a:pPr lvl="4"/>
            <a:r>
              <a:rPr lang="de-DE"/>
              <a:t>Fünfte Ebene</a:t>
            </a:r>
          </a:p>
        </p:txBody>
      </p:sp>
      <p:sp>
        <p:nvSpPr>
          <p:cNvPr id="3" name="Fußzeilenplatzhalter 2">
            <a:extLst>
              <a:ext uri="{FF2B5EF4-FFF2-40B4-BE49-F238E27FC236}">
                <a16:creationId xmlns:a16="http://schemas.microsoft.com/office/drawing/2014/main" id="{5F7D8D9A-9953-1D19-E8EF-78949A02C6E0}"/>
              </a:ext>
            </a:extLst>
          </p:cNvPr>
          <p:cNvSpPr>
            <a:spLocks noGrp="1"/>
          </p:cNvSpPr>
          <p:nvPr>
            <p:ph type="ftr" sz="quarter" idx="17"/>
          </p:nvPr>
        </p:nvSpPr>
        <p:spPr/>
        <p:txBody>
          <a:bodyPr/>
          <a:lstStyle/>
          <a:p>
            <a:r>
              <a:rPr lang="de-DE"/>
              <a:t>Name of the presentation</a:t>
            </a:r>
          </a:p>
        </p:txBody>
      </p:sp>
    </p:spTree>
    <p:extLst>
      <p:ext uri="{BB962C8B-B14F-4D97-AF65-F5344CB8AC3E}">
        <p14:creationId xmlns:p14="http://schemas.microsoft.com/office/powerpoint/2010/main" val="3561514887"/>
      </p:ext>
    </p:extLst>
  </p:cSld>
  <p:clrMapOvr>
    <a:masterClrMapping/>
  </p:clrMapOvr>
  <p:extLst>
    <p:ext uri="{DCECCB84-F9BA-43D5-87BE-67443E8EF086}">
      <p15:sldGuideLst xmlns:p15="http://schemas.microsoft.com/office/powerpoint/2012/main">
        <p15:guide id="1" pos="3772" userDrawn="1">
          <p15:clr>
            <a:srgbClr val="FBAE40"/>
          </p15:clr>
        </p15:guide>
        <p15:guide id="2" orient="horz" pos="255" userDrawn="1">
          <p15:clr>
            <a:srgbClr val="FBAE40"/>
          </p15:clr>
        </p15:guide>
        <p15:guide id="3" orient="horz" pos="3702"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sv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CFCF9"/>
        </a:solidFill>
        <a:effectLst/>
      </p:bgPr>
    </p:bg>
    <p:spTree>
      <p:nvGrpSpPr>
        <p:cNvPr id="1" name=""/>
        <p:cNvGrpSpPr/>
        <p:nvPr/>
      </p:nvGrpSpPr>
      <p:grpSpPr>
        <a:xfrm>
          <a:off x="0" y="0"/>
          <a:ext cx="0" cy="0"/>
          <a:chOff x="0" y="0"/>
          <a:chExt cx="0" cy="0"/>
        </a:xfrm>
      </p:grpSpPr>
      <p:sp>
        <p:nvSpPr>
          <p:cNvPr id="12" name="Rectangle 172">
            <a:extLst>
              <a:ext uri="{FF2B5EF4-FFF2-40B4-BE49-F238E27FC236}">
                <a16:creationId xmlns:a16="http://schemas.microsoft.com/office/drawing/2014/main" id="{52D1C3A5-D3AE-D3D9-FFBF-389CA1984192}"/>
              </a:ext>
            </a:extLst>
          </p:cNvPr>
          <p:cNvSpPr/>
          <p:nvPr userDrawn="1"/>
        </p:nvSpPr>
        <p:spPr>
          <a:xfrm>
            <a:off x="0" y="6237288"/>
            <a:ext cx="914400" cy="62071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72">
            <a:extLst>
              <a:ext uri="{FF2B5EF4-FFF2-40B4-BE49-F238E27FC236}">
                <a16:creationId xmlns:a16="http://schemas.microsoft.com/office/drawing/2014/main" id="{526FC096-FEC6-0467-92A2-ADF941A611D8}"/>
              </a:ext>
            </a:extLst>
          </p:cNvPr>
          <p:cNvSpPr/>
          <p:nvPr userDrawn="1"/>
        </p:nvSpPr>
        <p:spPr>
          <a:xfrm>
            <a:off x="914399" y="6237288"/>
            <a:ext cx="10017889" cy="620712"/>
          </a:xfrm>
          <a:prstGeom prst="rect">
            <a:avLst/>
          </a:prstGeom>
          <a:solidFill>
            <a:srgbClr val="F2F6F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8">
            <a:extLst>
              <a:ext uri="{FF2B5EF4-FFF2-40B4-BE49-F238E27FC236}">
                <a16:creationId xmlns:a16="http://schemas.microsoft.com/office/drawing/2014/main" id="{DD1A201A-4AB6-1F15-A550-23F4DFAC1AAB}"/>
              </a:ext>
            </a:extLst>
          </p:cNvPr>
          <p:cNvCxnSpPr>
            <a:cxnSpLocks/>
          </p:cNvCxnSpPr>
          <p:nvPr userDrawn="1"/>
        </p:nvCxnSpPr>
        <p:spPr>
          <a:xfrm>
            <a:off x="914400" y="0"/>
            <a:ext cx="0" cy="6858000"/>
          </a:xfrm>
          <a:prstGeom prst="line">
            <a:avLst/>
          </a:prstGeom>
          <a:ln w="9525">
            <a:solidFill>
              <a:schemeClr val="bg1">
                <a:lumMod val="85000"/>
                <a:alpha val="50000"/>
              </a:schemeClr>
            </a:solidFill>
          </a:ln>
        </p:spPr>
        <p:style>
          <a:lnRef idx="1">
            <a:schemeClr val="accent1"/>
          </a:lnRef>
          <a:fillRef idx="0">
            <a:schemeClr val="accent1"/>
          </a:fillRef>
          <a:effectRef idx="0">
            <a:schemeClr val="accent1"/>
          </a:effectRef>
          <a:fontRef idx="minor">
            <a:schemeClr val="tx1"/>
          </a:fontRef>
        </p:style>
      </p:cxnSp>
      <p:sp>
        <p:nvSpPr>
          <p:cNvPr id="22" name="Textplatzhalter 21">
            <a:extLst>
              <a:ext uri="{FF2B5EF4-FFF2-40B4-BE49-F238E27FC236}">
                <a16:creationId xmlns:a16="http://schemas.microsoft.com/office/drawing/2014/main" id="{B038F3B6-4E64-D557-A2F4-D2F8321194C5}"/>
              </a:ext>
            </a:extLst>
          </p:cNvPr>
          <p:cNvSpPr>
            <a:spLocks noGrp="1"/>
          </p:cNvSpPr>
          <p:nvPr>
            <p:ph type="body" idx="1"/>
          </p:nvPr>
        </p:nvSpPr>
        <p:spPr>
          <a:xfrm>
            <a:off x="1308100" y="1566530"/>
            <a:ext cx="10440988" cy="1211229"/>
          </a:xfrm>
          <a:prstGeom prst="rect">
            <a:avLst/>
          </a:prstGeom>
        </p:spPr>
        <p:txBody>
          <a:bodyPr vert="horz" lIns="0" tIns="0" rIns="0" bIns="0" rtlCol="0">
            <a:sp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8" name="Titelplatzhalter 7">
            <a:extLst>
              <a:ext uri="{FF2B5EF4-FFF2-40B4-BE49-F238E27FC236}">
                <a16:creationId xmlns:a16="http://schemas.microsoft.com/office/drawing/2014/main" id="{75112936-CE35-1C3E-CD13-C0DFC3762B37}"/>
              </a:ext>
            </a:extLst>
          </p:cNvPr>
          <p:cNvSpPr>
            <a:spLocks noGrp="1"/>
          </p:cNvSpPr>
          <p:nvPr>
            <p:ph type="title"/>
          </p:nvPr>
        </p:nvSpPr>
        <p:spPr>
          <a:xfrm>
            <a:off x="1313986" y="819007"/>
            <a:ext cx="10515600" cy="443198"/>
          </a:xfrm>
          <a:prstGeom prst="rect">
            <a:avLst/>
          </a:prstGeom>
        </p:spPr>
        <p:txBody>
          <a:bodyPr vert="horz" lIns="0" tIns="0" rIns="0" bIns="0" rtlCol="0" anchor="ctr">
            <a:spAutoFit/>
          </a:bodyPr>
          <a:lstStyle/>
          <a:p>
            <a:r>
              <a:rPr lang="de-DE"/>
              <a:t>Mastertitelformat bearbeiten</a:t>
            </a:r>
          </a:p>
        </p:txBody>
      </p:sp>
      <p:sp>
        <p:nvSpPr>
          <p:cNvPr id="16" name="Fußzeilenplatzhalter 15">
            <a:extLst>
              <a:ext uri="{FF2B5EF4-FFF2-40B4-BE49-F238E27FC236}">
                <a16:creationId xmlns:a16="http://schemas.microsoft.com/office/drawing/2014/main" id="{618A320A-84DF-2AD5-E453-488ABE790993}"/>
              </a:ext>
            </a:extLst>
          </p:cNvPr>
          <p:cNvSpPr>
            <a:spLocks noGrp="1"/>
          </p:cNvSpPr>
          <p:nvPr>
            <p:ph type="ftr" sz="quarter" idx="3"/>
          </p:nvPr>
        </p:nvSpPr>
        <p:spPr>
          <a:xfrm>
            <a:off x="5553635" y="6356350"/>
            <a:ext cx="5365404" cy="365125"/>
          </a:xfrm>
          <a:prstGeom prst="rect">
            <a:avLst/>
          </a:prstGeom>
        </p:spPr>
        <p:txBody>
          <a:bodyPr vert="horz" lIns="0" tIns="0" rIns="180000" bIns="0" rtlCol="0" anchor="ctr"/>
          <a:lstStyle>
            <a:lvl1pPr algn="r">
              <a:defRPr sz="1200" b="1">
                <a:solidFill>
                  <a:schemeClr val="accent1"/>
                </a:solidFill>
                <a:latin typeface="Nunito Sans" pitchFamily="2" charset="77"/>
              </a:defRPr>
            </a:lvl1pPr>
          </a:lstStyle>
          <a:p>
            <a:r>
              <a:rPr lang="de-DE"/>
              <a:t>Name of the presentation</a:t>
            </a:r>
          </a:p>
        </p:txBody>
      </p:sp>
      <p:sp>
        <p:nvSpPr>
          <p:cNvPr id="19" name="Textfeld 18">
            <a:extLst>
              <a:ext uri="{FF2B5EF4-FFF2-40B4-BE49-F238E27FC236}">
                <a16:creationId xmlns:a16="http://schemas.microsoft.com/office/drawing/2014/main" id="{53CD9B99-D2F5-1CEE-17E3-C320EC4A9956}"/>
              </a:ext>
            </a:extLst>
          </p:cNvPr>
          <p:cNvSpPr txBox="1"/>
          <p:nvPr userDrawn="1"/>
        </p:nvSpPr>
        <p:spPr>
          <a:xfrm>
            <a:off x="11001555" y="6237289"/>
            <a:ext cx="747532" cy="620712"/>
          </a:xfrm>
          <a:prstGeom prst="rect">
            <a:avLst/>
          </a:prstGeom>
          <a:noFill/>
        </p:spPr>
        <p:txBody>
          <a:bodyPr wrap="square" lIns="0" tIns="0" rIns="0" bIns="0" rtlCol="0" anchor="ctr" anchorCtr="0">
            <a:noAutofit/>
          </a:bodyPr>
          <a:lstStyle/>
          <a:p>
            <a:pPr algn="r"/>
            <a:fld id="{FEB18DFE-45BD-6043-A065-382BA178A525}" type="slidenum">
              <a:rPr lang="de-DE" sz="1200" b="1">
                <a:solidFill>
                  <a:schemeClr val="accent1"/>
                </a:solidFill>
                <a:latin typeface="Nunito Sans" pitchFamily="2" charset="77"/>
              </a:rPr>
              <a:pPr algn="r"/>
              <a:t>‹#›</a:t>
            </a:fld>
            <a:endParaRPr lang="de-DE" sz="1200" b="1">
              <a:solidFill>
                <a:schemeClr val="accent1"/>
              </a:solidFill>
              <a:latin typeface="Nunito Sans" pitchFamily="2" charset="77"/>
            </a:endParaRPr>
          </a:p>
        </p:txBody>
      </p:sp>
      <p:pic>
        <p:nvPicPr>
          <p:cNvPr id="227" name="Grafik 226">
            <a:extLst>
              <a:ext uri="{FF2B5EF4-FFF2-40B4-BE49-F238E27FC236}">
                <a16:creationId xmlns:a16="http://schemas.microsoft.com/office/drawing/2014/main" id="{C0EF530D-D6A5-1C26-A4F9-F7CF75F1A56D}"/>
              </a:ext>
            </a:extLst>
          </p:cNvPr>
          <p:cNvPicPr>
            <a:picLocks noChangeAspect="1"/>
          </p:cNvPicPr>
          <p:nvPr userDrawn="1"/>
        </p:nvPicPr>
        <p:blipFill rotWithShape="1">
          <a:blip>
            <a:extLst>
              <a:ext uri="{96DAC541-7B7A-43D3-8B79-37D633B846F1}">
                <asvg:svgBlip xmlns:asvg="http://schemas.microsoft.com/office/drawing/2016/SVG/main" r:embed="rId18"/>
              </a:ext>
            </a:extLst>
          </a:blip>
          <a:srcRect l="-3638" r="-3638"/>
          <a:stretch/>
        </p:blipFill>
        <p:spPr>
          <a:xfrm>
            <a:off x="208551" y="6336493"/>
            <a:ext cx="451456" cy="401410"/>
          </a:xfrm>
          <a:prstGeom prst="rect">
            <a:avLst/>
          </a:prstGeom>
        </p:spPr>
      </p:pic>
      <p:sp>
        <p:nvSpPr>
          <p:cNvPr id="231" name="Textfeld 230">
            <a:extLst>
              <a:ext uri="{FF2B5EF4-FFF2-40B4-BE49-F238E27FC236}">
                <a16:creationId xmlns:a16="http://schemas.microsoft.com/office/drawing/2014/main" id="{EF2D81E5-AB8C-24A9-017A-2CB8161D0E21}"/>
              </a:ext>
            </a:extLst>
          </p:cNvPr>
          <p:cNvSpPr txBox="1"/>
          <p:nvPr userDrawn="1"/>
        </p:nvSpPr>
        <p:spPr>
          <a:xfrm>
            <a:off x="1308100" y="6237288"/>
            <a:ext cx="3674035" cy="620711"/>
          </a:xfrm>
          <a:prstGeom prst="rect">
            <a:avLst/>
          </a:prstGeom>
          <a:noFill/>
        </p:spPr>
        <p:txBody>
          <a:bodyPr wrap="square" lIns="0" tIns="0" rIns="0" bIns="0" rtlCol="0" anchor="ctr">
            <a:noAutofit/>
          </a:bodyPr>
          <a:lstStyle/>
          <a:p>
            <a:pPr algn="l"/>
            <a:r>
              <a:rPr lang="de-DE" sz="2000" dirty="0" err="1">
                <a:solidFill>
                  <a:schemeClr val="accent1"/>
                </a:solidFill>
                <a:latin typeface="Asap Condensed Medium" pitchFamily="2" charset="77"/>
              </a:rPr>
              <a:t>DigiUp</a:t>
            </a:r>
            <a:r>
              <a:rPr lang="de-DE" sz="2000" dirty="0">
                <a:solidFill>
                  <a:schemeClr val="accent1"/>
                </a:solidFill>
                <a:latin typeface="Asap Condensed Medium" pitchFamily="2" charset="77"/>
              </a:rPr>
              <a:t> NEXT</a:t>
            </a:r>
          </a:p>
        </p:txBody>
      </p:sp>
    </p:spTree>
    <p:extLst>
      <p:ext uri="{BB962C8B-B14F-4D97-AF65-F5344CB8AC3E}">
        <p14:creationId xmlns:p14="http://schemas.microsoft.com/office/powerpoint/2010/main" val="3356185896"/>
      </p:ext>
    </p:extLst>
  </p:cSld>
  <p:clrMap bg1="lt1" tx1="dk1" bg2="lt2" tx2="dk2" accent1="accent1" accent2="accent2" accent3="accent3" accent4="accent4" accent5="accent5" accent6="accent6" hlink="hlink" folHlink="folHlink"/>
  <p:sldLayoutIdLst>
    <p:sldLayoutId id="2147483688" r:id="rId1"/>
    <p:sldLayoutId id="2147483696" r:id="rId2"/>
    <p:sldLayoutId id="2147483665" r:id="rId3"/>
    <p:sldLayoutId id="2147483670" r:id="rId4"/>
    <p:sldLayoutId id="2147483680" r:id="rId5"/>
    <p:sldLayoutId id="2147483692" r:id="rId6"/>
    <p:sldLayoutId id="2147483689" r:id="rId7"/>
    <p:sldLayoutId id="2147483669" r:id="rId8"/>
    <p:sldLayoutId id="2147483667" r:id="rId9"/>
    <p:sldLayoutId id="2147483668" r:id="rId10"/>
    <p:sldLayoutId id="2147483671" r:id="rId11"/>
    <p:sldLayoutId id="2147483673" r:id="rId12"/>
    <p:sldLayoutId id="2147483679" r:id="rId13"/>
    <p:sldLayoutId id="2147483678" r:id="rId14"/>
    <p:sldLayoutId id="2147483682" r:id="rId15"/>
    <p:sldLayoutId id="2147483693" r:id="rId16"/>
  </p:sldLayoutIdLst>
  <p:hf sldNum="0" hdr="0" dt="0"/>
  <p:txStyles>
    <p:titleStyle>
      <a:lvl1pPr algn="l" defTabSz="914354" rtl="0" eaLnBrk="1" latinLnBrk="0" hangingPunct="1">
        <a:lnSpc>
          <a:spcPct val="90000"/>
        </a:lnSpc>
        <a:spcBef>
          <a:spcPct val="0"/>
        </a:spcBef>
        <a:buNone/>
        <a:defRPr sz="3200" b="0" i="0" kern="1200">
          <a:solidFill>
            <a:schemeClr val="tx1"/>
          </a:solidFill>
          <a:latin typeface="Asap Condensed Medium" pitchFamily="2" charset="77"/>
          <a:ea typeface="+mj-ea"/>
          <a:cs typeface="Arial" panose="020B0604020202020204" pitchFamily="34" charset="0"/>
        </a:defRPr>
      </a:lvl1pPr>
    </p:titleStyle>
    <p:bodyStyle>
      <a:lvl1pPr marL="228589" indent="-228589" algn="l" defTabSz="914354" rtl="0" eaLnBrk="1" latinLnBrk="0" hangingPunct="1">
        <a:lnSpc>
          <a:spcPts val="1900"/>
        </a:lnSpc>
        <a:spcBef>
          <a:spcPts val="0"/>
        </a:spcBef>
        <a:buClr>
          <a:schemeClr val="accent1"/>
        </a:buClr>
        <a:buFont typeface="Courier New" panose="02070309020205020404" pitchFamily="49" charset="0"/>
        <a:buChar char="o"/>
        <a:defRPr sz="1400" kern="1200">
          <a:solidFill>
            <a:schemeClr val="tx1"/>
          </a:solidFill>
          <a:latin typeface="Nunito Sans" pitchFamily="2" charset="77"/>
          <a:ea typeface="+mn-ea"/>
          <a:cs typeface="Arial" panose="020B0604020202020204" pitchFamily="34" charset="0"/>
        </a:defRPr>
      </a:lvl1pPr>
      <a:lvl2pPr marL="541766"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2pPr>
      <a:lvl3pPr marL="90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3pPr>
      <a:lvl4pPr marL="126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4pPr>
      <a:lvl5pPr marL="162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54" rtl="0" eaLnBrk="1" latinLnBrk="0" hangingPunct="1">
        <a:defRPr sz="1800" kern="1200">
          <a:solidFill>
            <a:schemeClr val="tx1"/>
          </a:solidFill>
          <a:latin typeface="+mn-lt"/>
          <a:ea typeface="+mn-ea"/>
          <a:cs typeface="+mn-cs"/>
        </a:defRPr>
      </a:lvl1pPr>
      <a:lvl2pPr marL="457178" algn="l" defTabSz="914354" rtl="0" eaLnBrk="1" latinLnBrk="0" hangingPunct="1">
        <a:defRPr sz="1800" kern="1200">
          <a:solidFill>
            <a:schemeClr val="tx1"/>
          </a:solidFill>
          <a:latin typeface="+mn-lt"/>
          <a:ea typeface="+mn-ea"/>
          <a:cs typeface="+mn-cs"/>
        </a:defRPr>
      </a:lvl2pPr>
      <a:lvl3pPr marL="914354" algn="l" defTabSz="914354" rtl="0" eaLnBrk="1" latinLnBrk="0" hangingPunct="1">
        <a:defRPr sz="1800" kern="1200">
          <a:solidFill>
            <a:schemeClr val="tx1"/>
          </a:solidFill>
          <a:latin typeface="+mn-lt"/>
          <a:ea typeface="+mn-ea"/>
          <a:cs typeface="+mn-cs"/>
        </a:defRPr>
      </a:lvl3pPr>
      <a:lvl4pPr marL="1371532" algn="l" defTabSz="914354" rtl="0" eaLnBrk="1" latinLnBrk="0" hangingPunct="1">
        <a:defRPr sz="1800" kern="1200">
          <a:solidFill>
            <a:schemeClr val="tx1"/>
          </a:solidFill>
          <a:latin typeface="+mn-lt"/>
          <a:ea typeface="+mn-ea"/>
          <a:cs typeface="+mn-cs"/>
        </a:defRPr>
      </a:lvl4pPr>
      <a:lvl5pPr marL="1828709" algn="l" defTabSz="914354" rtl="0" eaLnBrk="1" latinLnBrk="0" hangingPunct="1">
        <a:defRPr sz="1800" kern="1200">
          <a:solidFill>
            <a:schemeClr val="tx1"/>
          </a:solidFill>
          <a:latin typeface="+mn-lt"/>
          <a:ea typeface="+mn-ea"/>
          <a:cs typeface="+mn-cs"/>
        </a:defRPr>
      </a:lvl5pPr>
      <a:lvl6pPr marL="2285886" algn="l" defTabSz="914354" rtl="0" eaLnBrk="1" latinLnBrk="0" hangingPunct="1">
        <a:defRPr sz="1800" kern="1200">
          <a:solidFill>
            <a:schemeClr val="tx1"/>
          </a:solidFill>
          <a:latin typeface="+mn-lt"/>
          <a:ea typeface="+mn-ea"/>
          <a:cs typeface="+mn-cs"/>
        </a:defRPr>
      </a:lvl6pPr>
      <a:lvl7pPr marL="2743062" algn="l" defTabSz="914354" rtl="0" eaLnBrk="1" latinLnBrk="0" hangingPunct="1">
        <a:defRPr sz="1800" kern="1200">
          <a:solidFill>
            <a:schemeClr val="tx1"/>
          </a:solidFill>
          <a:latin typeface="+mn-lt"/>
          <a:ea typeface="+mn-ea"/>
          <a:cs typeface="+mn-cs"/>
        </a:defRPr>
      </a:lvl7pPr>
      <a:lvl8pPr marL="3200240" algn="l" defTabSz="914354" rtl="0" eaLnBrk="1" latinLnBrk="0" hangingPunct="1">
        <a:defRPr sz="1800" kern="1200">
          <a:solidFill>
            <a:schemeClr val="tx1"/>
          </a:solidFill>
          <a:latin typeface="+mn-lt"/>
          <a:ea typeface="+mn-ea"/>
          <a:cs typeface="+mn-cs"/>
        </a:defRPr>
      </a:lvl8pPr>
      <a:lvl9pPr marL="3657418" algn="l" defTabSz="914354"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3929" userDrawn="1">
          <p15:clr>
            <a:srgbClr val="F26B43"/>
          </p15:clr>
        </p15:guide>
        <p15:guide id="2" pos="824" userDrawn="1">
          <p15:clr>
            <a:srgbClr val="F26B43"/>
          </p15:clr>
        </p15:guide>
        <p15:guide id="3" pos="7401" userDrawn="1">
          <p15:clr>
            <a:srgbClr val="F26B43"/>
          </p15:clr>
        </p15:guide>
        <p15:guide id="4" pos="3999" userDrawn="1">
          <p15:clr>
            <a:srgbClr val="F26B43"/>
          </p15:clr>
        </p15:guide>
        <p15:guide id="5" orient="horz" pos="255" userDrawn="1">
          <p15:clr>
            <a:srgbClr val="F26B43"/>
          </p15:clr>
        </p15:guide>
        <p15:guide id="6" orient="horz" pos="3702" userDrawn="1">
          <p15:clr>
            <a:srgbClr val="F26B43"/>
          </p15:clr>
        </p15:guide>
        <p15:guide id="7" pos="3772" userDrawn="1">
          <p15:clr>
            <a:srgbClr val="F26B43"/>
          </p15:clr>
        </p15:guide>
        <p15:guide id="8" orient="horz" pos="4121" userDrawn="1">
          <p15:clr>
            <a:srgbClr val="F26B43"/>
          </p15:clr>
        </p15:guide>
        <p15:guide id="9" orient="horz" pos="510"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1.svg"/><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28.png"/></Relationships>
</file>

<file path=ppt/slides/_rels/slide13.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11.jpg"/><Relationship Id="rId7"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8" Type="http://schemas.openxmlformats.org/officeDocument/2006/relationships/image" Target="../media/image21.svg"/><Relationship Id="rId3" Type="http://schemas.openxmlformats.org/officeDocument/2006/relationships/image" Target="../media/image16.jpg"/><Relationship Id="rId7" Type="http://schemas.openxmlformats.org/officeDocument/2006/relationships/image" Target="../media/image20.svg"/><Relationship Id="rId2" Type="http://schemas.openxmlformats.org/officeDocument/2006/relationships/notesSlide" Target="../notesSlides/notesSlide2.xml"/><Relationship Id="rId1" Type="http://schemas.openxmlformats.org/officeDocument/2006/relationships/slideLayout" Target="../slideLayouts/slideLayout3.xml"/><Relationship Id="rId6" Type="http://schemas.openxmlformats.org/officeDocument/2006/relationships/image" Target="../media/image19.svg"/><Relationship Id="rId5" Type="http://schemas.openxmlformats.org/officeDocument/2006/relationships/image" Target="../media/image18.svg"/><Relationship Id="rId4" Type="http://schemas.openxmlformats.org/officeDocument/2006/relationships/image" Target="../media/image17.svg"/></Relationships>
</file>

<file path=ppt/slides/_rels/slide7.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pic>
        <p:nvPicPr>
          <p:cNvPr id="7" name="Grafik 6"/>
          <p:cNvPicPr>
            <a:picLocks noChangeAspect="1"/>
          </p:cNvPicPr>
          <p:nvPr/>
        </p:nvPicPr>
        <p:blipFill rotWithShape="1">
          <a:blip r:embed="rId2" cstate="hqprint">
            <a:extLst>
              <a:ext uri="{28A0092B-C50C-407E-A947-70E740481C1C}">
                <a14:useLocalDpi xmlns:a14="http://schemas.microsoft.com/office/drawing/2010/main" val="0"/>
              </a:ext>
            </a:extLst>
          </a:blip>
          <a:srcRect t="7596" b="8038"/>
          <a:stretch/>
        </p:blipFill>
        <p:spPr>
          <a:xfrm>
            <a:off x="-600" y="0"/>
            <a:ext cx="12193200" cy="6858000"/>
          </a:xfrm>
          <a:prstGeom prst="rect">
            <a:avLst/>
          </a:prstGeom>
        </p:spPr>
      </p:pic>
      <p:sp>
        <p:nvSpPr>
          <p:cNvPr id="12" name="Rechteck 11">
            <a:extLst>
              <a:ext uri="{FF2B5EF4-FFF2-40B4-BE49-F238E27FC236}">
                <a16:creationId xmlns:a16="http://schemas.microsoft.com/office/drawing/2014/main" id="{5F3EA8A9-6255-5076-CBE1-BBDD2EB9D4B8}"/>
              </a:ext>
            </a:extLst>
          </p:cNvPr>
          <p:cNvSpPr/>
          <p:nvPr/>
        </p:nvSpPr>
        <p:spPr>
          <a:xfrm>
            <a:off x="6631387" y="0"/>
            <a:ext cx="5576515" cy="6858000"/>
          </a:xfrm>
          <a:prstGeom prst="rect">
            <a:avLst/>
          </a:prstGeom>
          <a:solidFill>
            <a:schemeClr val="accent1">
              <a:alpha val="67812"/>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4" name="Titel 1">
            <a:extLst>
              <a:ext uri="{FF2B5EF4-FFF2-40B4-BE49-F238E27FC236}">
                <a16:creationId xmlns:a16="http://schemas.microsoft.com/office/drawing/2014/main" id="{E47EBD94-1930-78E8-C3AA-A0C868EDEED4}"/>
              </a:ext>
            </a:extLst>
          </p:cNvPr>
          <p:cNvSpPr txBox="1">
            <a:spLocks/>
          </p:cNvSpPr>
          <p:nvPr/>
        </p:nvSpPr>
        <p:spPr>
          <a:xfrm>
            <a:off x="6996113" y="253736"/>
            <a:ext cx="4454748" cy="3093042"/>
          </a:xfrm>
          <a:prstGeom prst="rect">
            <a:avLst/>
          </a:prstGeom>
        </p:spPr>
        <p:txBody>
          <a:bodyPr lIns="0" tIns="0" rIns="0" bIns="0" anchor="b" anchorCtr="0"/>
          <a:lstStyle>
            <a:lvl1pPr algn="l" defTabSz="914354" rtl="0" eaLnBrk="1" latinLnBrk="0" hangingPunct="1">
              <a:lnSpc>
                <a:spcPts val="4500"/>
              </a:lnSpc>
              <a:spcBef>
                <a:spcPct val="0"/>
              </a:spcBef>
              <a:buNone/>
              <a:defRPr sz="4500" b="0" i="0" kern="1200">
                <a:solidFill>
                  <a:schemeClr val="bg1"/>
                </a:solidFill>
                <a:latin typeface="Asap Condensed Medium" pitchFamily="2" charset="77"/>
                <a:ea typeface="+mj-ea"/>
                <a:cs typeface="Arial" panose="020B0604020202020204" pitchFamily="34" charset="0"/>
              </a:defRPr>
            </a:lvl1pPr>
          </a:lstStyle>
          <a:p>
            <a:r>
              <a:rPr lang="de-DE" sz="4400" b="1" dirty="0"/>
              <a:t>Berufsorientierung: KI-Spezialist*in</a:t>
            </a:r>
            <a:endParaRPr lang="de-AT" sz="4400" b="1" dirty="0"/>
          </a:p>
        </p:txBody>
      </p:sp>
      <p:sp>
        <p:nvSpPr>
          <p:cNvPr id="15" name="Textplatzhalter 14">
            <a:extLst>
              <a:ext uri="{FF2B5EF4-FFF2-40B4-BE49-F238E27FC236}">
                <a16:creationId xmlns:a16="http://schemas.microsoft.com/office/drawing/2014/main" id="{25DEBAC7-DCF0-736D-2ADF-191EE7D4D43C}"/>
              </a:ext>
            </a:extLst>
          </p:cNvPr>
          <p:cNvSpPr txBox="1">
            <a:spLocks/>
          </p:cNvSpPr>
          <p:nvPr/>
        </p:nvSpPr>
        <p:spPr>
          <a:xfrm>
            <a:off x="6996112" y="3426535"/>
            <a:ext cx="4752975" cy="811509"/>
          </a:xfrm>
          <a:prstGeom prst="rect">
            <a:avLst/>
          </a:prstGeom>
        </p:spPr>
        <p:txBody>
          <a:bodyPr lIns="0" tIns="0" rIns="0" bIns="0">
            <a:noAutofit/>
          </a:bodyPr>
          <a:lstStyle>
            <a:lvl1pPr marL="0" indent="0" algn="l" defTabSz="914354" rtl="0" eaLnBrk="1" latinLnBrk="0" hangingPunct="1">
              <a:lnSpc>
                <a:spcPct val="100000"/>
              </a:lnSpc>
              <a:spcBef>
                <a:spcPts val="0"/>
              </a:spcBef>
              <a:buClr>
                <a:schemeClr val="accent1"/>
              </a:buClr>
              <a:buFont typeface="Arial" panose="020B0604020202020204" pitchFamily="34" charset="0"/>
              <a:buNone/>
              <a:defRPr sz="1200" b="1" kern="1200">
                <a:solidFill>
                  <a:srgbClr val="A9D3D6"/>
                </a:solidFill>
                <a:latin typeface="Nunito Sans" pitchFamily="2" charset="77"/>
                <a:ea typeface="+mn-ea"/>
                <a:cs typeface="Arial" panose="020B0604020202020204" pitchFamily="34" charset="0"/>
              </a:defRPr>
            </a:lvl1pPr>
            <a:lvl2pPr marL="541766"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2pPr>
            <a:lvl3pPr marL="90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3pPr>
            <a:lvl4pPr marL="126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4pPr>
            <a:lvl5pPr marL="1620000" indent="-228589" algn="l" defTabSz="914354" rtl="0" eaLnBrk="1" latinLnBrk="0" hangingPunct="1">
              <a:lnSpc>
                <a:spcPts val="1900"/>
              </a:lnSpc>
              <a:spcBef>
                <a:spcPts val="0"/>
              </a:spcBef>
              <a:buClr>
                <a:schemeClr val="accent2"/>
              </a:buClr>
              <a:buSzPct val="110000"/>
              <a:buFont typeface="Arial" panose="020B0604020202020204" pitchFamily="34" charset="0"/>
              <a:buChar char="•"/>
              <a:defRPr sz="1400" kern="1200">
                <a:solidFill>
                  <a:schemeClr val="tx1"/>
                </a:solidFill>
                <a:latin typeface="Nunito Sans" pitchFamily="2" charset="77"/>
                <a:ea typeface="+mn-ea"/>
                <a:cs typeface="Arial" panose="020B0604020202020204" pitchFamily="34" charset="0"/>
              </a:defRPr>
            </a:lvl5pPr>
            <a:lvl6pPr marL="2514474"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652"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829"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006" indent="-228589" algn="l" defTabSz="914354"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de-DE" dirty="0">
                <a:solidFill>
                  <a:srgbClr val="D7EAEB"/>
                </a:solidFill>
              </a:rPr>
              <a:t>Ing. Tim MAIER</a:t>
            </a:r>
          </a:p>
        </p:txBody>
      </p:sp>
      <p:sp>
        <p:nvSpPr>
          <p:cNvPr id="2" name="Textfeld 1">
            <a:extLst>
              <a:ext uri="{FF2B5EF4-FFF2-40B4-BE49-F238E27FC236}">
                <a16:creationId xmlns:a16="http://schemas.microsoft.com/office/drawing/2014/main" id="{D31D5CD4-1363-D033-77F4-6C807653E175}"/>
              </a:ext>
            </a:extLst>
          </p:cNvPr>
          <p:cNvSpPr txBox="1"/>
          <p:nvPr/>
        </p:nvSpPr>
        <p:spPr>
          <a:xfrm>
            <a:off x="-1271588" y="192881"/>
            <a:ext cx="0" cy="0"/>
          </a:xfrm>
          <a:prstGeom prst="rect">
            <a:avLst/>
          </a:prstGeom>
          <a:noFill/>
        </p:spPr>
        <p:txBody>
          <a:bodyPr wrap="none" lIns="0" tIns="0" rIns="0" bIns="0" rtlCol="0">
            <a:noAutofit/>
          </a:bodyPr>
          <a:lstStyle/>
          <a:p>
            <a:pPr algn="l"/>
            <a:endParaRPr lang="de-DE" sz="1600">
              <a:latin typeface="Nunito Sans" pitchFamily="2" charset="77"/>
            </a:endParaRPr>
          </a:p>
        </p:txBody>
      </p:sp>
      <p:pic>
        <p:nvPicPr>
          <p:cNvPr id="5" name="Grafik 4">
            <a:extLst>
              <a:ext uri="{FF2B5EF4-FFF2-40B4-BE49-F238E27FC236}">
                <a16:creationId xmlns:a16="http://schemas.microsoft.com/office/drawing/2014/main" id="{F51B5841-A0AF-5913-3E87-34B23D964600}"/>
              </a:ext>
            </a:extLst>
          </p:cNvPr>
          <p:cNvPicPr>
            <a:picLocks noChangeAspect="1"/>
          </p:cNvPicPr>
          <p:nvPr/>
        </p:nvPicPr>
        <p:blipFill rotWithShape="1">
          <a:blip>
            <a:extLst>
              <a:ext uri="{96DAC541-7B7A-43D3-8B79-37D633B846F1}">
                <asvg:svgBlip xmlns:asvg="http://schemas.microsoft.com/office/drawing/2016/SVG/main" r:embed="rId3"/>
              </a:ext>
            </a:extLst>
          </a:blip>
          <a:srcRect l="-3638" r="-3638"/>
          <a:stretch/>
        </p:blipFill>
        <p:spPr>
          <a:xfrm>
            <a:off x="5089344" y="1992036"/>
            <a:ext cx="1714397" cy="1524357"/>
          </a:xfrm>
          <a:prstGeom prst="rect">
            <a:avLst/>
          </a:prstGeom>
        </p:spPr>
      </p:pic>
      <p:pic>
        <p:nvPicPr>
          <p:cNvPr id="8" name="Grafik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96114" y="4584525"/>
            <a:ext cx="4454748" cy="1657750"/>
          </a:xfrm>
          <a:prstGeom prst="rect">
            <a:avLst/>
          </a:prstGeom>
        </p:spPr>
      </p:pic>
    </p:spTree>
    <p:extLst>
      <p:ext uri="{BB962C8B-B14F-4D97-AF65-F5344CB8AC3E}">
        <p14:creationId xmlns:p14="http://schemas.microsoft.com/office/powerpoint/2010/main" val="7361247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5"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099" y="1027635"/>
            <a:ext cx="9998530" cy="436017"/>
          </a:xfrm>
        </p:spPr>
        <p:txBody>
          <a:bodyPr/>
          <a:lstStyle/>
          <a:p>
            <a:r>
              <a:rPr lang="de-DE" dirty="0"/>
              <a:t>KI im Alltag sichtbar machen</a:t>
            </a:r>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3209DF4A-A977-006F-EBAE-8A0F1A74273C}"/>
              </a:ext>
            </a:extLst>
          </p:cNvPr>
          <p:cNvSpPr>
            <a:spLocks noGrp="1"/>
          </p:cNvSpPr>
          <p:nvPr>
            <p:ph type="ftr" sz="quarter" idx="15"/>
          </p:nvPr>
        </p:nvSpPr>
        <p:spPr/>
        <p:txBody>
          <a:bodyPr/>
          <a:lstStyle/>
          <a:p>
            <a:r>
              <a:rPr lang="de-DE" dirty="0"/>
              <a:t>KI-Spezialist*in</a:t>
            </a:r>
          </a:p>
        </p:txBody>
      </p:sp>
      <p:sp>
        <p:nvSpPr>
          <p:cNvPr id="14" name="Textfeld 13">
            <a:extLst>
              <a:ext uri="{FF2B5EF4-FFF2-40B4-BE49-F238E27FC236}">
                <a16:creationId xmlns:a16="http://schemas.microsoft.com/office/drawing/2014/main" id="{20B5E907-7E84-450D-811F-78FA5DEC8705}"/>
              </a:ext>
            </a:extLst>
          </p:cNvPr>
          <p:cNvSpPr txBox="1"/>
          <p:nvPr/>
        </p:nvSpPr>
        <p:spPr>
          <a:xfrm>
            <a:off x="1218995" y="1436912"/>
            <a:ext cx="10391980" cy="400110"/>
          </a:xfrm>
          <a:prstGeom prst="rect">
            <a:avLst/>
          </a:prstGeom>
          <a:noFill/>
        </p:spPr>
        <p:txBody>
          <a:bodyPr wrap="square" rtlCol="0">
            <a:spAutoFit/>
          </a:bodyPr>
          <a:lstStyle/>
          <a:p>
            <a:r>
              <a:rPr lang="de-DE" sz="2000" dirty="0">
                <a:latin typeface="Asap Condensed Medium" panose="020B0604020202020204" charset="0"/>
              </a:rPr>
              <a:t>Was wäre, wenn die KI über deinen Alltag entscheidet?</a:t>
            </a:r>
          </a:p>
        </p:txBody>
      </p:sp>
      <p:pic>
        <p:nvPicPr>
          <p:cNvPr id="15" name="Grafik 14">
            <a:extLst>
              <a:ext uri="{FF2B5EF4-FFF2-40B4-BE49-F238E27FC236}">
                <a16:creationId xmlns:a16="http://schemas.microsoft.com/office/drawing/2014/main" id="{94CA10CC-8D09-470A-94E9-1A55ED196FB9}"/>
              </a:ext>
            </a:extLst>
          </p:cNvPr>
          <p:cNvPicPr>
            <a:picLocks noChangeAspect="1"/>
          </p:cNvPicPr>
          <p:nvPr/>
        </p:nvPicPr>
        <p:blipFill rotWithShape="1">
          <a:blip r:embed="rId3">
            <a:extLst>
              <a:ext uri="{28A0092B-C50C-407E-A947-70E740481C1C}">
                <a14:useLocalDpi xmlns:a14="http://schemas.microsoft.com/office/drawing/2010/main" val="0"/>
              </a:ext>
            </a:extLst>
          </a:blip>
          <a:srcRect l="5179" t="33175" r="892" b="3016"/>
          <a:stretch/>
        </p:blipFill>
        <p:spPr>
          <a:xfrm>
            <a:off x="1308099" y="2106533"/>
            <a:ext cx="9744953" cy="3723832"/>
          </a:xfrm>
          <a:prstGeom prst="rect">
            <a:avLst/>
          </a:prstGeom>
        </p:spPr>
      </p:pic>
      <p:sp>
        <p:nvSpPr>
          <p:cNvPr id="16" name="Textfeld 15">
            <a:extLst>
              <a:ext uri="{FF2B5EF4-FFF2-40B4-BE49-F238E27FC236}">
                <a16:creationId xmlns:a16="http://schemas.microsoft.com/office/drawing/2014/main" id="{CFD80CAC-ECEF-4212-8DD1-EDFA5FD6292F}"/>
              </a:ext>
            </a:extLst>
          </p:cNvPr>
          <p:cNvSpPr txBox="1"/>
          <p:nvPr/>
        </p:nvSpPr>
        <p:spPr>
          <a:xfrm>
            <a:off x="2232025" y="3752850"/>
            <a:ext cx="1816100" cy="1015663"/>
          </a:xfrm>
          <a:prstGeom prst="rect">
            <a:avLst/>
          </a:prstGeom>
          <a:noFill/>
        </p:spPr>
        <p:txBody>
          <a:bodyPr wrap="square" rtlCol="0">
            <a:spAutoFit/>
          </a:bodyPr>
          <a:lstStyle/>
          <a:p>
            <a:pPr algn="ctr"/>
            <a:r>
              <a:rPr lang="de-DE" sz="2000" b="1" dirty="0" err="1">
                <a:latin typeface="Asap Condensed Medium" panose="020B0604020202020204" charset="0"/>
              </a:rPr>
              <a:t>TikTok</a:t>
            </a:r>
            <a:r>
              <a:rPr lang="de-DE" sz="2000" b="1" dirty="0">
                <a:latin typeface="Asap Condensed Medium" panose="020B0604020202020204" charset="0"/>
              </a:rPr>
              <a:t>/</a:t>
            </a:r>
            <a:r>
              <a:rPr lang="de-DE" sz="2000" b="1" dirty="0" err="1">
                <a:latin typeface="Asap Condensed Medium" panose="020B0604020202020204" charset="0"/>
              </a:rPr>
              <a:t>Youtube</a:t>
            </a:r>
            <a:br>
              <a:rPr lang="de-DE" sz="2000" dirty="0">
                <a:latin typeface="Asap Condensed Medium" panose="020B0604020202020204" charset="0"/>
              </a:rPr>
            </a:br>
            <a:r>
              <a:rPr lang="de-DE" sz="2000" dirty="0">
                <a:latin typeface="Asap Condensed Medium" panose="020B0604020202020204" charset="0"/>
              </a:rPr>
              <a:t>Algorithmen &amp; </a:t>
            </a:r>
          </a:p>
          <a:p>
            <a:pPr algn="ctr"/>
            <a:r>
              <a:rPr lang="de-DE" sz="2000" dirty="0">
                <a:latin typeface="Asap Condensed Medium" panose="020B0604020202020204" charset="0"/>
              </a:rPr>
              <a:t>Filterblasen</a:t>
            </a:r>
            <a:endParaRPr lang="de-AT" sz="2000" dirty="0">
              <a:latin typeface="Asap Condensed Medium" panose="020B0604020202020204" charset="0"/>
            </a:endParaRPr>
          </a:p>
        </p:txBody>
      </p:sp>
      <p:sp>
        <p:nvSpPr>
          <p:cNvPr id="17" name="Textfeld 16">
            <a:extLst>
              <a:ext uri="{FF2B5EF4-FFF2-40B4-BE49-F238E27FC236}">
                <a16:creationId xmlns:a16="http://schemas.microsoft.com/office/drawing/2014/main" id="{C86AA3FA-4443-4CF9-93A6-D64920962A79}"/>
              </a:ext>
            </a:extLst>
          </p:cNvPr>
          <p:cNvSpPr txBox="1"/>
          <p:nvPr/>
        </p:nvSpPr>
        <p:spPr>
          <a:xfrm>
            <a:off x="5380264" y="3657600"/>
            <a:ext cx="1816100" cy="1015663"/>
          </a:xfrm>
          <a:prstGeom prst="rect">
            <a:avLst/>
          </a:prstGeom>
          <a:noFill/>
        </p:spPr>
        <p:txBody>
          <a:bodyPr wrap="square" rtlCol="0">
            <a:spAutoFit/>
          </a:bodyPr>
          <a:lstStyle/>
          <a:p>
            <a:pPr algn="ctr"/>
            <a:r>
              <a:rPr lang="de-DE" sz="2000" b="1" dirty="0">
                <a:latin typeface="Asap Condensed Medium" panose="020B0604020202020204" charset="0"/>
              </a:rPr>
              <a:t>Google Maps:</a:t>
            </a:r>
            <a:br>
              <a:rPr lang="de-DE" sz="2000" b="1" dirty="0">
                <a:latin typeface="Asap Condensed Medium" panose="020B0604020202020204" charset="0"/>
              </a:rPr>
            </a:br>
            <a:r>
              <a:rPr lang="de-DE" sz="2000" dirty="0">
                <a:latin typeface="Asap Condensed Medium" panose="020B0604020202020204" charset="0"/>
              </a:rPr>
              <a:t>Routenplanung &amp; Verkehrsanalyse</a:t>
            </a:r>
          </a:p>
        </p:txBody>
      </p:sp>
      <p:sp>
        <p:nvSpPr>
          <p:cNvPr id="18" name="Textfeld 17">
            <a:extLst>
              <a:ext uri="{FF2B5EF4-FFF2-40B4-BE49-F238E27FC236}">
                <a16:creationId xmlns:a16="http://schemas.microsoft.com/office/drawing/2014/main" id="{8660C457-885B-4E92-A30D-CBC5506E821A}"/>
              </a:ext>
            </a:extLst>
          </p:cNvPr>
          <p:cNvSpPr txBox="1"/>
          <p:nvPr/>
        </p:nvSpPr>
        <p:spPr>
          <a:xfrm>
            <a:off x="8528503" y="3819525"/>
            <a:ext cx="1816100" cy="923330"/>
          </a:xfrm>
          <a:prstGeom prst="rect">
            <a:avLst/>
          </a:prstGeom>
          <a:noFill/>
        </p:spPr>
        <p:txBody>
          <a:bodyPr wrap="square" rtlCol="0">
            <a:spAutoFit/>
          </a:bodyPr>
          <a:lstStyle/>
          <a:p>
            <a:pPr algn="ctr"/>
            <a:r>
              <a:rPr lang="de-DE" b="1" dirty="0" err="1">
                <a:latin typeface="Asap Condensed Medium" panose="020B0604020202020204" charset="0"/>
              </a:rPr>
              <a:t>Social</a:t>
            </a:r>
            <a:r>
              <a:rPr lang="de-DE" b="1" dirty="0">
                <a:latin typeface="Asap Condensed Medium" panose="020B0604020202020204" charset="0"/>
              </a:rPr>
              <a:t> Media:</a:t>
            </a:r>
            <a:br>
              <a:rPr lang="de-DE" b="1" dirty="0">
                <a:latin typeface="Asap Condensed Medium" panose="020B0604020202020204" charset="0"/>
              </a:rPr>
            </a:br>
            <a:r>
              <a:rPr lang="de-DE" dirty="0">
                <a:latin typeface="Asap Condensed Medium" panose="020B0604020202020204" charset="0"/>
              </a:rPr>
              <a:t>Gesichtserkennung </a:t>
            </a:r>
            <a:br>
              <a:rPr lang="de-DE" dirty="0">
                <a:latin typeface="Asap Condensed Medium" panose="020B0604020202020204" charset="0"/>
              </a:rPr>
            </a:br>
            <a:r>
              <a:rPr lang="de-DE" dirty="0">
                <a:latin typeface="Asap Condensed Medium" panose="020B0604020202020204" charset="0"/>
              </a:rPr>
              <a:t>&amp; Filter</a:t>
            </a:r>
          </a:p>
        </p:txBody>
      </p:sp>
    </p:spTree>
    <p:extLst>
      <p:ext uri="{BB962C8B-B14F-4D97-AF65-F5344CB8AC3E}">
        <p14:creationId xmlns:p14="http://schemas.microsoft.com/office/powerpoint/2010/main" val="19596950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fade">
                                      <p:cBhvr>
                                        <p:cTn id="22"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099" y="1027635"/>
            <a:ext cx="9998530" cy="436017"/>
          </a:xfrm>
        </p:spPr>
        <p:txBody>
          <a:bodyPr/>
          <a:lstStyle/>
          <a:p>
            <a:r>
              <a:rPr lang="de-DE" dirty="0"/>
              <a:t>Wie entscheidet eine KI</a:t>
            </a:r>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3209DF4A-A977-006F-EBAE-8A0F1A74273C}"/>
              </a:ext>
            </a:extLst>
          </p:cNvPr>
          <p:cNvSpPr>
            <a:spLocks noGrp="1"/>
          </p:cNvSpPr>
          <p:nvPr>
            <p:ph type="ftr" sz="quarter" idx="15"/>
          </p:nvPr>
        </p:nvSpPr>
        <p:spPr/>
        <p:txBody>
          <a:bodyPr/>
          <a:lstStyle/>
          <a:p>
            <a:r>
              <a:rPr lang="de-DE" dirty="0"/>
              <a:t>KI-Spezialist*in</a:t>
            </a:r>
          </a:p>
        </p:txBody>
      </p:sp>
      <p:pic>
        <p:nvPicPr>
          <p:cNvPr id="10" name="Grafik 9">
            <a:extLst>
              <a:ext uri="{FF2B5EF4-FFF2-40B4-BE49-F238E27FC236}">
                <a16:creationId xmlns:a16="http://schemas.microsoft.com/office/drawing/2014/main" id="{05264A36-2099-43CD-B834-802431784010}"/>
              </a:ext>
            </a:extLst>
          </p:cNvPr>
          <p:cNvPicPr>
            <a:picLocks noChangeAspect="1"/>
          </p:cNvPicPr>
          <p:nvPr/>
        </p:nvPicPr>
        <p:blipFill rotWithShape="1">
          <a:blip r:embed="rId3">
            <a:extLst>
              <a:ext uri="{28A0092B-C50C-407E-A947-70E740481C1C}">
                <a14:useLocalDpi xmlns:a14="http://schemas.microsoft.com/office/drawing/2010/main" val="0"/>
              </a:ext>
            </a:extLst>
          </a:blip>
          <a:srcRect l="13125" t="18750" r="17382" b="36238"/>
          <a:stretch/>
        </p:blipFill>
        <p:spPr>
          <a:xfrm>
            <a:off x="2133601" y="1714500"/>
            <a:ext cx="7125804" cy="2596243"/>
          </a:xfrm>
          <a:prstGeom prst="rect">
            <a:avLst/>
          </a:prstGeom>
        </p:spPr>
      </p:pic>
      <p:sp>
        <p:nvSpPr>
          <p:cNvPr id="11" name="Textfeld 10">
            <a:extLst>
              <a:ext uri="{FF2B5EF4-FFF2-40B4-BE49-F238E27FC236}">
                <a16:creationId xmlns:a16="http://schemas.microsoft.com/office/drawing/2014/main" id="{170974CD-FB07-4097-984C-FA889D2EFC43}"/>
              </a:ext>
            </a:extLst>
          </p:cNvPr>
          <p:cNvSpPr txBox="1"/>
          <p:nvPr/>
        </p:nvSpPr>
        <p:spPr>
          <a:xfrm>
            <a:off x="3706135" y="3972652"/>
            <a:ext cx="1780264" cy="400110"/>
          </a:xfrm>
          <a:prstGeom prst="rect">
            <a:avLst/>
          </a:prstGeom>
          <a:solidFill>
            <a:srgbClr val="F5F6F0"/>
          </a:solidFill>
        </p:spPr>
        <p:txBody>
          <a:bodyPr wrap="square" rtlCol="0">
            <a:spAutoFit/>
          </a:bodyPr>
          <a:lstStyle/>
          <a:p>
            <a:pPr algn="ctr"/>
            <a:r>
              <a:rPr lang="de-DE" sz="2000" b="1" dirty="0">
                <a:latin typeface="Asap Condensed Medium" panose="020B0604020202020204" charset="0"/>
              </a:rPr>
              <a:t>Trainingsdaten</a:t>
            </a:r>
            <a:endParaRPr lang="de-AT" sz="2000" b="1" dirty="0">
              <a:latin typeface="Asap Condensed Medium" panose="020B0604020202020204" charset="0"/>
            </a:endParaRPr>
          </a:p>
        </p:txBody>
      </p:sp>
      <p:sp>
        <p:nvSpPr>
          <p:cNvPr id="12" name="Textfeld 11">
            <a:extLst>
              <a:ext uri="{FF2B5EF4-FFF2-40B4-BE49-F238E27FC236}">
                <a16:creationId xmlns:a16="http://schemas.microsoft.com/office/drawing/2014/main" id="{2C3C014B-23B2-4544-A57F-3B3DDDD40D39}"/>
              </a:ext>
            </a:extLst>
          </p:cNvPr>
          <p:cNvSpPr txBox="1"/>
          <p:nvPr/>
        </p:nvSpPr>
        <p:spPr>
          <a:xfrm>
            <a:off x="7571965" y="3941643"/>
            <a:ext cx="1780264" cy="400110"/>
          </a:xfrm>
          <a:prstGeom prst="rect">
            <a:avLst/>
          </a:prstGeom>
          <a:noFill/>
        </p:spPr>
        <p:txBody>
          <a:bodyPr wrap="square" rtlCol="0">
            <a:spAutoFit/>
          </a:bodyPr>
          <a:lstStyle/>
          <a:p>
            <a:pPr algn="ctr"/>
            <a:r>
              <a:rPr lang="de-DE" sz="2000" b="1" dirty="0">
                <a:latin typeface="Asap Condensed Medium" panose="020B0604020202020204" charset="0"/>
              </a:rPr>
              <a:t>Testdaten</a:t>
            </a:r>
            <a:endParaRPr lang="de-AT" sz="2000" b="1" dirty="0">
              <a:latin typeface="Asap Condensed Medium" panose="020B0604020202020204" charset="0"/>
            </a:endParaRPr>
          </a:p>
        </p:txBody>
      </p:sp>
      <p:sp>
        <p:nvSpPr>
          <p:cNvPr id="13" name="Textfeld 12">
            <a:extLst>
              <a:ext uri="{FF2B5EF4-FFF2-40B4-BE49-F238E27FC236}">
                <a16:creationId xmlns:a16="http://schemas.microsoft.com/office/drawing/2014/main" id="{83921FF0-17F6-4727-B8C5-B54C36F0280A}"/>
              </a:ext>
            </a:extLst>
          </p:cNvPr>
          <p:cNvSpPr txBox="1"/>
          <p:nvPr/>
        </p:nvSpPr>
        <p:spPr>
          <a:xfrm>
            <a:off x="820344" y="4418847"/>
            <a:ext cx="3429000" cy="523220"/>
          </a:xfrm>
          <a:prstGeom prst="rect">
            <a:avLst/>
          </a:prstGeom>
          <a:noFill/>
        </p:spPr>
        <p:txBody>
          <a:bodyPr wrap="square" rtlCol="0">
            <a:spAutoFit/>
          </a:bodyPr>
          <a:lstStyle/>
          <a:p>
            <a:pPr algn="ctr"/>
            <a:r>
              <a:rPr lang="de-DE" sz="2800" b="1" dirty="0">
                <a:latin typeface="Asap Condensed Medium" panose="020B0604020202020204" charset="0"/>
              </a:rPr>
              <a:t>Die Übung</a:t>
            </a:r>
            <a:endParaRPr lang="de-AT" sz="2800" b="1" dirty="0">
              <a:latin typeface="Asap Condensed Medium" panose="020B0604020202020204" charset="0"/>
            </a:endParaRPr>
          </a:p>
        </p:txBody>
      </p:sp>
      <p:sp>
        <p:nvSpPr>
          <p:cNvPr id="19" name="Textfeld 18">
            <a:extLst>
              <a:ext uri="{FF2B5EF4-FFF2-40B4-BE49-F238E27FC236}">
                <a16:creationId xmlns:a16="http://schemas.microsoft.com/office/drawing/2014/main" id="{D6F14CCF-A9EB-49A0-96E6-4BAF197F7C58}"/>
              </a:ext>
            </a:extLst>
          </p:cNvPr>
          <p:cNvSpPr txBox="1"/>
          <p:nvPr/>
        </p:nvSpPr>
        <p:spPr>
          <a:xfrm>
            <a:off x="4348986" y="4433921"/>
            <a:ext cx="3429000" cy="523220"/>
          </a:xfrm>
          <a:prstGeom prst="rect">
            <a:avLst/>
          </a:prstGeom>
          <a:noFill/>
        </p:spPr>
        <p:txBody>
          <a:bodyPr wrap="square" rtlCol="0">
            <a:spAutoFit/>
          </a:bodyPr>
          <a:lstStyle/>
          <a:p>
            <a:pPr algn="ctr"/>
            <a:r>
              <a:rPr lang="de-DE" sz="2800" b="1" dirty="0">
                <a:latin typeface="Asap Condensed Medium" panose="020B0604020202020204" charset="0"/>
              </a:rPr>
              <a:t>Der Twist</a:t>
            </a:r>
            <a:endParaRPr lang="de-AT" sz="2800" b="1" dirty="0">
              <a:latin typeface="Asap Condensed Medium" panose="020B0604020202020204" charset="0"/>
            </a:endParaRPr>
          </a:p>
        </p:txBody>
      </p:sp>
      <p:sp>
        <p:nvSpPr>
          <p:cNvPr id="20" name="Textfeld 19">
            <a:extLst>
              <a:ext uri="{FF2B5EF4-FFF2-40B4-BE49-F238E27FC236}">
                <a16:creationId xmlns:a16="http://schemas.microsoft.com/office/drawing/2014/main" id="{7DB1C156-F700-48BC-B8BC-3BB61AD93980}"/>
              </a:ext>
            </a:extLst>
          </p:cNvPr>
          <p:cNvSpPr txBox="1"/>
          <p:nvPr/>
        </p:nvSpPr>
        <p:spPr>
          <a:xfrm>
            <a:off x="7942656" y="4417722"/>
            <a:ext cx="3429000" cy="523220"/>
          </a:xfrm>
          <a:prstGeom prst="rect">
            <a:avLst/>
          </a:prstGeom>
          <a:noFill/>
        </p:spPr>
        <p:txBody>
          <a:bodyPr wrap="square" rtlCol="0">
            <a:spAutoFit/>
          </a:bodyPr>
          <a:lstStyle/>
          <a:p>
            <a:pPr algn="ctr"/>
            <a:r>
              <a:rPr lang="de-DE" sz="2800" b="1" dirty="0">
                <a:latin typeface="Asap Condensed Medium" panose="020B0604020202020204" charset="0"/>
              </a:rPr>
              <a:t>Key Takeaway</a:t>
            </a:r>
            <a:endParaRPr lang="de-AT" sz="2800" b="1" dirty="0">
              <a:latin typeface="Asap Condensed Medium" panose="020B0604020202020204" charset="0"/>
            </a:endParaRPr>
          </a:p>
        </p:txBody>
      </p:sp>
      <p:sp>
        <p:nvSpPr>
          <p:cNvPr id="21" name="Textfeld 20">
            <a:extLst>
              <a:ext uri="{FF2B5EF4-FFF2-40B4-BE49-F238E27FC236}">
                <a16:creationId xmlns:a16="http://schemas.microsoft.com/office/drawing/2014/main" id="{223488C9-D2A2-4968-AC2C-AF869D0D89DB}"/>
              </a:ext>
            </a:extLst>
          </p:cNvPr>
          <p:cNvSpPr txBox="1"/>
          <p:nvPr/>
        </p:nvSpPr>
        <p:spPr>
          <a:xfrm>
            <a:off x="1005249" y="4988152"/>
            <a:ext cx="3268301" cy="1015663"/>
          </a:xfrm>
          <a:prstGeom prst="rect">
            <a:avLst/>
          </a:prstGeom>
          <a:noFill/>
        </p:spPr>
        <p:txBody>
          <a:bodyPr wrap="square" rtlCol="0">
            <a:spAutoFit/>
          </a:bodyPr>
          <a:lstStyle/>
          <a:p>
            <a:pPr algn="ctr"/>
            <a:r>
              <a:rPr lang="de-DE" sz="2000" dirty="0">
                <a:latin typeface="Asap Condensed Medium" panose="020B0604020202020204" charset="0"/>
              </a:rPr>
              <a:t>Jugendliche übernehmen die Rolle der KI und sortieren Karten nach Beispielen</a:t>
            </a:r>
            <a:endParaRPr lang="de-AT" sz="2000" dirty="0">
              <a:latin typeface="Asap Condensed Medium" panose="020B0604020202020204" charset="0"/>
            </a:endParaRPr>
          </a:p>
        </p:txBody>
      </p:sp>
      <p:sp>
        <p:nvSpPr>
          <p:cNvPr id="22" name="Textfeld 21">
            <a:extLst>
              <a:ext uri="{FF2B5EF4-FFF2-40B4-BE49-F238E27FC236}">
                <a16:creationId xmlns:a16="http://schemas.microsoft.com/office/drawing/2014/main" id="{5725B085-55B2-4359-BEAC-B574C61F716F}"/>
              </a:ext>
            </a:extLst>
          </p:cNvPr>
          <p:cNvSpPr txBox="1"/>
          <p:nvPr/>
        </p:nvSpPr>
        <p:spPr>
          <a:xfrm>
            <a:off x="4410043" y="4988151"/>
            <a:ext cx="3268301" cy="1323439"/>
          </a:xfrm>
          <a:prstGeom prst="rect">
            <a:avLst/>
          </a:prstGeom>
          <a:noFill/>
        </p:spPr>
        <p:txBody>
          <a:bodyPr wrap="square" rtlCol="0">
            <a:spAutoFit/>
          </a:bodyPr>
          <a:lstStyle/>
          <a:p>
            <a:pPr algn="ctr"/>
            <a:r>
              <a:rPr lang="de-DE" sz="2000" dirty="0">
                <a:latin typeface="Asap Condensed Medium" panose="020B0604020202020204" charset="0"/>
              </a:rPr>
              <a:t>Die KI erkennt nur Muster (z.B. helle vs. dunkle Symbole). Fehlen Daten, macht die KI Fehler.</a:t>
            </a:r>
          </a:p>
        </p:txBody>
      </p:sp>
      <p:sp>
        <p:nvSpPr>
          <p:cNvPr id="23" name="Textfeld 22">
            <a:extLst>
              <a:ext uri="{FF2B5EF4-FFF2-40B4-BE49-F238E27FC236}">
                <a16:creationId xmlns:a16="http://schemas.microsoft.com/office/drawing/2014/main" id="{C095C5D3-C506-4016-A540-EE3CF0C6DB3E}"/>
              </a:ext>
            </a:extLst>
          </p:cNvPr>
          <p:cNvSpPr txBox="1"/>
          <p:nvPr/>
        </p:nvSpPr>
        <p:spPr>
          <a:xfrm>
            <a:off x="8038328" y="4942067"/>
            <a:ext cx="3268301" cy="1323439"/>
          </a:xfrm>
          <a:prstGeom prst="rect">
            <a:avLst/>
          </a:prstGeom>
          <a:noFill/>
        </p:spPr>
        <p:txBody>
          <a:bodyPr wrap="square" rtlCol="0">
            <a:spAutoFit/>
          </a:bodyPr>
          <a:lstStyle/>
          <a:p>
            <a:pPr algn="ctr"/>
            <a:r>
              <a:rPr lang="de-DE" sz="2000" dirty="0">
                <a:latin typeface="Asap Condensed Medium" panose="020B0604020202020204" charset="0"/>
              </a:rPr>
              <a:t>KI ist nicht „intelligent“. Fehlerhafte Trainingsdaten = fehlerhafte KI.</a:t>
            </a:r>
            <a:br>
              <a:rPr lang="de-DE" sz="2000" dirty="0">
                <a:latin typeface="Asap Condensed Medium" panose="020B0604020202020204" charset="0"/>
              </a:rPr>
            </a:br>
            <a:r>
              <a:rPr lang="de-DE" sz="2000" dirty="0">
                <a:latin typeface="Asap Condensed Medium" panose="020B0604020202020204" charset="0"/>
              </a:rPr>
              <a:t>Der Mensch ist verantwortlich!</a:t>
            </a:r>
          </a:p>
        </p:txBody>
      </p:sp>
    </p:spTree>
    <p:extLst>
      <p:ext uri="{BB962C8B-B14F-4D97-AF65-F5344CB8AC3E}">
        <p14:creationId xmlns:p14="http://schemas.microsoft.com/office/powerpoint/2010/main" val="3639543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500"/>
                                        <p:tgtEl>
                                          <p:spTgt spid="2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fade">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2"/>
                                        </p:tgtEl>
                                        <p:attrNameLst>
                                          <p:attrName>style.visibility</p:attrName>
                                        </p:attrNameLst>
                                      </p:cBhvr>
                                      <p:to>
                                        <p:strVal val="visible"/>
                                      </p:to>
                                    </p:set>
                                    <p:animEffect transition="in" filter="fade">
                                      <p:cBhvr>
                                        <p:cTn id="22" dur="500"/>
                                        <p:tgtEl>
                                          <p:spTgt spid="2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500"/>
                                        <p:tgtEl>
                                          <p:spTgt spid="20"/>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9" grpId="0"/>
      <p:bldP spid="20" grpId="0"/>
      <p:bldP spid="21" grpId="0"/>
      <p:bldP spid="22" grpId="0"/>
      <p:bldP spid="2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099" y="1027635"/>
            <a:ext cx="9998530" cy="436017"/>
          </a:xfrm>
        </p:spPr>
        <p:txBody>
          <a:bodyPr/>
          <a:lstStyle/>
          <a:p>
            <a:r>
              <a:rPr lang="de-DE" dirty="0"/>
              <a:t>Echt oder KI? Der Check</a:t>
            </a:r>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pic>
        <p:nvPicPr>
          <p:cNvPr id="14" name="Grafik 13">
            <a:extLst>
              <a:ext uri="{FF2B5EF4-FFF2-40B4-BE49-F238E27FC236}">
                <a16:creationId xmlns:a16="http://schemas.microsoft.com/office/drawing/2014/main" id="{69EFD676-68C9-4B2D-9D73-179F455654E2}"/>
              </a:ext>
            </a:extLst>
          </p:cNvPr>
          <p:cNvPicPr>
            <a:picLocks noChangeAspect="1"/>
          </p:cNvPicPr>
          <p:nvPr/>
        </p:nvPicPr>
        <p:blipFill rotWithShape="1">
          <a:blip r:embed="rId3">
            <a:extLst>
              <a:ext uri="{28A0092B-C50C-407E-A947-70E740481C1C}">
                <a14:useLocalDpi xmlns:a14="http://schemas.microsoft.com/office/drawing/2010/main" val="0"/>
              </a:ext>
            </a:extLst>
          </a:blip>
          <a:srcRect l="55927" t="22986"/>
          <a:stretch/>
        </p:blipFill>
        <p:spPr>
          <a:xfrm>
            <a:off x="6934954" y="1463652"/>
            <a:ext cx="4803036" cy="4760378"/>
          </a:xfrm>
          <a:prstGeom prst="rect">
            <a:avLst/>
          </a:prstGeom>
        </p:spPr>
      </p:pic>
      <p:sp>
        <p:nvSpPr>
          <p:cNvPr id="15" name="Textfeld 14">
            <a:extLst>
              <a:ext uri="{FF2B5EF4-FFF2-40B4-BE49-F238E27FC236}">
                <a16:creationId xmlns:a16="http://schemas.microsoft.com/office/drawing/2014/main" id="{08BD1928-AA65-43FC-9C5F-3ED245DE1BAC}"/>
              </a:ext>
            </a:extLst>
          </p:cNvPr>
          <p:cNvSpPr txBox="1"/>
          <p:nvPr/>
        </p:nvSpPr>
        <p:spPr>
          <a:xfrm>
            <a:off x="7710715" y="3429000"/>
            <a:ext cx="3595914" cy="2238177"/>
          </a:xfrm>
          <a:prstGeom prst="rect">
            <a:avLst/>
          </a:prstGeom>
          <a:noFill/>
        </p:spPr>
        <p:txBody>
          <a:bodyPr wrap="square" rtlCol="0">
            <a:spAutoFit/>
          </a:bodyPr>
          <a:lstStyle/>
          <a:p>
            <a:pPr marL="571500" indent="-571500">
              <a:lnSpc>
                <a:spcPct val="150000"/>
              </a:lnSpc>
              <a:buFont typeface="Webdings" panose="05030102010509060703" pitchFamily="18" charset="2"/>
              <a:buChar char=""/>
            </a:pPr>
            <a:r>
              <a:rPr lang="de-DE" sz="2400" dirty="0">
                <a:latin typeface="Asap Condensed Medium" panose="020B0604020202020204" charset="0"/>
              </a:rPr>
              <a:t>Monotone Satzstruktur</a:t>
            </a:r>
          </a:p>
          <a:p>
            <a:pPr marL="571500" indent="-571500">
              <a:lnSpc>
                <a:spcPct val="150000"/>
              </a:lnSpc>
              <a:buFont typeface="Webdings" panose="05030102010509060703" pitchFamily="18" charset="2"/>
              <a:buChar char=""/>
            </a:pPr>
            <a:r>
              <a:rPr lang="de-DE" sz="2400" dirty="0">
                <a:latin typeface="Asap Condensed Medium" panose="020B0604020202020204" charset="0"/>
              </a:rPr>
              <a:t>Fehlende Quellen</a:t>
            </a:r>
          </a:p>
          <a:p>
            <a:pPr marL="571500" indent="-571500">
              <a:lnSpc>
                <a:spcPct val="150000"/>
              </a:lnSpc>
              <a:buFont typeface="Webdings" panose="05030102010509060703" pitchFamily="18" charset="2"/>
              <a:buChar char=""/>
            </a:pPr>
            <a:r>
              <a:rPr lang="de-DE" sz="2400" dirty="0">
                <a:latin typeface="Asap Condensed Medium" panose="020B0604020202020204" charset="0"/>
              </a:rPr>
              <a:t>„Leblose“ Perfektion</a:t>
            </a:r>
          </a:p>
          <a:p>
            <a:pPr marL="571500" indent="-571500">
              <a:lnSpc>
                <a:spcPct val="150000"/>
              </a:lnSpc>
              <a:buFont typeface="Webdings" panose="05030102010509060703" pitchFamily="18" charset="2"/>
              <a:buChar char=""/>
            </a:pPr>
            <a:r>
              <a:rPr lang="de-DE" sz="2400" dirty="0">
                <a:latin typeface="Asap Condensed Medium" panose="020B0604020202020204" charset="0"/>
              </a:rPr>
              <a:t>Wortwiederholungen</a:t>
            </a:r>
            <a:endParaRPr lang="de-AT" sz="2400" dirty="0">
              <a:latin typeface="Asap Condensed Medium" panose="020B0604020202020204" charset="0"/>
            </a:endParaRPr>
          </a:p>
        </p:txBody>
      </p:sp>
      <p:sp>
        <p:nvSpPr>
          <p:cNvPr id="16" name="Textfeld 15">
            <a:extLst>
              <a:ext uri="{FF2B5EF4-FFF2-40B4-BE49-F238E27FC236}">
                <a16:creationId xmlns:a16="http://schemas.microsoft.com/office/drawing/2014/main" id="{8CF69773-6FB1-4A14-9809-EFBF3A27FF9C}"/>
              </a:ext>
            </a:extLst>
          </p:cNvPr>
          <p:cNvSpPr txBox="1"/>
          <p:nvPr/>
        </p:nvSpPr>
        <p:spPr>
          <a:xfrm>
            <a:off x="8606298" y="2271982"/>
            <a:ext cx="2599768" cy="1200329"/>
          </a:xfrm>
          <a:prstGeom prst="rect">
            <a:avLst/>
          </a:prstGeom>
          <a:noFill/>
        </p:spPr>
        <p:txBody>
          <a:bodyPr wrap="square" rtlCol="0">
            <a:spAutoFit/>
          </a:bodyPr>
          <a:lstStyle/>
          <a:p>
            <a:r>
              <a:rPr lang="de-DE" sz="3600" b="1" dirty="0">
                <a:latin typeface="Asap Condensed Medium" panose="020B0604020202020204" charset="0"/>
              </a:rPr>
              <a:t>Warnsignale bei Texten</a:t>
            </a:r>
            <a:endParaRPr lang="de-AT" sz="3600" b="1" dirty="0">
              <a:latin typeface="Asap Condensed Medium" panose="020B0604020202020204" charset="0"/>
            </a:endParaRPr>
          </a:p>
        </p:txBody>
      </p:sp>
      <p:pic>
        <p:nvPicPr>
          <p:cNvPr id="17" name="Grafik 16">
            <a:extLst>
              <a:ext uri="{FF2B5EF4-FFF2-40B4-BE49-F238E27FC236}">
                <a16:creationId xmlns:a16="http://schemas.microsoft.com/office/drawing/2014/main" id="{1410CFC7-BEF2-49B8-A3D7-C16FB2878EBE}"/>
              </a:ext>
            </a:extLst>
          </p:cNvPr>
          <p:cNvPicPr>
            <a:picLocks noChangeAspect="1"/>
          </p:cNvPicPr>
          <p:nvPr/>
        </p:nvPicPr>
        <p:blipFill rotWithShape="1">
          <a:blip r:embed="rId3">
            <a:extLst>
              <a:ext uri="{28A0092B-C50C-407E-A947-70E740481C1C}">
                <a14:useLocalDpi xmlns:a14="http://schemas.microsoft.com/office/drawing/2010/main" val="0"/>
              </a:ext>
            </a:extLst>
          </a:blip>
          <a:srcRect l="2793" t="23553" r="61562" b="4579"/>
          <a:stretch/>
        </p:blipFill>
        <p:spPr>
          <a:xfrm>
            <a:off x="985934" y="1474023"/>
            <a:ext cx="3940190" cy="4505950"/>
          </a:xfrm>
          <a:prstGeom prst="rect">
            <a:avLst/>
          </a:prstGeom>
        </p:spPr>
      </p:pic>
      <p:sp>
        <p:nvSpPr>
          <p:cNvPr id="18" name="Textfeld 17">
            <a:extLst>
              <a:ext uri="{FF2B5EF4-FFF2-40B4-BE49-F238E27FC236}">
                <a16:creationId xmlns:a16="http://schemas.microsoft.com/office/drawing/2014/main" id="{28D86DDF-1BBE-4DC3-9A7A-2BA1F35BF446}"/>
              </a:ext>
            </a:extLst>
          </p:cNvPr>
          <p:cNvSpPr txBox="1"/>
          <p:nvPr/>
        </p:nvSpPr>
        <p:spPr>
          <a:xfrm>
            <a:off x="4784104" y="1969272"/>
            <a:ext cx="2101088" cy="954107"/>
          </a:xfrm>
          <a:prstGeom prst="rect">
            <a:avLst/>
          </a:prstGeom>
          <a:noFill/>
        </p:spPr>
        <p:txBody>
          <a:bodyPr wrap="square" rtlCol="0">
            <a:spAutoFit/>
          </a:bodyPr>
          <a:lstStyle/>
          <a:p>
            <a:r>
              <a:rPr lang="de-DE" sz="2800" dirty="0">
                <a:latin typeface="Asap Condensed Medium" panose="020B0604020202020204" charset="0"/>
              </a:rPr>
              <a:t>Seltsame Hände/Finger</a:t>
            </a:r>
            <a:endParaRPr lang="de-AT" sz="2800" dirty="0">
              <a:latin typeface="Asap Condensed Medium" panose="020B0604020202020204" charset="0"/>
            </a:endParaRPr>
          </a:p>
        </p:txBody>
      </p:sp>
      <p:sp>
        <p:nvSpPr>
          <p:cNvPr id="24" name="Textfeld 23">
            <a:extLst>
              <a:ext uri="{FF2B5EF4-FFF2-40B4-BE49-F238E27FC236}">
                <a16:creationId xmlns:a16="http://schemas.microsoft.com/office/drawing/2014/main" id="{2E4CCCF5-B7B6-46CB-8597-C288A9EE3690}"/>
              </a:ext>
            </a:extLst>
          </p:cNvPr>
          <p:cNvSpPr txBox="1"/>
          <p:nvPr/>
        </p:nvSpPr>
        <p:spPr>
          <a:xfrm>
            <a:off x="4808985" y="3112272"/>
            <a:ext cx="2101088" cy="954107"/>
          </a:xfrm>
          <a:prstGeom prst="rect">
            <a:avLst/>
          </a:prstGeom>
          <a:noFill/>
        </p:spPr>
        <p:txBody>
          <a:bodyPr wrap="square" rtlCol="0">
            <a:spAutoFit/>
          </a:bodyPr>
          <a:lstStyle/>
          <a:p>
            <a:r>
              <a:rPr lang="de-DE" sz="2800" dirty="0">
                <a:latin typeface="Asap Condensed Medium" panose="020B0604020202020204" charset="0"/>
              </a:rPr>
              <a:t>Unlogische Symmetrie</a:t>
            </a:r>
          </a:p>
        </p:txBody>
      </p:sp>
      <p:sp>
        <p:nvSpPr>
          <p:cNvPr id="25" name="Textfeld 24">
            <a:extLst>
              <a:ext uri="{FF2B5EF4-FFF2-40B4-BE49-F238E27FC236}">
                <a16:creationId xmlns:a16="http://schemas.microsoft.com/office/drawing/2014/main" id="{DDA94454-46A4-436C-82A3-9FAC71C1ECA1}"/>
              </a:ext>
            </a:extLst>
          </p:cNvPr>
          <p:cNvSpPr txBox="1"/>
          <p:nvPr/>
        </p:nvSpPr>
        <p:spPr>
          <a:xfrm>
            <a:off x="4788733" y="4156217"/>
            <a:ext cx="2101088" cy="954107"/>
          </a:xfrm>
          <a:prstGeom prst="rect">
            <a:avLst/>
          </a:prstGeom>
          <a:noFill/>
        </p:spPr>
        <p:txBody>
          <a:bodyPr wrap="square" rtlCol="0">
            <a:spAutoFit/>
          </a:bodyPr>
          <a:lstStyle/>
          <a:p>
            <a:r>
              <a:rPr lang="de-DE" sz="2800" dirty="0">
                <a:latin typeface="Asap Condensed Medium" panose="020B0604020202020204" charset="0"/>
              </a:rPr>
              <a:t>Überperfekte Haut</a:t>
            </a:r>
          </a:p>
        </p:txBody>
      </p:sp>
      <p:sp>
        <p:nvSpPr>
          <p:cNvPr id="26" name="Textfeld 25">
            <a:extLst>
              <a:ext uri="{FF2B5EF4-FFF2-40B4-BE49-F238E27FC236}">
                <a16:creationId xmlns:a16="http://schemas.microsoft.com/office/drawing/2014/main" id="{F6AC4158-7627-49A0-8329-7A72D94D78AF}"/>
              </a:ext>
            </a:extLst>
          </p:cNvPr>
          <p:cNvSpPr txBox="1"/>
          <p:nvPr/>
        </p:nvSpPr>
        <p:spPr>
          <a:xfrm>
            <a:off x="4697940" y="5128568"/>
            <a:ext cx="2237014" cy="1077218"/>
          </a:xfrm>
          <a:prstGeom prst="rect">
            <a:avLst/>
          </a:prstGeom>
          <a:noFill/>
        </p:spPr>
        <p:txBody>
          <a:bodyPr wrap="square" rtlCol="0">
            <a:spAutoFit/>
          </a:bodyPr>
          <a:lstStyle/>
          <a:p>
            <a:pPr algn="ctr"/>
            <a:r>
              <a:rPr lang="de-DE" sz="3200" b="1" dirty="0">
                <a:latin typeface="Asap Condensed Medium" panose="020B0604020202020204" charset="0"/>
              </a:rPr>
              <a:t>Warnsignale in Bildern</a:t>
            </a:r>
            <a:endParaRPr lang="de-AT" sz="3200" b="1" dirty="0">
              <a:latin typeface="Asap Condensed Medium" panose="020B0604020202020204" charset="0"/>
            </a:endParaRPr>
          </a:p>
        </p:txBody>
      </p:sp>
      <p:pic>
        <p:nvPicPr>
          <p:cNvPr id="4" name="Grafik 3">
            <a:extLst>
              <a:ext uri="{FF2B5EF4-FFF2-40B4-BE49-F238E27FC236}">
                <a16:creationId xmlns:a16="http://schemas.microsoft.com/office/drawing/2014/main" id="{611314F2-B231-4450-ABF1-FDF4474CE5D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20209" y="1547650"/>
            <a:ext cx="3068568" cy="4602852"/>
          </a:xfrm>
          <a:prstGeom prst="rect">
            <a:avLst/>
          </a:prstGeom>
        </p:spPr>
      </p:pic>
    </p:spTree>
    <p:extLst>
      <p:ext uri="{BB962C8B-B14F-4D97-AF65-F5344CB8AC3E}">
        <p14:creationId xmlns:p14="http://schemas.microsoft.com/office/powerpoint/2010/main" val="192586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fad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fade">
                                      <p:cBhvr>
                                        <p:cTn id="22" dur="500"/>
                                        <p:tgtEl>
                                          <p:spTgt spid="2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5">
                                            <p:txEl>
                                              <p:pRg st="0" end="0"/>
                                            </p:txEl>
                                          </p:spTgt>
                                        </p:tgtEl>
                                        <p:attrNameLst>
                                          <p:attrName>style.visibility</p:attrName>
                                        </p:attrNameLst>
                                      </p:cBhvr>
                                      <p:to>
                                        <p:strVal val="visible"/>
                                      </p:to>
                                    </p:set>
                                    <p:animEffect transition="in" filter="fade">
                                      <p:cBhvr>
                                        <p:cTn id="32" dur="500"/>
                                        <p:tgtEl>
                                          <p:spTgt spid="15">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15">
                                            <p:txEl>
                                              <p:pRg st="1" end="1"/>
                                            </p:txEl>
                                          </p:spTgt>
                                        </p:tgtEl>
                                        <p:attrNameLst>
                                          <p:attrName>style.visibility</p:attrName>
                                        </p:attrNameLst>
                                      </p:cBhvr>
                                      <p:to>
                                        <p:strVal val="visible"/>
                                      </p:to>
                                    </p:set>
                                    <p:animEffect transition="in" filter="fade">
                                      <p:cBhvr>
                                        <p:cTn id="37" dur="500"/>
                                        <p:tgtEl>
                                          <p:spTgt spid="15">
                                            <p:txEl>
                                              <p:pRg st="1" end="1"/>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15">
                                            <p:txEl>
                                              <p:pRg st="2" end="2"/>
                                            </p:txEl>
                                          </p:spTgt>
                                        </p:tgtEl>
                                        <p:attrNameLst>
                                          <p:attrName>style.visibility</p:attrName>
                                        </p:attrNameLst>
                                      </p:cBhvr>
                                      <p:to>
                                        <p:strVal val="visible"/>
                                      </p:to>
                                    </p:set>
                                    <p:animEffect transition="in" filter="fade">
                                      <p:cBhvr>
                                        <p:cTn id="42" dur="500"/>
                                        <p:tgtEl>
                                          <p:spTgt spid="15">
                                            <p:txEl>
                                              <p:pRg st="2" end="2"/>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15">
                                            <p:txEl>
                                              <p:pRg st="3" end="3"/>
                                            </p:txEl>
                                          </p:spTgt>
                                        </p:tgtEl>
                                        <p:attrNameLst>
                                          <p:attrName>style.visibility</p:attrName>
                                        </p:attrNameLst>
                                      </p:cBhvr>
                                      <p:to>
                                        <p:strVal val="visible"/>
                                      </p:to>
                                    </p:set>
                                    <p:animEffect transition="in" filter="fade">
                                      <p:cBhvr>
                                        <p:cTn id="47" dur="500"/>
                                        <p:tgtEl>
                                          <p:spTgt spid="15">
                                            <p:txEl>
                                              <p:pRg st="3" end="3"/>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4"/>
                                        </p:tgtEl>
                                        <p:attrNameLst>
                                          <p:attrName>style.visibility</p:attrName>
                                        </p:attrNameLst>
                                      </p:cBhvr>
                                      <p:to>
                                        <p:strVal val="visible"/>
                                      </p:to>
                                    </p:set>
                                    <p:animEffect transition="in" filter="fade">
                                      <p:cBhvr>
                                        <p:cTn id="5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8" grpId="0"/>
      <p:bldP spid="24" grpId="0"/>
      <p:bldP spid="25" grpId="0"/>
      <p:bldP spid="2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099" y="1027635"/>
            <a:ext cx="9998530" cy="436017"/>
          </a:xfrm>
        </p:spPr>
        <p:txBody>
          <a:bodyPr/>
          <a:lstStyle/>
          <a:p>
            <a:r>
              <a:rPr lang="de-DE" dirty="0"/>
              <a:t>Chancen und Risiken analysieren</a:t>
            </a:r>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pic>
        <p:nvPicPr>
          <p:cNvPr id="12" name="Grafik 11">
            <a:extLst>
              <a:ext uri="{FF2B5EF4-FFF2-40B4-BE49-F238E27FC236}">
                <a16:creationId xmlns:a16="http://schemas.microsoft.com/office/drawing/2014/main" id="{1C5336EE-ABFF-4061-8734-78E75FB9AB9E}"/>
              </a:ext>
            </a:extLst>
          </p:cNvPr>
          <p:cNvPicPr>
            <a:picLocks noChangeAspect="1"/>
          </p:cNvPicPr>
          <p:nvPr/>
        </p:nvPicPr>
        <p:blipFill rotWithShape="1">
          <a:blip r:embed="rId3">
            <a:clrChange>
              <a:clrFrom>
                <a:srgbClr val="F5F6F1"/>
              </a:clrFrom>
              <a:clrTo>
                <a:srgbClr val="F5F6F1">
                  <a:alpha val="0"/>
                </a:srgbClr>
              </a:clrTo>
            </a:clrChange>
            <a:extLst>
              <a:ext uri="{28A0092B-C50C-407E-A947-70E740481C1C}">
                <a14:useLocalDpi xmlns:a14="http://schemas.microsoft.com/office/drawing/2010/main" val="0"/>
              </a:ext>
            </a:extLst>
          </a:blip>
          <a:srcRect l="4376" t="26402" r="4452" b="6237"/>
          <a:stretch/>
        </p:blipFill>
        <p:spPr>
          <a:xfrm>
            <a:off x="1089479" y="1685764"/>
            <a:ext cx="10217150" cy="4246202"/>
          </a:xfrm>
          <a:prstGeom prst="rect">
            <a:avLst/>
          </a:prstGeom>
        </p:spPr>
      </p:pic>
      <p:sp>
        <p:nvSpPr>
          <p:cNvPr id="13" name="Textfeld 12">
            <a:extLst>
              <a:ext uri="{FF2B5EF4-FFF2-40B4-BE49-F238E27FC236}">
                <a16:creationId xmlns:a16="http://schemas.microsoft.com/office/drawing/2014/main" id="{E1BCEBE6-ACE9-4377-B2DE-BACB5BA67E85}"/>
              </a:ext>
            </a:extLst>
          </p:cNvPr>
          <p:cNvSpPr txBox="1"/>
          <p:nvPr/>
        </p:nvSpPr>
        <p:spPr>
          <a:xfrm>
            <a:off x="1308099" y="1685764"/>
            <a:ext cx="2009710" cy="400110"/>
          </a:xfrm>
          <a:prstGeom prst="rect">
            <a:avLst/>
          </a:prstGeom>
          <a:noFill/>
        </p:spPr>
        <p:txBody>
          <a:bodyPr wrap="square" rtlCol="0">
            <a:spAutoFit/>
          </a:bodyPr>
          <a:lstStyle/>
          <a:p>
            <a:pPr algn="ctr"/>
            <a:r>
              <a:rPr lang="de-DE" sz="2000" b="1" dirty="0" err="1">
                <a:latin typeface="Asap Condensed Medium" panose="020B0604020202020204" charset="0"/>
              </a:rPr>
              <a:t>Algorithmusblasen</a:t>
            </a:r>
            <a:endParaRPr lang="de-AT" sz="2000" b="1" dirty="0">
              <a:latin typeface="Asap Condensed Medium" panose="020B0604020202020204" charset="0"/>
            </a:endParaRPr>
          </a:p>
        </p:txBody>
      </p:sp>
      <p:sp>
        <p:nvSpPr>
          <p:cNvPr id="19" name="Textfeld 18">
            <a:extLst>
              <a:ext uri="{FF2B5EF4-FFF2-40B4-BE49-F238E27FC236}">
                <a16:creationId xmlns:a16="http://schemas.microsoft.com/office/drawing/2014/main" id="{DBE4449F-C9C2-4410-A409-C41A417CC8F8}"/>
              </a:ext>
            </a:extLst>
          </p:cNvPr>
          <p:cNvSpPr txBox="1"/>
          <p:nvPr/>
        </p:nvSpPr>
        <p:spPr>
          <a:xfrm>
            <a:off x="1308099" y="3130222"/>
            <a:ext cx="2009710" cy="400110"/>
          </a:xfrm>
          <a:prstGeom prst="rect">
            <a:avLst/>
          </a:prstGeom>
          <a:noFill/>
        </p:spPr>
        <p:txBody>
          <a:bodyPr wrap="square" rtlCol="0">
            <a:spAutoFit/>
          </a:bodyPr>
          <a:lstStyle/>
          <a:p>
            <a:pPr algn="ctr"/>
            <a:r>
              <a:rPr lang="de-DE" sz="2000" b="1" dirty="0">
                <a:latin typeface="Asap Condensed Medium" panose="020B0604020202020204" charset="0"/>
              </a:rPr>
              <a:t>Gesundheits-Apps</a:t>
            </a:r>
            <a:endParaRPr lang="de-AT" sz="2000" b="1" dirty="0">
              <a:latin typeface="Asap Condensed Medium" panose="020B0604020202020204" charset="0"/>
            </a:endParaRPr>
          </a:p>
        </p:txBody>
      </p:sp>
      <p:sp>
        <p:nvSpPr>
          <p:cNvPr id="20" name="Textfeld 19">
            <a:extLst>
              <a:ext uri="{FF2B5EF4-FFF2-40B4-BE49-F238E27FC236}">
                <a16:creationId xmlns:a16="http://schemas.microsoft.com/office/drawing/2014/main" id="{4C9F9C9C-BF91-4B38-B613-D75AE0AFAFA9}"/>
              </a:ext>
            </a:extLst>
          </p:cNvPr>
          <p:cNvSpPr txBox="1"/>
          <p:nvPr/>
        </p:nvSpPr>
        <p:spPr>
          <a:xfrm>
            <a:off x="1308099" y="4531094"/>
            <a:ext cx="2009710" cy="400110"/>
          </a:xfrm>
          <a:prstGeom prst="rect">
            <a:avLst/>
          </a:prstGeom>
          <a:noFill/>
        </p:spPr>
        <p:txBody>
          <a:bodyPr wrap="square" rtlCol="0">
            <a:spAutoFit/>
          </a:bodyPr>
          <a:lstStyle/>
          <a:p>
            <a:pPr algn="ctr"/>
            <a:r>
              <a:rPr lang="de-DE" sz="2000" b="1" dirty="0">
                <a:latin typeface="Asap Condensed Medium" panose="020B0604020202020204" charset="0"/>
              </a:rPr>
              <a:t>Bewerbungsfilter</a:t>
            </a:r>
            <a:endParaRPr lang="de-AT" sz="2000" b="1" dirty="0">
              <a:latin typeface="Asap Condensed Medium" panose="020B0604020202020204" charset="0"/>
            </a:endParaRPr>
          </a:p>
        </p:txBody>
      </p:sp>
      <p:sp>
        <p:nvSpPr>
          <p:cNvPr id="21" name="Textfeld 20">
            <a:extLst>
              <a:ext uri="{FF2B5EF4-FFF2-40B4-BE49-F238E27FC236}">
                <a16:creationId xmlns:a16="http://schemas.microsoft.com/office/drawing/2014/main" id="{FC21C546-1EC7-4F6D-8E4B-0DC0E3F6C8CA}"/>
              </a:ext>
            </a:extLst>
          </p:cNvPr>
          <p:cNvSpPr txBox="1"/>
          <p:nvPr/>
        </p:nvSpPr>
        <p:spPr>
          <a:xfrm>
            <a:off x="3648075" y="1774824"/>
            <a:ext cx="3442996" cy="584775"/>
          </a:xfrm>
          <a:prstGeom prst="rect">
            <a:avLst/>
          </a:prstGeom>
          <a:noFill/>
        </p:spPr>
        <p:txBody>
          <a:bodyPr wrap="square" rtlCol="0">
            <a:spAutoFit/>
          </a:bodyPr>
          <a:lstStyle/>
          <a:p>
            <a:pPr marL="571500" indent="-571500" algn="ctr">
              <a:buFont typeface="Wingdings" panose="05000000000000000000" pitchFamily="2" charset="2"/>
              <a:buChar char="ü"/>
            </a:pPr>
            <a:r>
              <a:rPr lang="de-DE" sz="3200" b="1" dirty="0">
                <a:latin typeface="Asap Condensed Medium" panose="020B0604020202020204" charset="0"/>
              </a:rPr>
              <a:t>Pro/Chancen</a:t>
            </a:r>
            <a:endParaRPr lang="de-AT" sz="3200" b="1" dirty="0">
              <a:latin typeface="Asap Condensed Medium" panose="020B0604020202020204" charset="0"/>
            </a:endParaRPr>
          </a:p>
        </p:txBody>
      </p:sp>
      <p:sp>
        <p:nvSpPr>
          <p:cNvPr id="22" name="Textfeld 21">
            <a:extLst>
              <a:ext uri="{FF2B5EF4-FFF2-40B4-BE49-F238E27FC236}">
                <a16:creationId xmlns:a16="http://schemas.microsoft.com/office/drawing/2014/main" id="{FE84EE12-0C60-4C96-BE0F-C789B3D1F0A1}"/>
              </a:ext>
            </a:extLst>
          </p:cNvPr>
          <p:cNvSpPr txBox="1"/>
          <p:nvPr/>
        </p:nvSpPr>
        <p:spPr>
          <a:xfrm>
            <a:off x="3648075" y="3173936"/>
            <a:ext cx="3442996" cy="584775"/>
          </a:xfrm>
          <a:prstGeom prst="rect">
            <a:avLst/>
          </a:prstGeom>
          <a:noFill/>
        </p:spPr>
        <p:txBody>
          <a:bodyPr wrap="square" rtlCol="0">
            <a:spAutoFit/>
          </a:bodyPr>
          <a:lstStyle/>
          <a:p>
            <a:pPr marL="571500" indent="-571500" algn="ctr">
              <a:buFont typeface="Wingdings" panose="05000000000000000000" pitchFamily="2" charset="2"/>
              <a:buChar char="ü"/>
            </a:pPr>
            <a:r>
              <a:rPr lang="de-DE" sz="3200" b="1" dirty="0">
                <a:latin typeface="Asap Condensed Medium" panose="020B0604020202020204" charset="0"/>
              </a:rPr>
              <a:t>Pro/Chancen</a:t>
            </a:r>
            <a:endParaRPr lang="de-AT" sz="3200" b="1" dirty="0">
              <a:latin typeface="Asap Condensed Medium" panose="020B0604020202020204" charset="0"/>
            </a:endParaRPr>
          </a:p>
        </p:txBody>
      </p:sp>
      <p:sp>
        <p:nvSpPr>
          <p:cNvPr id="27" name="Textfeld 26">
            <a:extLst>
              <a:ext uri="{FF2B5EF4-FFF2-40B4-BE49-F238E27FC236}">
                <a16:creationId xmlns:a16="http://schemas.microsoft.com/office/drawing/2014/main" id="{962252F8-3AAD-4705-B888-4503C384BD42}"/>
              </a:ext>
            </a:extLst>
          </p:cNvPr>
          <p:cNvSpPr txBox="1"/>
          <p:nvPr/>
        </p:nvSpPr>
        <p:spPr>
          <a:xfrm>
            <a:off x="3650928" y="4559468"/>
            <a:ext cx="3442996" cy="584775"/>
          </a:xfrm>
          <a:prstGeom prst="rect">
            <a:avLst/>
          </a:prstGeom>
          <a:noFill/>
        </p:spPr>
        <p:txBody>
          <a:bodyPr wrap="square" rtlCol="0">
            <a:spAutoFit/>
          </a:bodyPr>
          <a:lstStyle/>
          <a:p>
            <a:pPr marL="571500" indent="-571500" algn="ctr">
              <a:buFont typeface="Wingdings" panose="05000000000000000000" pitchFamily="2" charset="2"/>
              <a:buChar char="ü"/>
            </a:pPr>
            <a:r>
              <a:rPr lang="de-DE" sz="3200" b="1" dirty="0">
                <a:latin typeface="Asap Condensed Medium" panose="020B0604020202020204" charset="0"/>
              </a:rPr>
              <a:t>Pro/Chancen</a:t>
            </a:r>
            <a:endParaRPr lang="de-AT" sz="3200" b="1" dirty="0">
              <a:latin typeface="Asap Condensed Medium" panose="020B0604020202020204" charset="0"/>
            </a:endParaRPr>
          </a:p>
        </p:txBody>
      </p:sp>
      <p:sp>
        <p:nvSpPr>
          <p:cNvPr id="28" name="Textfeld 27">
            <a:extLst>
              <a:ext uri="{FF2B5EF4-FFF2-40B4-BE49-F238E27FC236}">
                <a16:creationId xmlns:a16="http://schemas.microsoft.com/office/drawing/2014/main" id="{6EEF0E90-C2A4-427E-859E-4B89D5B03DD2}"/>
              </a:ext>
            </a:extLst>
          </p:cNvPr>
          <p:cNvSpPr txBox="1"/>
          <p:nvPr/>
        </p:nvSpPr>
        <p:spPr>
          <a:xfrm>
            <a:off x="3648073" y="2231883"/>
            <a:ext cx="3442997" cy="830997"/>
          </a:xfrm>
          <a:prstGeom prst="rect">
            <a:avLst/>
          </a:prstGeom>
          <a:noFill/>
        </p:spPr>
        <p:txBody>
          <a:bodyPr wrap="square" rtlCol="0">
            <a:spAutoFit/>
          </a:bodyPr>
          <a:lstStyle/>
          <a:p>
            <a:pPr algn="ctr"/>
            <a:r>
              <a:rPr lang="de-DE" sz="2400" dirty="0">
                <a:latin typeface="Asap Condensed Medium" panose="020B0604020202020204" charset="0"/>
              </a:rPr>
              <a:t>Zeigt perfekt </a:t>
            </a:r>
          </a:p>
          <a:p>
            <a:pPr algn="ctr"/>
            <a:r>
              <a:rPr lang="de-DE" sz="2400" dirty="0">
                <a:latin typeface="Asap Condensed Medium" panose="020B0604020202020204" charset="0"/>
              </a:rPr>
              <a:t>zugeschnittene Inhalte</a:t>
            </a:r>
            <a:endParaRPr lang="de-AT" sz="2400" dirty="0">
              <a:latin typeface="Asap Condensed Medium" panose="020B0604020202020204" charset="0"/>
            </a:endParaRPr>
          </a:p>
        </p:txBody>
      </p:sp>
      <p:sp>
        <p:nvSpPr>
          <p:cNvPr id="29" name="Textfeld 28">
            <a:extLst>
              <a:ext uri="{FF2B5EF4-FFF2-40B4-BE49-F238E27FC236}">
                <a16:creationId xmlns:a16="http://schemas.microsoft.com/office/drawing/2014/main" id="{A04885C6-E690-484D-9F65-E3D9E5793B1A}"/>
              </a:ext>
            </a:extLst>
          </p:cNvPr>
          <p:cNvSpPr txBox="1"/>
          <p:nvPr/>
        </p:nvSpPr>
        <p:spPr>
          <a:xfrm>
            <a:off x="3648073" y="3621796"/>
            <a:ext cx="3442997" cy="830997"/>
          </a:xfrm>
          <a:prstGeom prst="rect">
            <a:avLst/>
          </a:prstGeom>
          <a:noFill/>
        </p:spPr>
        <p:txBody>
          <a:bodyPr wrap="square" rtlCol="0">
            <a:spAutoFit/>
          </a:bodyPr>
          <a:lstStyle/>
          <a:p>
            <a:pPr algn="ctr"/>
            <a:r>
              <a:rPr lang="de-DE" sz="2400" dirty="0">
                <a:latin typeface="Asap Condensed Medium" panose="020B0604020202020204" charset="0"/>
              </a:rPr>
              <a:t>Motiviert zu mehr Bewegung und protokolliert Fortschritte</a:t>
            </a:r>
          </a:p>
        </p:txBody>
      </p:sp>
      <p:sp>
        <p:nvSpPr>
          <p:cNvPr id="30" name="Textfeld 29">
            <a:extLst>
              <a:ext uri="{FF2B5EF4-FFF2-40B4-BE49-F238E27FC236}">
                <a16:creationId xmlns:a16="http://schemas.microsoft.com/office/drawing/2014/main" id="{70DCCC81-507E-4D04-9180-AF9414EC95CB}"/>
              </a:ext>
            </a:extLst>
          </p:cNvPr>
          <p:cNvSpPr txBox="1"/>
          <p:nvPr/>
        </p:nvSpPr>
        <p:spPr>
          <a:xfrm>
            <a:off x="3648073" y="4999368"/>
            <a:ext cx="3442997" cy="830997"/>
          </a:xfrm>
          <a:prstGeom prst="rect">
            <a:avLst/>
          </a:prstGeom>
          <a:noFill/>
        </p:spPr>
        <p:txBody>
          <a:bodyPr wrap="square" rtlCol="0">
            <a:spAutoFit/>
          </a:bodyPr>
          <a:lstStyle/>
          <a:p>
            <a:pPr algn="ctr"/>
            <a:r>
              <a:rPr lang="de-DE" sz="2400" dirty="0">
                <a:latin typeface="Asap Condensed Medium" panose="020B0604020202020204" charset="0"/>
              </a:rPr>
              <a:t>Sortiert Lebensläufe </a:t>
            </a:r>
          </a:p>
          <a:p>
            <a:pPr algn="ctr"/>
            <a:r>
              <a:rPr lang="de-DE" sz="2400" dirty="0">
                <a:latin typeface="Asap Condensed Medium" panose="020B0604020202020204" charset="0"/>
              </a:rPr>
              <a:t>blitzschnell vor</a:t>
            </a:r>
          </a:p>
        </p:txBody>
      </p:sp>
      <p:sp>
        <p:nvSpPr>
          <p:cNvPr id="31" name="Textfeld 30">
            <a:extLst>
              <a:ext uri="{FF2B5EF4-FFF2-40B4-BE49-F238E27FC236}">
                <a16:creationId xmlns:a16="http://schemas.microsoft.com/office/drawing/2014/main" id="{D929D95B-6936-4525-A01D-7DC215744934}"/>
              </a:ext>
            </a:extLst>
          </p:cNvPr>
          <p:cNvSpPr txBox="1"/>
          <p:nvPr/>
        </p:nvSpPr>
        <p:spPr>
          <a:xfrm>
            <a:off x="7164645" y="1784155"/>
            <a:ext cx="4004098" cy="584775"/>
          </a:xfrm>
          <a:prstGeom prst="rect">
            <a:avLst/>
          </a:prstGeom>
          <a:noFill/>
        </p:spPr>
        <p:txBody>
          <a:bodyPr wrap="square" rtlCol="0">
            <a:spAutoFit/>
          </a:bodyPr>
          <a:lstStyle/>
          <a:p>
            <a:pPr marL="571500" indent="-571500">
              <a:buFont typeface="Wingdings" panose="05000000000000000000" pitchFamily="2" charset="2"/>
              <a:buChar char="û"/>
            </a:pPr>
            <a:r>
              <a:rPr lang="de-DE" sz="3200" b="1" dirty="0">
                <a:latin typeface="Asap Condensed Medium" panose="020B0604020202020204" charset="0"/>
              </a:rPr>
              <a:t>Contra/Risiken</a:t>
            </a:r>
            <a:endParaRPr lang="de-AT" sz="3200" b="1" dirty="0">
              <a:latin typeface="Asap Condensed Medium" panose="020B0604020202020204" charset="0"/>
            </a:endParaRPr>
          </a:p>
        </p:txBody>
      </p:sp>
      <p:sp>
        <p:nvSpPr>
          <p:cNvPr id="32" name="Textfeld 31">
            <a:extLst>
              <a:ext uri="{FF2B5EF4-FFF2-40B4-BE49-F238E27FC236}">
                <a16:creationId xmlns:a16="http://schemas.microsoft.com/office/drawing/2014/main" id="{DD1396E4-7DE9-4858-B608-5F1EF6433647}"/>
              </a:ext>
            </a:extLst>
          </p:cNvPr>
          <p:cNvSpPr txBox="1"/>
          <p:nvPr/>
        </p:nvSpPr>
        <p:spPr>
          <a:xfrm>
            <a:off x="7168807" y="3166499"/>
            <a:ext cx="4004098" cy="584775"/>
          </a:xfrm>
          <a:prstGeom prst="rect">
            <a:avLst/>
          </a:prstGeom>
          <a:noFill/>
        </p:spPr>
        <p:txBody>
          <a:bodyPr wrap="square" rtlCol="0">
            <a:spAutoFit/>
          </a:bodyPr>
          <a:lstStyle/>
          <a:p>
            <a:pPr marL="571500" indent="-571500">
              <a:buFont typeface="Wingdings" panose="05000000000000000000" pitchFamily="2" charset="2"/>
              <a:buChar char="û"/>
            </a:pPr>
            <a:r>
              <a:rPr lang="de-DE" sz="3200" b="1" dirty="0">
                <a:latin typeface="Asap Condensed Medium" panose="020B0604020202020204" charset="0"/>
              </a:rPr>
              <a:t>Contra/Risiken</a:t>
            </a:r>
            <a:endParaRPr lang="de-AT" sz="3200" b="1" dirty="0">
              <a:latin typeface="Asap Condensed Medium" panose="020B0604020202020204" charset="0"/>
            </a:endParaRPr>
          </a:p>
        </p:txBody>
      </p:sp>
      <p:sp>
        <p:nvSpPr>
          <p:cNvPr id="33" name="Textfeld 32">
            <a:extLst>
              <a:ext uri="{FF2B5EF4-FFF2-40B4-BE49-F238E27FC236}">
                <a16:creationId xmlns:a16="http://schemas.microsoft.com/office/drawing/2014/main" id="{404C84D2-9EB4-4D27-83FD-2A2047E9BF4F}"/>
              </a:ext>
            </a:extLst>
          </p:cNvPr>
          <p:cNvSpPr txBox="1"/>
          <p:nvPr/>
        </p:nvSpPr>
        <p:spPr>
          <a:xfrm>
            <a:off x="7164645" y="4548843"/>
            <a:ext cx="4004098" cy="584775"/>
          </a:xfrm>
          <a:prstGeom prst="rect">
            <a:avLst/>
          </a:prstGeom>
          <a:noFill/>
        </p:spPr>
        <p:txBody>
          <a:bodyPr wrap="square" rtlCol="0">
            <a:spAutoFit/>
          </a:bodyPr>
          <a:lstStyle/>
          <a:p>
            <a:pPr marL="571500" indent="-571500">
              <a:buFont typeface="Wingdings" panose="05000000000000000000" pitchFamily="2" charset="2"/>
              <a:buChar char="û"/>
            </a:pPr>
            <a:r>
              <a:rPr lang="de-DE" sz="3200" b="1" dirty="0">
                <a:latin typeface="Asap Condensed Medium" panose="020B0604020202020204" charset="0"/>
              </a:rPr>
              <a:t>Contra/Risiken</a:t>
            </a:r>
            <a:endParaRPr lang="de-AT" sz="3200" b="1" dirty="0">
              <a:latin typeface="Asap Condensed Medium" panose="020B0604020202020204" charset="0"/>
            </a:endParaRPr>
          </a:p>
        </p:txBody>
      </p:sp>
      <p:sp>
        <p:nvSpPr>
          <p:cNvPr id="34" name="Textfeld 33">
            <a:extLst>
              <a:ext uri="{FF2B5EF4-FFF2-40B4-BE49-F238E27FC236}">
                <a16:creationId xmlns:a16="http://schemas.microsoft.com/office/drawing/2014/main" id="{AA4249A4-6CB3-4DF6-9586-BD9E23805373}"/>
              </a:ext>
            </a:extLst>
          </p:cNvPr>
          <p:cNvSpPr txBox="1"/>
          <p:nvPr/>
        </p:nvSpPr>
        <p:spPr>
          <a:xfrm>
            <a:off x="7177476" y="2261221"/>
            <a:ext cx="3235488" cy="830997"/>
          </a:xfrm>
          <a:prstGeom prst="rect">
            <a:avLst/>
          </a:prstGeom>
          <a:noFill/>
        </p:spPr>
        <p:txBody>
          <a:bodyPr wrap="square" rtlCol="0">
            <a:spAutoFit/>
          </a:bodyPr>
          <a:lstStyle/>
          <a:p>
            <a:r>
              <a:rPr lang="de-DE" sz="2400" dirty="0">
                <a:latin typeface="Asap Condensed Medium" panose="020B0604020202020204" charset="0"/>
              </a:rPr>
              <a:t>Zeigt nur ähnliche Inhalte (Gefahr der Einseitigkeit)</a:t>
            </a:r>
          </a:p>
        </p:txBody>
      </p:sp>
      <p:pic>
        <p:nvPicPr>
          <p:cNvPr id="35" name="Grafik 34">
            <a:extLst>
              <a:ext uri="{FF2B5EF4-FFF2-40B4-BE49-F238E27FC236}">
                <a16:creationId xmlns:a16="http://schemas.microsoft.com/office/drawing/2014/main" id="{701A230E-CCC2-4F93-90FC-90FA43B69D4C}"/>
              </a:ext>
            </a:extLst>
          </p:cNvPr>
          <p:cNvPicPr>
            <a:picLocks noChangeAspect="1"/>
          </p:cNvPicPr>
          <p:nvPr/>
        </p:nvPicPr>
        <p:blipFill>
          <a:blip r:embed="rId4"/>
          <a:stretch>
            <a:fillRect/>
          </a:stretch>
        </p:blipFill>
        <p:spPr>
          <a:xfrm>
            <a:off x="10290182" y="2076542"/>
            <a:ext cx="752000" cy="720000"/>
          </a:xfrm>
          <a:prstGeom prst="rect">
            <a:avLst/>
          </a:prstGeom>
        </p:spPr>
      </p:pic>
      <p:pic>
        <p:nvPicPr>
          <p:cNvPr id="36" name="Grafik 35">
            <a:extLst>
              <a:ext uri="{FF2B5EF4-FFF2-40B4-BE49-F238E27FC236}">
                <a16:creationId xmlns:a16="http://schemas.microsoft.com/office/drawing/2014/main" id="{0D2C294F-FA61-43BF-82F0-76DC35511D04}"/>
              </a:ext>
            </a:extLst>
          </p:cNvPr>
          <p:cNvPicPr>
            <a:picLocks noChangeAspect="1"/>
          </p:cNvPicPr>
          <p:nvPr/>
        </p:nvPicPr>
        <p:blipFill>
          <a:blip r:embed="rId5"/>
          <a:stretch>
            <a:fillRect/>
          </a:stretch>
        </p:blipFill>
        <p:spPr>
          <a:xfrm>
            <a:off x="10296283" y="3408813"/>
            <a:ext cx="745899" cy="720000"/>
          </a:xfrm>
          <a:prstGeom prst="rect">
            <a:avLst/>
          </a:prstGeom>
        </p:spPr>
      </p:pic>
      <p:pic>
        <p:nvPicPr>
          <p:cNvPr id="37" name="Grafik 36">
            <a:extLst>
              <a:ext uri="{FF2B5EF4-FFF2-40B4-BE49-F238E27FC236}">
                <a16:creationId xmlns:a16="http://schemas.microsoft.com/office/drawing/2014/main" id="{DE9A695C-73C7-4692-A151-B9979117C54E}"/>
              </a:ext>
            </a:extLst>
          </p:cNvPr>
          <p:cNvPicPr>
            <a:picLocks noChangeAspect="1"/>
          </p:cNvPicPr>
          <p:nvPr/>
        </p:nvPicPr>
        <p:blipFill>
          <a:blip r:embed="rId6"/>
          <a:stretch>
            <a:fillRect/>
          </a:stretch>
        </p:blipFill>
        <p:spPr>
          <a:xfrm>
            <a:off x="10392672" y="4851855"/>
            <a:ext cx="649510" cy="720000"/>
          </a:xfrm>
          <a:prstGeom prst="rect">
            <a:avLst/>
          </a:prstGeom>
        </p:spPr>
      </p:pic>
      <p:sp>
        <p:nvSpPr>
          <p:cNvPr id="38" name="Textfeld 37">
            <a:extLst>
              <a:ext uri="{FF2B5EF4-FFF2-40B4-BE49-F238E27FC236}">
                <a16:creationId xmlns:a16="http://schemas.microsoft.com/office/drawing/2014/main" id="{88B1D0FD-9B5E-428F-A1F8-8D91B8E8A478}"/>
              </a:ext>
            </a:extLst>
          </p:cNvPr>
          <p:cNvSpPr txBox="1"/>
          <p:nvPr/>
        </p:nvSpPr>
        <p:spPr>
          <a:xfrm>
            <a:off x="7164645" y="3638787"/>
            <a:ext cx="3235488" cy="830997"/>
          </a:xfrm>
          <a:prstGeom prst="rect">
            <a:avLst/>
          </a:prstGeom>
          <a:noFill/>
        </p:spPr>
        <p:txBody>
          <a:bodyPr wrap="square" rtlCol="0">
            <a:spAutoFit/>
          </a:bodyPr>
          <a:lstStyle/>
          <a:p>
            <a:r>
              <a:rPr lang="de-DE" sz="2400" dirty="0">
                <a:latin typeface="Asap Condensed Medium" panose="020B0604020202020204" charset="0"/>
              </a:rPr>
              <a:t>Bewertet Schlaf/Schritte</a:t>
            </a:r>
            <a:br>
              <a:rPr lang="de-DE" sz="2400" dirty="0">
                <a:latin typeface="Asap Condensed Medium" panose="020B0604020202020204" charset="0"/>
              </a:rPr>
            </a:br>
            <a:r>
              <a:rPr lang="de-DE" sz="2400" dirty="0">
                <a:latin typeface="Asap Condensed Medium" panose="020B0604020202020204" charset="0"/>
              </a:rPr>
              <a:t>(Risiko von falschem Druck)</a:t>
            </a:r>
          </a:p>
        </p:txBody>
      </p:sp>
      <p:sp>
        <p:nvSpPr>
          <p:cNvPr id="39" name="Textfeld 38">
            <a:extLst>
              <a:ext uri="{FF2B5EF4-FFF2-40B4-BE49-F238E27FC236}">
                <a16:creationId xmlns:a16="http://schemas.microsoft.com/office/drawing/2014/main" id="{03C5C6B6-5271-4F64-979A-9808021571AF}"/>
              </a:ext>
            </a:extLst>
          </p:cNvPr>
          <p:cNvSpPr txBox="1"/>
          <p:nvPr/>
        </p:nvSpPr>
        <p:spPr>
          <a:xfrm>
            <a:off x="7157183" y="5021131"/>
            <a:ext cx="3339755" cy="830997"/>
          </a:xfrm>
          <a:prstGeom prst="rect">
            <a:avLst/>
          </a:prstGeom>
          <a:noFill/>
        </p:spPr>
        <p:txBody>
          <a:bodyPr wrap="square" rtlCol="0">
            <a:spAutoFit/>
          </a:bodyPr>
          <a:lstStyle/>
          <a:p>
            <a:r>
              <a:rPr lang="de-DE" sz="2400" dirty="0">
                <a:latin typeface="Asap Condensed Medium" panose="020B0604020202020204" charset="0"/>
              </a:rPr>
              <a:t>KI sortiert ev. Fehlerhaft</a:t>
            </a:r>
            <a:br>
              <a:rPr lang="de-DE" sz="2400" dirty="0">
                <a:latin typeface="Asap Condensed Medium" panose="020B0604020202020204" charset="0"/>
              </a:rPr>
            </a:br>
            <a:r>
              <a:rPr lang="de-DE" sz="2400" dirty="0">
                <a:latin typeface="Asap Condensed Medium" panose="020B0604020202020204" charset="0"/>
              </a:rPr>
              <a:t>(Risiko der Diskriminierung)</a:t>
            </a:r>
          </a:p>
        </p:txBody>
      </p:sp>
    </p:spTree>
    <p:extLst>
      <p:ext uri="{BB962C8B-B14F-4D97-AF65-F5344CB8AC3E}">
        <p14:creationId xmlns:p14="http://schemas.microsoft.com/office/powerpoint/2010/main" val="2441459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fade">
                                      <p:cBhvr>
                                        <p:cTn id="7" dur="500"/>
                                        <p:tgtEl>
                                          <p:spTgt spid="2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9"/>
                                        </p:tgtEl>
                                        <p:attrNameLst>
                                          <p:attrName>style.visibility</p:attrName>
                                        </p:attrNameLst>
                                      </p:cBhvr>
                                      <p:to>
                                        <p:strVal val="visible"/>
                                      </p:to>
                                    </p:set>
                                    <p:animEffect transition="in" filter="fade">
                                      <p:cBhvr>
                                        <p:cTn id="12" dur="500"/>
                                        <p:tgtEl>
                                          <p:spTgt spid="29"/>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30"/>
                                        </p:tgtEl>
                                        <p:attrNameLst>
                                          <p:attrName>style.visibility</p:attrName>
                                        </p:attrNameLst>
                                      </p:cBhvr>
                                      <p:to>
                                        <p:strVal val="visible"/>
                                      </p:to>
                                    </p:set>
                                    <p:animEffect transition="in" filter="fade">
                                      <p:cBhvr>
                                        <p:cTn id="17" dur="500"/>
                                        <p:tgtEl>
                                          <p:spTgt spid="3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34"/>
                                        </p:tgtEl>
                                        <p:attrNameLst>
                                          <p:attrName>style.visibility</p:attrName>
                                        </p:attrNameLst>
                                      </p:cBhvr>
                                      <p:to>
                                        <p:strVal val="visible"/>
                                      </p:to>
                                    </p:set>
                                    <p:animEffect transition="in" filter="fade">
                                      <p:cBhvr>
                                        <p:cTn id="22" dur="500"/>
                                        <p:tgtEl>
                                          <p:spTgt spid="34"/>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8"/>
                                        </p:tgtEl>
                                        <p:attrNameLst>
                                          <p:attrName>style.visibility</p:attrName>
                                        </p:attrNameLst>
                                      </p:cBhvr>
                                      <p:to>
                                        <p:strVal val="visible"/>
                                      </p:to>
                                    </p:set>
                                    <p:animEffect transition="in" filter="fade">
                                      <p:cBhvr>
                                        <p:cTn id="27" dur="500"/>
                                        <p:tgtEl>
                                          <p:spTgt spid="3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9"/>
                                        </p:tgtEl>
                                        <p:attrNameLst>
                                          <p:attrName>style.visibility</p:attrName>
                                        </p:attrNameLst>
                                      </p:cBhvr>
                                      <p:to>
                                        <p:strVal val="visible"/>
                                      </p:to>
                                    </p:set>
                                    <p:animEffect transition="in" filter="fade">
                                      <p:cBhvr>
                                        <p:cTn id="32"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P spid="29" grpId="0"/>
      <p:bldP spid="30" grpId="0"/>
      <p:bldP spid="34" grpId="0"/>
      <p:bldP spid="38" grpId="0"/>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099" y="809627"/>
            <a:ext cx="8252360" cy="872034"/>
          </a:xfrm>
        </p:spPr>
        <p:txBody>
          <a:bodyPr/>
          <a:lstStyle/>
          <a:p>
            <a:r>
              <a:rPr lang="de-DE" dirty="0"/>
              <a:t>Lernziele – Was die Jugendlichen mitnehmen</a:t>
            </a:r>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sp>
        <p:nvSpPr>
          <p:cNvPr id="7" name="Textplatzhalter 6">
            <a:extLst>
              <a:ext uri="{FF2B5EF4-FFF2-40B4-BE49-F238E27FC236}">
                <a16:creationId xmlns:a16="http://schemas.microsoft.com/office/drawing/2014/main" id="{D018A1C3-AD40-2436-4333-0166B360155E}"/>
              </a:ext>
            </a:extLst>
          </p:cNvPr>
          <p:cNvSpPr>
            <a:spLocks noGrp="1"/>
          </p:cNvSpPr>
          <p:nvPr>
            <p:ph type="body" sz="quarter" idx="14"/>
          </p:nvPr>
        </p:nvSpPr>
        <p:spPr>
          <a:xfrm>
            <a:off x="1308099" y="2044560"/>
            <a:ext cx="6686111" cy="3135512"/>
          </a:xfrm>
        </p:spPr>
        <p:txBody>
          <a:bodyPr/>
          <a:lstStyle/>
          <a:p>
            <a:pPr marL="571500" indent="-571500">
              <a:buClr>
                <a:srgbClr val="00B050"/>
              </a:buClr>
              <a:buFont typeface="Wingdings" panose="05000000000000000000" pitchFamily="2" charset="2"/>
              <a:buChar char="ü"/>
            </a:pPr>
            <a:r>
              <a:rPr lang="de-DE" sz="2800" b="1" dirty="0"/>
              <a:t>Verständnis: </a:t>
            </a:r>
            <a:r>
              <a:rPr lang="de-DE" sz="2800" dirty="0"/>
              <a:t>KI verarbeitet Daten und erkennt Muster</a:t>
            </a:r>
          </a:p>
          <a:p>
            <a:pPr marL="571500" indent="-571500">
              <a:buClr>
                <a:srgbClr val="00B050"/>
              </a:buClr>
              <a:buFont typeface="Wingdings" panose="05000000000000000000" pitchFamily="2" charset="2"/>
              <a:buChar char="ü"/>
            </a:pPr>
            <a:r>
              <a:rPr lang="de-DE" sz="2800" b="1" dirty="0"/>
              <a:t>Medienkompetenz: </a:t>
            </a:r>
            <a:r>
              <a:rPr lang="de-DE" sz="2800" dirty="0"/>
              <a:t>Fakes und KI-Generierte Inhalte entlarven</a:t>
            </a:r>
          </a:p>
          <a:p>
            <a:pPr marL="571500" indent="-571500">
              <a:buClr>
                <a:srgbClr val="00B050"/>
              </a:buClr>
              <a:buFont typeface="Wingdings" panose="05000000000000000000" pitchFamily="2" charset="2"/>
              <a:buChar char="ü"/>
            </a:pPr>
            <a:r>
              <a:rPr lang="de-DE" sz="2800" b="1" dirty="0"/>
              <a:t>Kritisches Denken: </a:t>
            </a:r>
            <a:r>
              <a:rPr lang="de-DE" sz="2800" dirty="0"/>
              <a:t>Chancen und Risiken im Alltag analysieren</a:t>
            </a:r>
          </a:p>
          <a:p>
            <a:pPr marL="571500" indent="-571500">
              <a:buClr>
                <a:srgbClr val="00B050"/>
              </a:buClr>
              <a:buFont typeface="Wingdings" panose="05000000000000000000" pitchFamily="2" charset="2"/>
              <a:buChar char="ü"/>
            </a:pPr>
            <a:r>
              <a:rPr lang="de-DE" sz="2800" b="1" dirty="0"/>
              <a:t>Berufsperspektive: </a:t>
            </a:r>
            <a:r>
              <a:rPr lang="de-DE" sz="2800" dirty="0"/>
              <a:t>Bildungswege in der modernen IT kennen</a:t>
            </a:r>
            <a:endParaRPr lang="de-AT" sz="2800" dirty="0"/>
          </a:p>
        </p:txBody>
      </p:sp>
      <p:sp>
        <p:nvSpPr>
          <p:cNvPr id="8" name="Fußzeilenplatzhalter 7">
            <a:extLst>
              <a:ext uri="{FF2B5EF4-FFF2-40B4-BE49-F238E27FC236}">
                <a16:creationId xmlns:a16="http://schemas.microsoft.com/office/drawing/2014/main" id="{3209DF4A-A977-006F-EBAE-8A0F1A74273C}"/>
              </a:ext>
            </a:extLst>
          </p:cNvPr>
          <p:cNvSpPr>
            <a:spLocks noGrp="1"/>
          </p:cNvSpPr>
          <p:nvPr>
            <p:ph type="ftr" sz="quarter" idx="15"/>
          </p:nvPr>
        </p:nvSpPr>
        <p:spPr/>
        <p:txBody>
          <a:bodyPr/>
          <a:lstStyle/>
          <a:p>
            <a:r>
              <a:rPr lang="de-DE" dirty="0"/>
              <a:t>KI-Spezialist*in</a:t>
            </a:r>
          </a:p>
        </p:txBody>
      </p:sp>
    </p:spTree>
    <p:extLst>
      <p:ext uri="{BB962C8B-B14F-4D97-AF65-F5344CB8AC3E}">
        <p14:creationId xmlns:p14="http://schemas.microsoft.com/office/powerpoint/2010/main" val="5523264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fad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fad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fad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fade">
                                      <p:cBhvr>
                                        <p:cTn id="22" dur="500"/>
                                        <p:tgtEl>
                                          <p:spTgt spid="7">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099" y="1027635"/>
            <a:ext cx="8252360" cy="436017"/>
          </a:xfrm>
        </p:spPr>
        <p:txBody>
          <a:bodyPr/>
          <a:lstStyle/>
          <a:p>
            <a:r>
              <a:rPr lang="de-DE" dirty="0"/>
              <a:t>Der Status Quo – KI im Jugendalltag</a:t>
            </a:r>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3209DF4A-A977-006F-EBAE-8A0F1A74273C}"/>
              </a:ext>
            </a:extLst>
          </p:cNvPr>
          <p:cNvSpPr>
            <a:spLocks noGrp="1"/>
          </p:cNvSpPr>
          <p:nvPr>
            <p:ph type="ftr" sz="quarter" idx="15"/>
          </p:nvPr>
        </p:nvSpPr>
        <p:spPr/>
        <p:txBody>
          <a:bodyPr/>
          <a:lstStyle/>
          <a:p>
            <a:r>
              <a:rPr lang="de-DE" dirty="0"/>
              <a:t>KI-Spezialist*in</a:t>
            </a:r>
          </a:p>
        </p:txBody>
      </p:sp>
      <p:pic>
        <p:nvPicPr>
          <p:cNvPr id="9" name="Grafik 8">
            <a:extLst>
              <a:ext uri="{FF2B5EF4-FFF2-40B4-BE49-F238E27FC236}">
                <a16:creationId xmlns:a16="http://schemas.microsoft.com/office/drawing/2014/main" id="{70F711AA-BC63-46D2-AB75-AABA0DD4FEED}"/>
              </a:ext>
            </a:extLst>
          </p:cNvPr>
          <p:cNvPicPr>
            <a:picLocks noChangeAspect="1"/>
          </p:cNvPicPr>
          <p:nvPr/>
        </p:nvPicPr>
        <p:blipFill rotWithShape="1">
          <a:blip r:embed="rId2">
            <a:extLst>
              <a:ext uri="{28A0092B-C50C-407E-A947-70E740481C1C}">
                <a14:useLocalDpi xmlns:a14="http://schemas.microsoft.com/office/drawing/2010/main" val="0"/>
              </a:ext>
            </a:extLst>
          </a:blip>
          <a:srcRect l="23840" t="29366" r="23214" b="9365"/>
          <a:stretch/>
        </p:blipFill>
        <p:spPr>
          <a:xfrm>
            <a:off x="2952338" y="2769418"/>
            <a:ext cx="6071424" cy="3952057"/>
          </a:xfrm>
          <a:prstGeom prst="rect">
            <a:avLst/>
          </a:prstGeom>
        </p:spPr>
      </p:pic>
      <p:sp>
        <p:nvSpPr>
          <p:cNvPr id="11" name="Textfeld 10">
            <a:extLst>
              <a:ext uri="{FF2B5EF4-FFF2-40B4-BE49-F238E27FC236}">
                <a16:creationId xmlns:a16="http://schemas.microsoft.com/office/drawing/2014/main" id="{2995E4DD-8C7F-4191-A669-E9A8DB1D4155}"/>
              </a:ext>
            </a:extLst>
          </p:cNvPr>
          <p:cNvSpPr txBox="1"/>
          <p:nvPr/>
        </p:nvSpPr>
        <p:spPr>
          <a:xfrm>
            <a:off x="4793428" y="2538585"/>
            <a:ext cx="4931143" cy="461665"/>
          </a:xfrm>
          <a:prstGeom prst="rect">
            <a:avLst/>
          </a:prstGeom>
          <a:noFill/>
        </p:spPr>
        <p:txBody>
          <a:bodyPr wrap="square" rtlCol="0">
            <a:spAutoFit/>
          </a:bodyPr>
          <a:lstStyle/>
          <a:p>
            <a:pPr algn="ctr"/>
            <a:r>
              <a:rPr lang="de-DE" sz="2400" dirty="0">
                <a:latin typeface="Asap Condensed Medium" panose="020B0604020202020204" charset="0"/>
              </a:rPr>
              <a:t>Aktives Verständnis „Hinter der Fassade“</a:t>
            </a:r>
            <a:endParaRPr lang="de-AT" sz="2400" dirty="0">
              <a:latin typeface="Asap Condensed Medium" panose="020B0604020202020204" charset="0"/>
            </a:endParaRPr>
          </a:p>
        </p:txBody>
      </p:sp>
      <p:grpSp>
        <p:nvGrpSpPr>
          <p:cNvPr id="12" name="Gruppieren 11">
            <a:extLst>
              <a:ext uri="{FF2B5EF4-FFF2-40B4-BE49-F238E27FC236}">
                <a16:creationId xmlns:a16="http://schemas.microsoft.com/office/drawing/2014/main" id="{4AEDE66C-F46E-4955-BDA9-33D0F0DBADFF}"/>
              </a:ext>
            </a:extLst>
          </p:cNvPr>
          <p:cNvGrpSpPr/>
          <p:nvPr/>
        </p:nvGrpSpPr>
        <p:grpSpPr>
          <a:xfrm>
            <a:off x="-108705" y="2330290"/>
            <a:ext cx="3061043" cy="1778866"/>
            <a:chOff x="431800" y="2359796"/>
            <a:chExt cx="3061043" cy="1778866"/>
          </a:xfrm>
        </p:grpSpPr>
        <p:pic>
          <p:nvPicPr>
            <p:cNvPr id="13" name="Grafik 12">
              <a:extLst>
                <a:ext uri="{FF2B5EF4-FFF2-40B4-BE49-F238E27FC236}">
                  <a16:creationId xmlns:a16="http://schemas.microsoft.com/office/drawing/2014/main" id="{CE60BF0B-3ABF-400A-80F2-7DF4BE4A8F86}"/>
                </a:ext>
              </a:extLst>
            </p:cNvPr>
            <p:cNvPicPr>
              <a:picLocks noChangeAspect="1"/>
            </p:cNvPicPr>
            <p:nvPr/>
          </p:nvPicPr>
          <p:blipFill>
            <a:blip r:embed="rId3"/>
            <a:stretch>
              <a:fillRect/>
            </a:stretch>
          </p:blipFill>
          <p:spPr>
            <a:xfrm>
              <a:off x="1152583" y="2359796"/>
              <a:ext cx="1619476" cy="990738"/>
            </a:xfrm>
            <a:prstGeom prst="rect">
              <a:avLst/>
            </a:prstGeom>
          </p:spPr>
        </p:pic>
        <p:sp>
          <p:nvSpPr>
            <p:cNvPr id="14" name="Textfeld 13">
              <a:extLst>
                <a:ext uri="{FF2B5EF4-FFF2-40B4-BE49-F238E27FC236}">
                  <a16:creationId xmlns:a16="http://schemas.microsoft.com/office/drawing/2014/main" id="{8F3ED384-9C7B-49C8-BE44-E670098B73E0}"/>
                </a:ext>
              </a:extLst>
            </p:cNvPr>
            <p:cNvSpPr txBox="1"/>
            <p:nvPr/>
          </p:nvSpPr>
          <p:spPr>
            <a:xfrm>
              <a:off x="431800" y="3307665"/>
              <a:ext cx="3061043" cy="830997"/>
            </a:xfrm>
            <a:prstGeom prst="rect">
              <a:avLst/>
            </a:prstGeom>
            <a:noFill/>
          </p:spPr>
          <p:txBody>
            <a:bodyPr wrap="square" rtlCol="0">
              <a:spAutoFit/>
            </a:bodyPr>
            <a:lstStyle/>
            <a:p>
              <a:pPr algn="ctr"/>
              <a:r>
                <a:rPr lang="de-DE" sz="2400" dirty="0">
                  <a:latin typeface="Asap Condensed Medium" panose="020B0604020202020204" charset="0"/>
                </a:rPr>
                <a:t>Smartphones als zentrales Medium</a:t>
              </a:r>
              <a:endParaRPr lang="de-AT" sz="2400" dirty="0">
                <a:latin typeface="Asap Condensed Medium" panose="020B0604020202020204" charset="0"/>
              </a:endParaRPr>
            </a:p>
          </p:txBody>
        </p:sp>
      </p:grpSp>
      <p:grpSp>
        <p:nvGrpSpPr>
          <p:cNvPr id="15" name="Gruppieren 14">
            <a:extLst>
              <a:ext uri="{FF2B5EF4-FFF2-40B4-BE49-F238E27FC236}">
                <a16:creationId xmlns:a16="http://schemas.microsoft.com/office/drawing/2014/main" id="{8FC363A9-A9A1-4AA3-AEC9-B93BEEB5EA13}"/>
              </a:ext>
            </a:extLst>
          </p:cNvPr>
          <p:cNvGrpSpPr/>
          <p:nvPr/>
        </p:nvGrpSpPr>
        <p:grpSpPr>
          <a:xfrm>
            <a:off x="-299205" y="4139504"/>
            <a:ext cx="3442043" cy="2083266"/>
            <a:chOff x="240047" y="5552768"/>
            <a:chExt cx="3442043" cy="2083266"/>
          </a:xfrm>
        </p:grpSpPr>
        <p:pic>
          <p:nvPicPr>
            <p:cNvPr id="16" name="Grafik 15">
              <a:extLst>
                <a:ext uri="{FF2B5EF4-FFF2-40B4-BE49-F238E27FC236}">
                  <a16:creationId xmlns:a16="http://schemas.microsoft.com/office/drawing/2014/main" id="{A0CFBA06-BB85-43D2-80D3-E56C6770C629}"/>
                </a:ext>
              </a:extLst>
            </p:cNvPr>
            <p:cNvPicPr>
              <a:picLocks noChangeAspect="1"/>
            </p:cNvPicPr>
            <p:nvPr/>
          </p:nvPicPr>
          <p:blipFill>
            <a:blip r:embed="rId4"/>
            <a:stretch>
              <a:fillRect/>
            </a:stretch>
          </p:blipFill>
          <p:spPr>
            <a:xfrm>
              <a:off x="727410" y="5552768"/>
              <a:ext cx="2467319" cy="962159"/>
            </a:xfrm>
            <a:prstGeom prst="rect">
              <a:avLst/>
            </a:prstGeom>
          </p:spPr>
        </p:pic>
        <p:sp>
          <p:nvSpPr>
            <p:cNvPr id="17" name="Textfeld 16">
              <a:extLst>
                <a:ext uri="{FF2B5EF4-FFF2-40B4-BE49-F238E27FC236}">
                  <a16:creationId xmlns:a16="http://schemas.microsoft.com/office/drawing/2014/main" id="{28046A54-37F0-45AA-A9EB-39434CCC02F9}"/>
                </a:ext>
              </a:extLst>
            </p:cNvPr>
            <p:cNvSpPr txBox="1"/>
            <p:nvPr/>
          </p:nvSpPr>
          <p:spPr>
            <a:xfrm>
              <a:off x="240047" y="6435705"/>
              <a:ext cx="3442043" cy="1200329"/>
            </a:xfrm>
            <a:prstGeom prst="rect">
              <a:avLst/>
            </a:prstGeom>
            <a:noFill/>
          </p:spPr>
          <p:txBody>
            <a:bodyPr wrap="square" rtlCol="0">
              <a:spAutoFit/>
            </a:bodyPr>
            <a:lstStyle/>
            <a:p>
              <a:pPr algn="ctr"/>
              <a:r>
                <a:rPr lang="de-DE" sz="2400" dirty="0">
                  <a:latin typeface="Asap Condensed Medium" panose="020B0604020202020204" charset="0"/>
                </a:rPr>
                <a:t>Hohe Nutzung von Algorithmen, Filtern und </a:t>
              </a:r>
              <a:r>
                <a:rPr lang="de-DE" sz="2400" dirty="0" err="1">
                  <a:latin typeface="Asap Condensed Medium" panose="020B0604020202020204" charset="0"/>
                </a:rPr>
                <a:t>Chatbots</a:t>
              </a:r>
              <a:endParaRPr lang="de-AT" sz="2400" dirty="0">
                <a:latin typeface="Asap Condensed Medium" panose="020B0604020202020204" charset="0"/>
              </a:endParaRPr>
            </a:p>
          </p:txBody>
        </p:sp>
      </p:grpSp>
      <p:grpSp>
        <p:nvGrpSpPr>
          <p:cNvPr id="18" name="Gruppieren 17">
            <a:extLst>
              <a:ext uri="{FF2B5EF4-FFF2-40B4-BE49-F238E27FC236}">
                <a16:creationId xmlns:a16="http://schemas.microsoft.com/office/drawing/2014/main" id="{D7BE1CE2-8353-4FE0-B121-6B8100819E8B}"/>
              </a:ext>
            </a:extLst>
          </p:cNvPr>
          <p:cNvGrpSpPr/>
          <p:nvPr/>
        </p:nvGrpSpPr>
        <p:grpSpPr>
          <a:xfrm>
            <a:off x="9130957" y="3685501"/>
            <a:ext cx="3061043" cy="1870163"/>
            <a:chOff x="13004800" y="3563726"/>
            <a:chExt cx="3061043" cy="1870163"/>
          </a:xfrm>
        </p:grpSpPr>
        <p:pic>
          <p:nvPicPr>
            <p:cNvPr id="19" name="Grafik 18">
              <a:extLst>
                <a:ext uri="{FF2B5EF4-FFF2-40B4-BE49-F238E27FC236}">
                  <a16:creationId xmlns:a16="http://schemas.microsoft.com/office/drawing/2014/main" id="{20FF2A0A-F616-4090-ADDD-8812C3FF00A9}"/>
                </a:ext>
              </a:extLst>
            </p:cNvPr>
            <p:cNvPicPr>
              <a:picLocks noChangeAspect="1"/>
            </p:cNvPicPr>
            <p:nvPr/>
          </p:nvPicPr>
          <p:blipFill>
            <a:blip r:embed="rId5"/>
            <a:stretch>
              <a:fillRect/>
            </a:stretch>
          </p:blipFill>
          <p:spPr>
            <a:xfrm>
              <a:off x="13462000" y="3563726"/>
              <a:ext cx="1905266" cy="952633"/>
            </a:xfrm>
            <a:prstGeom prst="rect">
              <a:avLst/>
            </a:prstGeom>
          </p:spPr>
        </p:pic>
        <p:sp>
          <p:nvSpPr>
            <p:cNvPr id="20" name="Textfeld 19">
              <a:extLst>
                <a:ext uri="{FF2B5EF4-FFF2-40B4-BE49-F238E27FC236}">
                  <a16:creationId xmlns:a16="http://schemas.microsoft.com/office/drawing/2014/main" id="{C593D928-8835-4013-B502-FBFF06454136}"/>
                </a:ext>
              </a:extLst>
            </p:cNvPr>
            <p:cNvSpPr txBox="1"/>
            <p:nvPr/>
          </p:nvSpPr>
          <p:spPr>
            <a:xfrm>
              <a:off x="13004800" y="4602892"/>
              <a:ext cx="3061043" cy="830997"/>
            </a:xfrm>
            <a:prstGeom prst="rect">
              <a:avLst/>
            </a:prstGeom>
            <a:noFill/>
          </p:spPr>
          <p:txBody>
            <a:bodyPr wrap="square" rtlCol="0">
              <a:spAutoFit/>
            </a:bodyPr>
            <a:lstStyle/>
            <a:p>
              <a:pPr algn="ctr"/>
              <a:r>
                <a:rPr lang="de-DE" sz="2400" dirty="0">
                  <a:latin typeface="Asap Condensed Medium" panose="020B0604020202020204" charset="0"/>
                </a:rPr>
                <a:t>Geringes Verständnis für die Mechanik dahinter</a:t>
              </a:r>
              <a:endParaRPr lang="de-AT" sz="2400" dirty="0">
                <a:latin typeface="Asap Condensed Medium" panose="020B0604020202020204" charset="0"/>
              </a:endParaRPr>
            </a:p>
          </p:txBody>
        </p:sp>
      </p:grpSp>
      <p:sp>
        <p:nvSpPr>
          <p:cNvPr id="21" name="Rechteck: abgerundete Ecken 20">
            <a:extLst>
              <a:ext uri="{FF2B5EF4-FFF2-40B4-BE49-F238E27FC236}">
                <a16:creationId xmlns:a16="http://schemas.microsoft.com/office/drawing/2014/main" id="{F550CEC4-EFC5-47D0-B995-6954E04259BD}"/>
              </a:ext>
            </a:extLst>
          </p:cNvPr>
          <p:cNvSpPr/>
          <p:nvPr/>
        </p:nvSpPr>
        <p:spPr>
          <a:xfrm>
            <a:off x="1708397" y="1514574"/>
            <a:ext cx="8559305" cy="923828"/>
          </a:xfrm>
          <a:prstGeom prst="roundRect">
            <a:avLst/>
          </a:prstGeom>
          <a:solidFill>
            <a:srgbClr val="C7D1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400" dirty="0">
                <a:solidFill>
                  <a:schemeClr val="tx1"/>
                </a:solidFill>
                <a:latin typeface="Asap Condensed Medium" panose="020B0604020202020204" charset="0"/>
              </a:rPr>
              <a:t>Jugendliche nutzen KI täglich, sind meistens aber reine Konsument*innen. </a:t>
            </a:r>
          </a:p>
          <a:p>
            <a:pPr algn="ctr"/>
            <a:r>
              <a:rPr lang="de-DE" sz="2400" b="1" dirty="0">
                <a:solidFill>
                  <a:schemeClr val="tx1"/>
                </a:solidFill>
                <a:latin typeface="Asap Condensed Medium" panose="020B0604020202020204" charset="0"/>
              </a:rPr>
              <a:t>Die „Blackbox“ KI muss geöffnet werden!</a:t>
            </a:r>
            <a:endParaRPr lang="de-AT" sz="2400" b="1" dirty="0">
              <a:solidFill>
                <a:schemeClr val="tx1"/>
              </a:solidFill>
              <a:latin typeface="Asap Condensed Medium" panose="020B0604020202020204" charset="0"/>
            </a:endParaRPr>
          </a:p>
        </p:txBody>
      </p:sp>
    </p:spTree>
    <p:extLst>
      <p:ext uri="{BB962C8B-B14F-4D97-AF65-F5344CB8AC3E}">
        <p14:creationId xmlns:p14="http://schemas.microsoft.com/office/powerpoint/2010/main" val="2073633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500"/>
                                        <p:tgtEl>
                                          <p:spTgt spid="1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099" y="809627"/>
            <a:ext cx="9998530" cy="872034"/>
          </a:xfrm>
        </p:spPr>
        <p:txBody>
          <a:bodyPr/>
          <a:lstStyle/>
          <a:p>
            <a:r>
              <a:rPr lang="de-DE" dirty="0"/>
              <a:t>Vom passiven Konsum zur aktiven Gestaltung der digitalen Zukunft</a:t>
            </a:r>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3209DF4A-A977-006F-EBAE-8A0F1A74273C}"/>
              </a:ext>
            </a:extLst>
          </p:cNvPr>
          <p:cNvSpPr>
            <a:spLocks noGrp="1"/>
          </p:cNvSpPr>
          <p:nvPr>
            <p:ph type="ftr" sz="quarter" idx="15"/>
          </p:nvPr>
        </p:nvSpPr>
        <p:spPr/>
        <p:txBody>
          <a:bodyPr/>
          <a:lstStyle/>
          <a:p>
            <a:r>
              <a:rPr lang="de-DE" dirty="0"/>
              <a:t>KI-Spezialist*in</a:t>
            </a:r>
          </a:p>
        </p:txBody>
      </p:sp>
      <p:pic>
        <p:nvPicPr>
          <p:cNvPr id="22" name="Grafik 21">
            <a:extLst>
              <a:ext uri="{FF2B5EF4-FFF2-40B4-BE49-F238E27FC236}">
                <a16:creationId xmlns:a16="http://schemas.microsoft.com/office/drawing/2014/main" id="{8C05FF45-BF03-43DC-8A77-BB03B052BC65}"/>
              </a:ext>
            </a:extLst>
          </p:cNvPr>
          <p:cNvPicPr>
            <a:picLocks noChangeAspect="1"/>
          </p:cNvPicPr>
          <p:nvPr/>
        </p:nvPicPr>
        <p:blipFill rotWithShape="1">
          <a:blip r:embed="rId2">
            <a:clrChange>
              <a:clrFrom>
                <a:srgbClr val="F7F7F5"/>
              </a:clrFrom>
              <a:clrTo>
                <a:srgbClr val="F7F7F5">
                  <a:alpha val="0"/>
                </a:srgbClr>
              </a:clrTo>
            </a:clrChange>
            <a:extLst>
              <a:ext uri="{28A0092B-C50C-407E-A947-70E740481C1C}">
                <a14:useLocalDpi xmlns:a14="http://schemas.microsoft.com/office/drawing/2010/main" val="0"/>
              </a:ext>
            </a:extLst>
          </a:blip>
          <a:srcRect l="11340" t="28490" r="12500" b="33675"/>
          <a:stretch/>
        </p:blipFill>
        <p:spPr>
          <a:xfrm>
            <a:off x="541564" y="2214997"/>
            <a:ext cx="10892972" cy="3035712"/>
          </a:xfrm>
          <a:prstGeom prst="rect">
            <a:avLst/>
          </a:prstGeom>
        </p:spPr>
      </p:pic>
      <p:grpSp>
        <p:nvGrpSpPr>
          <p:cNvPr id="24" name="Gruppieren 23">
            <a:extLst>
              <a:ext uri="{FF2B5EF4-FFF2-40B4-BE49-F238E27FC236}">
                <a16:creationId xmlns:a16="http://schemas.microsoft.com/office/drawing/2014/main" id="{8099DDE7-C979-4B7B-AE6D-D401EF2ABFB3}"/>
              </a:ext>
            </a:extLst>
          </p:cNvPr>
          <p:cNvGrpSpPr/>
          <p:nvPr/>
        </p:nvGrpSpPr>
        <p:grpSpPr>
          <a:xfrm>
            <a:off x="0" y="2357028"/>
            <a:ext cx="2362200" cy="1375825"/>
            <a:chOff x="281898" y="3309910"/>
            <a:chExt cx="2362200" cy="1375825"/>
          </a:xfrm>
        </p:grpSpPr>
        <p:pic>
          <p:nvPicPr>
            <p:cNvPr id="25" name="Grafik 24">
              <a:extLst>
                <a:ext uri="{FF2B5EF4-FFF2-40B4-BE49-F238E27FC236}">
                  <a16:creationId xmlns:a16="http://schemas.microsoft.com/office/drawing/2014/main" id="{EB79C7ED-73B8-4D16-AC9E-9E17A535EA57}"/>
                </a:ext>
              </a:extLst>
            </p:cNvPr>
            <p:cNvPicPr>
              <a:picLocks noChangeAspect="1"/>
            </p:cNvPicPr>
            <p:nvPr/>
          </p:nvPicPr>
          <p:blipFill>
            <a:blip r:embed="rId3">
              <a:clrChange>
                <a:clrFrom>
                  <a:srgbClr val="F5F5F3"/>
                </a:clrFrom>
                <a:clrTo>
                  <a:srgbClr val="F5F5F3">
                    <a:alpha val="0"/>
                  </a:srgbClr>
                </a:clrTo>
              </a:clrChange>
            </a:blip>
            <a:stretch>
              <a:fillRect/>
            </a:stretch>
          </p:blipFill>
          <p:spPr>
            <a:xfrm>
              <a:off x="777103" y="3309910"/>
              <a:ext cx="1371791" cy="857370"/>
            </a:xfrm>
            <a:prstGeom prst="rect">
              <a:avLst/>
            </a:prstGeom>
          </p:spPr>
        </p:pic>
        <p:sp>
          <p:nvSpPr>
            <p:cNvPr id="26" name="Textfeld 25">
              <a:extLst>
                <a:ext uri="{FF2B5EF4-FFF2-40B4-BE49-F238E27FC236}">
                  <a16:creationId xmlns:a16="http://schemas.microsoft.com/office/drawing/2014/main" id="{CA379E44-BD81-4553-A69F-8B81623EF8A9}"/>
                </a:ext>
              </a:extLst>
            </p:cNvPr>
            <p:cNvSpPr txBox="1"/>
            <p:nvPr/>
          </p:nvSpPr>
          <p:spPr>
            <a:xfrm>
              <a:off x="281898" y="4039404"/>
              <a:ext cx="2362200" cy="646331"/>
            </a:xfrm>
            <a:prstGeom prst="rect">
              <a:avLst/>
            </a:prstGeom>
            <a:noFill/>
          </p:spPr>
          <p:txBody>
            <a:bodyPr wrap="square" rtlCol="0">
              <a:spAutoFit/>
            </a:bodyPr>
            <a:lstStyle/>
            <a:p>
              <a:pPr algn="ctr"/>
              <a:r>
                <a:rPr lang="de-DE" sz="3600" b="1" dirty="0">
                  <a:latin typeface="Asap Condensed Medium" panose="020B0604020202020204" charset="0"/>
                </a:rPr>
                <a:t>Konsum</a:t>
              </a:r>
              <a:endParaRPr lang="de-AT" sz="3600" b="1" dirty="0">
                <a:latin typeface="Asap Condensed Medium" panose="020B0604020202020204" charset="0"/>
              </a:endParaRPr>
            </a:p>
          </p:txBody>
        </p:sp>
      </p:grpSp>
      <p:grpSp>
        <p:nvGrpSpPr>
          <p:cNvPr id="27" name="Gruppieren 26">
            <a:extLst>
              <a:ext uri="{FF2B5EF4-FFF2-40B4-BE49-F238E27FC236}">
                <a16:creationId xmlns:a16="http://schemas.microsoft.com/office/drawing/2014/main" id="{14AE8F08-C982-4AC2-A493-F1C160AB1181}"/>
              </a:ext>
            </a:extLst>
          </p:cNvPr>
          <p:cNvGrpSpPr/>
          <p:nvPr/>
        </p:nvGrpSpPr>
        <p:grpSpPr>
          <a:xfrm>
            <a:off x="9829800" y="2046436"/>
            <a:ext cx="2362200" cy="1817045"/>
            <a:chOff x="13678585" y="2978031"/>
            <a:chExt cx="2362200" cy="1817045"/>
          </a:xfrm>
        </p:grpSpPr>
        <p:pic>
          <p:nvPicPr>
            <p:cNvPr id="28" name="Grafik 27">
              <a:extLst>
                <a:ext uri="{FF2B5EF4-FFF2-40B4-BE49-F238E27FC236}">
                  <a16:creationId xmlns:a16="http://schemas.microsoft.com/office/drawing/2014/main" id="{A4E6C580-5F71-4E33-8020-29680A8421BE}"/>
                </a:ext>
              </a:extLst>
            </p:cNvPr>
            <p:cNvPicPr>
              <a:picLocks noChangeAspect="1"/>
            </p:cNvPicPr>
            <p:nvPr/>
          </p:nvPicPr>
          <p:blipFill>
            <a:blip r:embed="rId4">
              <a:clrChange>
                <a:clrFrom>
                  <a:srgbClr val="F6F6F4"/>
                </a:clrFrom>
                <a:clrTo>
                  <a:srgbClr val="F6F6F4">
                    <a:alpha val="0"/>
                  </a:srgbClr>
                </a:clrTo>
              </a:clrChange>
            </a:blip>
            <a:stretch>
              <a:fillRect/>
            </a:stretch>
          </p:blipFill>
          <p:spPr>
            <a:xfrm>
              <a:off x="14240474" y="2978031"/>
              <a:ext cx="1238423" cy="1247949"/>
            </a:xfrm>
            <a:prstGeom prst="rect">
              <a:avLst/>
            </a:prstGeom>
          </p:spPr>
        </p:pic>
        <p:sp>
          <p:nvSpPr>
            <p:cNvPr id="29" name="Textfeld 28">
              <a:extLst>
                <a:ext uri="{FF2B5EF4-FFF2-40B4-BE49-F238E27FC236}">
                  <a16:creationId xmlns:a16="http://schemas.microsoft.com/office/drawing/2014/main" id="{8A229773-4CDF-4557-9C95-B6388701248D}"/>
                </a:ext>
              </a:extLst>
            </p:cNvPr>
            <p:cNvSpPr txBox="1"/>
            <p:nvPr/>
          </p:nvSpPr>
          <p:spPr>
            <a:xfrm>
              <a:off x="13678585" y="4148745"/>
              <a:ext cx="2362200" cy="646331"/>
            </a:xfrm>
            <a:prstGeom prst="rect">
              <a:avLst/>
            </a:prstGeom>
            <a:noFill/>
          </p:spPr>
          <p:txBody>
            <a:bodyPr wrap="square" rtlCol="0">
              <a:spAutoFit/>
            </a:bodyPr>
            <a:lstStyle/>
            <a:p>
              <a:pPr algn="ctr"/>
              <a:r>
                <a:rPr lang="de-DE" sz="3600" b="1" dirty="0">
                  <a:latin typeface="Asap Condensed Medium" panose="020B0604020202020204" charset="0"/>
                </a:rPr>
                <a:t>Gestaltung</a:t>
              </a:r>
              <a:endParaRPr lang="de-AT" sz="3600" b="1" dirty="0">
                <a:latin typeface="Asap Condensed Medium" panose="020B0604020202020204" charset="0"/>
              </a:endParaRPr>
            </a:p>
          </p:txBody>
        </p:sp>
      </p:grpSp>
      <p:pic>
        <p:nvPicPr>
          <p:cNvPr id="30" name="Grafik 29">
            <a:extLst>
              <a:ext uri="{FF2B5EF4-FFF2-40B4-BE49-F238E27FC236}">
                <a16:creationId xmlns:a16="http://schemas.microsoft.com/office/drawing/2014/main" id="{DF4E1E2E-8F2E-458F-B6F0-C61F13876645}"/>
              </a:ext>
            </a:extLst>
          </p:cNvPr>
          <p:cNvPicPr>
            <a:picLocks noChangeAspect="1"/>
          </p:cNvPicPr>
          <p:nvPr/>
        </p:nvPicPr>
        <p:blipFill rotWithShape="1">
          <a:blip r:embed="rId2">
            <a:extLst>
              <a:ext uri="{28A0092B-C50C-407E-A947-70E740481C1C}">
                <a14:useLocalDpi xmlns:a14="http://schemas.microsoft.com/office/drawing/2010/main" val="0"/>
              </a:ext>
            </a:extLst>
          </a:blip>
          <a:srcRect l="3046" t="66325" r="3125" b="4503"/>
          <a:stretch/>
        </p:blipFill>
        <p:spPr>
          <a:xfrm>
            <a:off x="2164394" y="5052105"/>
            <a:ext cx="7647311" cy="1333747"/>
          </a:xfrm>
          <a:prstGeom prst="rect">
            <a:avLst/>
          </a:prstGeom>
        </p:spPr>
      </p:pic>
      <p:sp>
        <p:nvSpPr>
          <p:cNvPr id="2" name="Rechteck 1">
            <a:extLst>
              <a:ext uri="{FF2B5EF4-FFF2-40B4-BE49-F238E27FC236}">
                <a16:creationId xmlns:a16="http://schemas.microsoft.com/office/drawing/2014/main" id="{F9A4BD6C-6BA6-4637-9088-7FA42EFA3E2F}"/>
              </a:ext>
            </a:extLst>
          </p:cNvPr>
          <p:cNvSpPr/>
          <p:nvPr/>
        </p:nvSpPr>
        <p:spPr>
          <a:xfrm>
            <a:off x="2191553" y="5407831"/>
            <a:ext cx="2516248" cy="830997"/>
          </a:xfrm>
          <a:prstGeom prst="rect">
            <a:avLst/>
          </a:prstGeom>
        </p:spPr>
        <p:txBody>
          <a:bodyPr wrap="square">
            <a:spAutoFit/>
          </a:bodyPr>
          <a:lstStyle/>
          <a:p>
            <a:r>
              <a:rPr lang="de-DE" sz="1600" dirty="0">
                <a:latin typeface="Asap Condensed Medium" panose="020B0604020202020204" charset="0"/>
              </a:rPr>
              <a:t>Förderung digitaler Kompetenzen bei </a:t>
            </a:r>
          </a:p>
          <a:p>
            <a:r>
              <a:rPr lang="de-DE" sz="1600" dirty="0">
                <a:latin typeface="Asap Condensed Medium" panose="020B0604020202020204" charset="0"/>
              </a:rPr>
              <a:t>13 bis 16 jährigen </a:t>
            </a:r>
            <a:endParaRPr lang="de-AT" sz="1600" dirty="0">
              <a:latin typeface="Asap Condensed Medium" panose="020B0604020202020204" charset="0"/>
            </a:endParaRPr>
          </a:p>
        </p:txBody>
      </p:sp>
      <p:sp>
        <p:nvSpPr>
          <p:cNvPr id="31" name="Rechteck 30">
            <a:extLst>
              <a:ext uri="{FF2B5EF4-FFF2-40B4-BE49-F238E27FC236}">
                <a16:creationId xmlns:a16="http://schemas.microsoft.com/office/drawing/2014/main" id="{A1C557BC-D0BD-4C00-B5B6-09C469D6B9F9}"/>
              </a:ext>
            </a:extLst>
          </p:cNvPr>
          <p:cNvSpPr/>
          <p:nvPr/>
        </p:nvSpPr>
        <p:spPr>
          <a:xfrm>
            <a:off x="5037050" y="5402782"/>
            <a:ext cx="1258124" cy="830997"/>
          </a:xfrm>
          <a:prstGeom prst="rect">
            <a:avLst/>
          </a:prstGeom>
        </p:spPr>
        <p:txBody>
          <a:bodyPr wrap="square">
            <a:spAutoFit/>
          </a:bodyPr>
          <a:lstStyle/>
          <a:p>
            <a:r>
              <a:rPr lang="de-DE" sz="1600" dirty="0">
                <a:latin typeface="Asap Condensed Medium" panose="020B0604020202020204" charset="0"/>
              </a:rPr>
              <a:t>Aufzeigen von </a:t>
            </a:r>
          </a:p>
          <a:p>
            <a:r>
              <a:rPr lang="de-DE" sz="1600" dirty="0">
                <a:latin typeface="Asap Condensed Medium" panose="020B0604020202020204" charset="0"/>
              </a:rPr>
              <a:t>IT Zukunfts-</a:t>
            </a:r>
          </a:p>
          <a:p>
            <a:r>
              <a:rPr lang="de-DE" sz="1600" dirty="0">
                <a:latin typeface="Asap Condensed Medium" panose="020B0604020202020204" charset="0"/>
              </a:rPr>
              <a:t>perspektiven</a:t>
            </a:r>
            <a:endParaRPr lang="de-AT" sz="1600" dirty="0">
              <a:latin typeface="Asap Condensed Medium" panose="020B0604020202020204" charset="0"/>
            </a:endParaRPr>
          </a:p>
        </p:txBody>
      </p:sp>
      <p:sp>
        <p:nvSpPr>
          <p:cNvPr id="32" name="Rechteck 31">
            <a:extLst>
              <a:ext uri="{FF2B5EF4-FFF2-40B4-BE49-F238E27FC236}">
                <a16:creationId xmlns:a16="http://schemas.microsoft.com/office/drawing/2014/main" id="{0123DBC9-9673-4B8C-86D9-461D68E7FFC7}"/>
              </a:ext>
            </a:extLst>
          </p:cNvPr>
          <p:cNvSpPr/>
          <p:nvPr/>
        </p:nvSpPr>
        <p:spPr>
          <a:xfrm>
            <a:off x="7322274" y="5324234"/>
            <a:ext cx="2028732" cy="1015663"/>
          </a:xfrm>
          <a:prstGeom prst="rect">
            <a:avLst/>
          </a:prstGeom>
        </p:spPr>
        <p:txBody>
          <a:bodyPr wrap="square">
            <a:spAutoFit/>
          </a:bodyPr>
          <a:lstStyle/>
          <a:p>
            <a:r>
              <a:rPr lang="de-DE" sz="1500" dirty="0">
                <a:latin typeface="Asap Condensed Medium" panose="020B0604020202020204" charset="0"/>
              </a:rPr>
              <a:t>Bekämpfung des Fachkräftemangels </a:t>
            </a:r>
          </a:p>
          <a:p>
            <a:r>
              <a:rPr lang="de-DE" sz="1500" dirty="0">
                <a:latin typeface="Asap Condensed Medium" panose="020B0604020202020204" charset="0"/>
              </a:rPr>
              <a:t>durch moderne Berufsorientierung</a:t>
            </a:r>
          </a:p>
        </p:txBody>
      </p:sp>
    </p:spTree>
    <p:extLst>
      <p:ext uri="{BB962C8B-B14F-4D97-AF65-F5344CB8AC3E}">
        <p14:creationId xmlns:p14="http://schemas.microsoft.com/office/powerpoint/2010/main" val="134151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099" y="1027635"/>
            <a:ext cx="9998530" cy="436017"/>
          </a:xfrm>
        </p:spPr>
        <p:txBody>
          <a:bodyPr/>
          <a:lstStyle/>
          <a:p>
            <a:r>
              <a:rPr lang="de-DE" dirty="0"/>
              <a:t>Was macht ein*e KI-Spezialist*in?</a:t>
            </a:r>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3209DF4A-A977-006F-EBAE-8A0F1A74273C}"/>
              </a:ext>
            </a:extLst>
          </p:cNvPr>
          <p:cNvSpPr>
            <a:spLocks noGrp="1"/>
          </p:cNvSpPr>
          <p:nvPr>
            <p:ph type="ftr" sz="quarter" idx="15"/>
          </p:nvPr>
        </p:nvSpPr>
        <p:spPr/>
        <p:txBody>
          <a:bodyPr/>
          <a:lstStyle/>
          <a:p>
            <a:r>
              <a:rPr lang="de-DE" dirty="0"/>
              <a:t>KI-Spezialist*in</a:t>
            </a:r>
          </a:p>
        </p:txBody>
      </p:sp>
      <p:sp>
        <p:nvSpPr>
          <p:cNvPr id="16" name="Textfeld 15">
            <a:extLst>
              <a:ext uri="{FF2B5EF4-FFF2-40B4-BE49-F238E27FC236}">
                <a16:creationId xmlns:a16="http://schemas.microsoft.com/office/drawing/2014/main" id="{8622B962-C955-4B9C-AF8C-45E5F199F676}"/>
              </a:ext>
            </a:extLst>
          </p:cNvPr>
          <p:cNvSpPr txBox="1"/>
          <p:nvPr/>
        </p:nvSpPr>
        <p:spPr>
          <a:xfrm>
            <a:off x="1218995" y="1436912"/>
            <a:ext cx="7365169" cy="400110"/>
          </a:xfrm>
          <a:prstGeom prst="rect">
            <a:avLst/>
          </a:prstGeom>
          <a:noFill/>
        </p:spPr>
        <p:txBody>
          <a:bodyPr wrap="square" rtlCol="0">
            <a:spAutoFit/>
          </a:bodyPr>
          <a:lstStyle/>
          <a:p>
            <a:r>
              <a:rPr lang="de-DE" sz="2000" dirty="0">
                <a:latin typeface="Asap Condensed Medium" panose="020B0604020202020204" charset="0"/>
              </a:rPr>
              <a:t>KI-Spezialist*in ist ein Sammelbegriff für moderne, datengetriebene IT-Berufe</a:t>
            </a:r>
            <a:endParaRPr lang="de-AT" sz="2000" dirty="0">
              <a:latin typeface="Asap Condensed Medium" panose="020B0604020202020204" charset="0"/>
            </a:endParaRPr>
          </a:p>
        </p:txBody>
      </p:sp>
      <p:pic>
        <p:nvPicPr>
          <p:cNvPr id="17" name="Grafik 16">
            <a:extLst>
              <a:ext uri="{FF2B5EF4-FFF2-40B4-BE49-F238E27FC236}">
                <a16:creationId xmlns:a16="http://schemas.microsoft.com/office/drawing/2014/main" id="{CA21BFAC-2E3A-46AB-8294-B53F1C6467A4}"/>
              </a:ext>
            </a:extLst>
          </p:cNvPr>
          <p:cNvPicPr>
            <a:picLocks noChangeAspect="1"/>
          </p:cNvPicPr>
          <p:nvPr/>
        </p:nvPicPr>
        <p:blipFill rotWithShape="1">
          <a:blip r:embed="rId3">
            <a:clrChange>
              <a:clrFrom>
                <a:srgbClr val="F6F5F3"/>
              </a:clrFrom>
              <a:clrTo>
                <a:srgbClr val="F6F5F3">
                  <a:alpha val="0"/>
                </a:srgbClr>
              </a:clrTo>
            </a:clrChange>
            <a:extLst>
              <a:ext uri="{28A0092B-C50C-407E-A947-70E740481C1C}">
                <a14:useLocalDpi xmlns:a14="http://schemas.microsoft.com/office/drawing/2010/main" val="0"/>
              </a:ext>
            </a:extLst>
          </a:blip>
          <a:srcRect l="34164" t="35714" r="34374" b="11112"/>
          <a:stretch/>
        </p:blipFill>
        <p:spPr>
          <a:xfrm>
            <a:off x="4330753" y="2779558"/>
            <a:ext cx="2897362" cy="2754556"/>
          </a:xfrm>
          <a:prstGeom prst="rect">
            <a:avLst/>
          </a:prstGeom>
        </p:spPr>
      </p:pic>
      <p:grpSp>
        <p:nvGrpSpPr>
          <p:cNvPr id="18" name="Gruppieren 17">
            <a:extLst>
              <a:ext uri="{FF2B5EF4-FFF2-40B4-BE49-F238E27FC236}">
                <a16:creationId xmlns:a16="http://schemas.microsoft.com/office/drawing/2014/main" id="{714AC005-D0A9-4193-8992-63025AADF78F}"/>
              </a:ext>
            </a:extLst>
          </p:cNvPr>
          <p:cNvGrpSpPr/>
          <p:nvPr/>
        </p:nvGrpSpPr>
        <p:grpSpPr>
          <a:xfrm>
            <a:off x="393470" y="2224833"/>
            <a:ext cx="2231960" cy="1732779"/>
            <a:chOff x="901766" y="3078140"/>
            <a:chExt cx="2231960" cy="1732779"/>
          </a:xfrm>
        </p:grpSpPr>
        <p:pic>
          <p:nvPicPr>
            <p:cNvPr id="19" name="Grafik 18">
              <a:extLst>
                <a:ext uri="{FF2B5EF4-FFF2-40B4-BE49-F238E27FC236}">
                  <a16:creationId xmlns:a16="http://schemas.microsoft.com/office/drawing/2014/main" id="{4C2B6DB2-573E-404E-89D9-AAFE91506517}"/>
                </a:ext>
              </a:extLst>
            </p:cNvPr>
            <p:cNvPicPr>
              <a:picLocks noChangeAspect="1"/>
            </p:cNvPicPr>
            <p:nvPr/>
          </p:nvPicPr>
          <p:blipFill>
            <a:blip r:embed="rId4"/>
            <a:stretch>
              <a:fillRect/>
            </a:stretch>
          </p:blipFill>
          <p:spPr>
            <a:xfrm>
              <a:off x="1698624" y="3078140"/>
              <a:ext cx="849600" cy="809461"/>
            </a:xfrm>
            <a:prstGeom prst="rect">
              <a:avLst/>
            </a:prstGeom>
          </p:spPr>
        </p:pic>
        <p:sp>
          <p:nvSpPr>
            <p:cNvPr id="20" name="Textfeld 19">
              <a:extLst>
                <a:ext uri="{FF2B5EF4-FFF2-40B4-BE49-F238E27FC236}">
                  <a16:creationId xmlns:a16="http://schemas.microsoft.com/office/drawing/2014/main" id="{5A6B011B-8116-4911-9A89-E717A8867C59}"/>
                </a:ext>
              </a:extLst>
            </p:cNvPr>
            <p:cNvSpPr txBox="1"/>
            <p:nvPr/>
          </p:nvSpPr>
          <p:spPr>
            <a:xfrm>
              <a:off x="901766" y="3795256"/>
              <a:ext cx="2231960" cy="1015663"/>
            </a:xfrm>
            <a:prstGeom prst="rect">
              <a:avLst/>
            </a:prstGeom>
            <a:noFill/>
          </p:spPr>
          <p:txBody>
            <a:bodyPr wrap="square" rtlCol="0">
              <a:spAutoFit/>
            </a:bodyPr>
            <a:lstStyle/>
            <a:p>
              <a:pPr algn="ctr"/>
              <a:r>
                <a:rPr lang="de-DE" sz="2000" b="1" dirty="0">
                  <a:latin typeface="Asap Condensed Medium" panose="020B0604020202020204" charset="0"/>
                </a:rPr>
                <a:t>Daten sammeln, vorbereiten &amp; analysieren</a:t>
              </a:r>
              <a:endParaRPr lang="de-AT" sz="2000" b="1" dirty="0">
                <a:latin typeface="Asap Condensed Medium" panose="020B0604020202020204" charset="0"/>
              </a:endParaRPr>
            </a:p>
          </p:txBody>
        </p:sp>
      </p:grpSp>
      <p:grpSp>
        <p:nvGrpSpPr>
          <p:cNvPr id="21" name="Gruppieren 20">
            <a:extLst>
              <a:ext uri="{FF2B5EF4-FFF2-40B4-BE49-F238E27FC236}">
                <a16:creationId xmlns:a16="http://schemas.microsoft.com/office/drawing/2014/main" id="{0C8E5790-9C3F-4F04-BBC1-36E63E0C2397}"/>
              </a:ext>
            </a:extLst>
          </p:cNvPr>
          <p:cNvGrpSpPr/>
          <p:nvPr/>
        </p:nvGrpSpPr>
        <p:grpSpPr>
          <a:xfrm>
            <a:off x="463059" y="4535835"/>
            <a:ext cx="2111376" cy="1546958"/>
            <a:chOff x="889000" y="6340022"/>
            <a:chExt cx="2111376" cy="1546958"/>
          </a:xfrm>
        </p:grpSpPr>
        <p:pic>
          <p:nvPicPr>
            <p:cNvPr id="23" name="Grafik 22">
              <a:extLst>
                <a:ext uri="{FF2B5EF4-FFF2-40B4-BE49-F238E27FC236}">
                  <a16:creationId xmlns:a16="http://schemas.microsoft.com/office/drawing/2014/main" id="{7ED46CC5-8DF0-4538-8423-D9B4B1E56FFB}"/>
                </a:ext>
              </a:extLst>
            </p:cNvPr>
            <p:cNvPicPr>
              <a:picLocks noChangeAspect="1"/>
            </p:cNvPicPr>
            <p:nvPr/>
          </p:nvPicPr>
          <p:blipFill>
            <a:blip r:embed="rId5"/>
            <a:stretch>
              <a:fillRect/>
            </a:stretch>
          </p:blipFill>
          <p:spPr>
            <a:xfrm>
              <a:off x="1433488" y="6340022"/>
              <a:ext cx="1022400" cy="839072"/>
            </a:xfrm>
            <a:prstGeom prst="rect">
              <a:avLst/>
            </a:prstGeom>
          </p:spPr>
        </p:pic>
        <p:sp>
          <p:nvSpPr>
            <p:cNvPr id="33" name="Textfeld 32">
              <a:extLst>
                <a:ext uri="{FF2B5EF4-FFF2-40B4-BE49-F238E27FC236}">
                  <a16:creationId xmlns:a16="http://schemas.microsoft.com/office/drawing/2014/main" id="{F87B6E10-B60E-444F-A464-C796112AF3C7}"/>
                </a:ext>
              </a:extLst>
            </p:cNvPr>
            <p:cNvSpPr txBox="1"/>
            <p:nvPr/>
          </p:nvSpPr>
          <p:spPr>
            <a:xfrm>
              <a:off x="889000" y="7179094"/>
              <a:ext cx="2111376" cy="707886"/>
            </a:xfrm>
            <a:prstGeom prst="rect">
              <a:avLst/>
            </a:prstGeom>
            <a:noFill/>
          </p:spPr>
          <p:txBody>
            <a:bodyPr wrap="square" rtlCol="0">
              <a:spAutoFit/>
            </a:bodyPr>
            <a:lstStyle/>
            <a:p>
              <a:pPr algn="ctr"/>
              <a:r>
                <a:rPr lang="de-DE" sz="2000" b="1" dirty="0">
                  <a:latin typeface="Asap Condensed Medium" panose="020B0604020202020204" charset="0"/>
                </a:rPr>
                <a:t>Ethische Aspekte &amp; </a:t>
              </a:r>
            </a:p>
            <a:p>
              <a:pPr algn="ctr"/>
              <a:r>
                <a:rPr lang="de-DE" sz="2000" b="1" dirty="0">
                  <a:latin typeface="Asap Condensed Medium" panose="020B0604020202020204" charset="0"/>
                </a:rPr>
                <a:t>Fairness sichern</a:t>
              </a:r>
              <a:endParaRPr lang="de-AT" sz="2000" b="1" dirty="0">
                <a:latin typeface="Asap Condensed Medium" panose="020B0604020202020204" charset="0"/>
              </a:endParaRPr>
            </a:p>
          </p:txBody>
        </p:sp>
      </p:grpSp>
      <p:grpSp>
        <p:nvGrpSpPr>
          <p:cNvPr id="34" name="Gruppieren 33">
            <a:extLst>
              <a:ext uri="{FF2B5EF4-FFF2-40B4-BE49-F238E27FC236}">
                <a16:creationId xmlns:a16="http://schemas.microsoft.com/office/drawing/2014/main" id="{E22AE49D-08F7-4E15-8831-83957C2208A7}"/>
              </a:ext>
            </a:extLst>
          </p:cNvPr>
          <p:cNvGrpSpPr/>
          <p:nvPr/>
        </p:nvGrpSpPr>
        <p:grpSpPr>
          <a:xfrm>
            <a:off x="9605521" y="2216967"/>
            <a:ext cx="2395980" cy="1511519"/>
            <a:chOff x="12208849" y="3211955"/>
            <a:chExt cx="2395980" cy="1511519"/>
          </a:xfrm>
        </p:grpSpPr>
        <p:pic>
          <p:nvPicPr>
            <p:cNvPr id="35" name="Grafik 34">
              <a:extLst>
                <a:ext uri="{FF2B5EF4-FFF2-40B4-BE49-F238E27FC236}">
                  <a16:creationId xmlns:a16="http://schemas.microsoft.com/office/drawing/2014/main" id="{889D6F42-AF25-48F2-973F-7771C040A852}"/>
                </a:ext>
              </a:extLst>
            </p:cNvPr>
            <p:cNvPicPr>
              <a:picLocks noChangeAspect="1"/>
            </p:cNvPicPr>
            <p:nvPr/>
          </p:nvPicPr>
          <p:blipFill>
            <a:blip r:embed="rId6"/>
            <a:stretch>
              <a:fillRect/>
            </a:stretch>
          </p:blipFill>
          <p:spPr>
            <a:xfrm>
              <a:off x="13039592" y="3211955"/>
              <a:ext cx="831600" cy="785031"/>
            </a:xfrm>
            <a:prstGeom prst="rect">
              <a:avLst/>
            </a:prstGeom>
          </p:spPr>
        </p:pic>
        <p:sp>
          <p:nvSpPr>
            <p:cNvPr id="36" name="Textfeld 35">
              <a:extLst>
                <a:ext uri="{FF2B5EF4-FFF2-40B4-BE49-F238E27FC236}">
                  <a16:creationId xmlns:a16="http://schemas.microsoft.com/office/drawing/2014/main" id="{2777AB27-69EF-46D9-8472-0D57D49CF076}"/>
                </a:ext>
              </a:extLst>
            </p:cNvPr>
            <p:cNvSpPr txBox="1"/>
            <p:nvPr/>
          </p:nvSpPr>
          <p:spPr>
            <a:xfrm>
              <a:off x="12208849" y="4015588"/>
              <a:ext cx="2395980" cy="707886"/>
            </a:xfrm>
            <a:prstGeom prst="rect">
              <a:avLst/>
            </a:prstGeom>
            <a:noFill/>
          </p:spPr>
          <p:txBody>
            <a:bodyPr wrap="square" rtlCol="0">
              <a:spAutoFit/>
            </a:bodyPr>
            <a:lstStyle/>
            <a:p>
              <a:pPr algn="ctr"/>
              <a:r>
                <a:rPr lang="de-DE" sz="2000" b="1" dirty="0">
                  <a:latin typeface="Asap Condensed Medium" panose="020B0604020202020204" charset="0"/>
                </a:rPr>
                <a:t>KI-Modelle trainieren &amp;</a:t>
              </a:r>
            </a:p>
            <a:p>
              <a:pPr algn="ctr"/>
              <a:r>
                <a:rPr lang="de-DE" sz="2000" b="1" dirty="0">
                  <a:latin typeface="Asap Condensed Medium" panose="020B0604020202020204" charset="0"/>
                </a:rPr>
                <a:t> testen</a:t>
              </a:r>
              <a:endParaRPr lang="de-AT" sz="2000" b="1" dirty="0">
                <a:latin typeface="Asap Condensed Medium" panose="020B0604020202020204" charset="0"/>
              </a:endParaRPr>
            </a:p>
          </p:txBody>
        </p:sp>
      </p:grpSp>
      <p:grpSp>
        <p:nvGrpSpPr>
          <p:cNvPr id="37" name="Gruppieren 36">
            <a:extLst>
              <a:ext uri="{FF2B5EF4-FFF2-40B4-BE49-F238E27FC236}">
                <a16:creationId xmlns:a16="http://schemas.microsoft.com/office/drawing/2014/main" id="{1264C947-CD0E-46E2-97F2-00A689E01B36}"/>
              </a:ext>
            </a:extLst>
          </p:cNvPr>
          <p:cNvGrpSpPr/>
          <p:nvPr/>
        </p:nvGrpSpPr>
        <p:grpSpPr>
          <a:xfrm>
            <a:off x="10199410" y="4535835"/>
            <a:ext cx="1411565" cy="1487054"/>
            <a:chOff x="12305957" y="6434971"/>
            <a:chExt cx="1411565" cy="1487054"/>
          </a:xfrm>
        </p:grpSpPr>
        <p:pic>
          <p:nvPicPr>
            <p:cNvPr id="38" name="Grafik 37">
              <a:extLst>
                <a:ext uri="{FF2B5EF4-FFF2-40B4-BE49-F238E27FC236}">
                  <a16:creationId xmlns:a16="http://schemas.microsoft.com/office/drawing/2014/main" id="{B37E25F6-4579-4CCE-A76A-2F0363956F6E}"/>
                </a:ext>
              </a:extLst>
            </p:cNvPr>
            <p:cNvPicPr>
              <a:picLocks noChangeAspect="1"/>
            </p:cNvPicPr>
            <p:nvPr/>
          </p:nvPicPr>
          <p:blipFill>
            <a:blip r:embed="rId7"/>
            <a:stretch>
              <a:fillRect/>
            </a:stretch>
          </p:blipFill>
          <p:spPr>
            <a:xfrm>
              <a:off x="12586010" y="6434971"/>
              <a:ext cx="745200" cy="803017"/>
            </a:xfrm>
            <a:prstGeom prst="rect">
              <a:avLst/>
            </a:prstGeom>
          </p:spPr>
        </p:pic>
        <p:sp>
          <p:nvSpPr>
            <p:cNvPr id="39" name="Textfeld 38">
              <a:extLst>
                <a:ext uri="{FF2B5EF4-FFF2-40B4-BE49-F238E27FC236}">
                  <a16:creationId xmlns:a16="http://schemas.microsoft.com/office/drawing/2014/main" id="{42450000-766A-4711-A47B-5B73FBA372AA}"/>
                </a:ext>
              </a:extLst>
            </p:cNvPr>
            <p:cNvSpPr txBox="1"/>
            <p:nvPr/>
          </p:nvSpPr>
          <p:spPr>
            <a:xfrm>
              <a:off x="12305957" y="7214139"/>
              <a:ext cx="1411565" cy="707886"/>
            </a:xfrm>
            <a:prstGeom prst="rect">
              <a:avLst/>
            </a:prstGeom>
            <a:noFill/>
          </p:spPr>
          <p:txBody>
            <a:bodyPr wrap="square" rtlCol="0">
              <a:spAutoFit/>
            </a:bodyPr>
            <a:lstStyle/>
            <a:p>
              <a:pPr algn="ctr"/>
              <a:r>
                <a:rPr lang="de-DE" sz="2000" b="1" dirty="0">
                  <a:latin typeface="Asap Condensed Medium" panose="020B0604020202020204" charset="0"/>
                </a:rPr>
                <a:t>Leistung </a:t>
              </a:r>
            </a:p>
            <a:p>
              <a:pPr algn="ctr"/>
              <a:r>
                <a:rPr lang="de-DE" sz="2000" b="1" dirty="0">
                  <a:latin typeface="Asap Condensed Medium" panose="020B0604020202020204" charset="0"/>
                </a:rPr>
                <a:t>überwachen</a:t>
              </a:r>
              <a:endParaRPr lang="de-AT" sz="2000" b="1" dirty="0">
                <a:latin typeface="Asap Condensed Medium" panose="020B0604020202020204" charset="0"/>
              </a:endParaRPr>
            </a:p>
          </p:txBody>
        </p:sp>
      </p:grpSp>
      <p:sp>
        <p:nvSpPr>
          <p:cNvPr id="40" name="Textfeld 39">
            <a:extLst>
              <a:ext uri="{FF2B5EF4-FFF2-40B4-BE49-F238E27FC236}">
                <a16:creationId xmlns:a16="http://schemas.microsoft.com/office/drawing/2014/main" id="{D3E81A93-4298-4BDE-B6DC-F0ECBAE97727}"/>
              </a:ext>
            </a:extLst>
          </p:cNvPr>
          <p:cNvSpPr txBox="1"/>
          <p:nvPr/>
        </p:nvSpPr>
        <p:spPr>
          <a:xfrm>
            <a:off x="2836786" y="2892318"/>
            <a:ext cx="1583048" cy="830997"/>
          </a:xfrm>
          <a:prstGeom prst="rect">
            <a:avLst/>
          </a:prstGeom>
          <a:noFill/>
        </p:spPr>
        <p:txBody>
          <a:bodyPr wrap="square" rtlCol="0">
            <a:spAutoFit/>
          </a:bodyPr>
          <a:lstStyle/>
          <a:p>
            <a:pPr algn="ctr"/>
            <a:r>
              <a:rPr lang="de-DE" sz="2400" b="1" dirty="0">
                <a:latin typeface="Asap Condensed Medium" panose="020B0604020202020204" charset="0"/>
              </a:rPr>
              <a:t>AI </a:t>
            </a:r>
          </a:p>
          <a:p>
            <a:pPr algn="ctr"/>
            <a:r>
              <a:rPr lang="de-DE" sz="2400" b="1" dirty="0">
                <a:latin typeface="Asap Condensed Medium" panose="020B0604020202020204" charset="0"/>
              </a:rPr>
              <a:t>Researcher</a:t>
            </a:r>
            <a:endParaRPr lang="de-AT" sz="2400" b="1" dirty="0">
              <a:latin typeface="Asap Condensed Medium" panose="020B0604020202020204" charset="0"/>
            </a:endParaRPr>
          </a:p>
        </p:txBody>
      </p:sp>
      <p:sp>
        <p:nvSpPr>
          <p:cNvPr id="41" name="Textfeld 40">
            <a:extLst>
              <a:ext uri="{FF2B5EF4-FFF2-40B4-BE49-F238E27FC236}">
                <a16:creationId xmlns:a16="http://schemas.microsoft.com/office/drawing/2014/main" id="{6CEFBCAA-CF9E-447D-AB53-878B7B4FA9A4}"/>
              </a:ext>
            </a:extLst>
          </p:cNvPr>
          <p:cNvSpPr txBox="1"/>
          <p:nvPr/>
        </p:nvSpPr>
        <p:spPr>
          <a:xfrm>
            <a:off x="3243657" y="5306037"/>
            <a:ext cx="1851111" cy="461665"/>
          </a:xfrm>
          <a:prstGeom prst="rect">
            <a:avLst/>
          </a:prstGeom>
          <a:noFill/>
        </p:spPr>
        <p:txBody>
          <a:bodyPr wrap="square" rtlCol="0">
            <a:spAutoFit/>
          </a:bodyPr>
          <a:lstStyle/>
          <a:p>
            <a:pPr algn="ctr"/>
            <a:r>
              <a:rPr lang="de-DE" sz="2400" b="1" dirty="0">
                <a:latin typeface="Asap Condensed Medium" panose="020B0604020202020204" charset="0"/>
              </a:rPr>
              <a:t>KI-Ethiker*in</a:t>
            </a:r>
            <a:endParaRPr lang="de-AT" sz="2400" b="1" dirty="0">
              <a:latin typeface="Asap Condensed Medium" panose="020B0604020202020204" charset="0"/>
            </a:endParaRPr>
          </a:p>
        </p:txBody>
      </p:sp>
      <p:sp>
        <p:nvSpPr>
          <p:cNvPr id="42" name="Textfeld 41">
            <a:extLst>
              <a:ext uri="{FF2B5EF4-FFF2-40B4-BE49-F238E27FC236}">
                <a16:creationId xmlns:a16="http://schemas.microsoft.com/office/drawing/2014/main" id="{625F2D04-FFD7-42FA-A559-B966E6013AC8}"/>
              </a:ext>
            </a:extLst>
          </p:cNvPr>
          <p:cNvSpPr txBox="1"/>
          <p:nvPr/>
        </p:nvSpPr>
        <p:spPr>
          <a:xfrm>
            <a:off x="4844310" y="2285888"/>
            <a:ext cx="1870247" cy="461665"/>
          </a:xfrm>
          <a:prstGeom prst="rect">
            <a:avLst/>
          </a:prstGeom>
          <a:noFill/>
        </p:spPr>
        <p:txBody>
          <a:bodyPr wrap="square" rtlCol="0">
            <a:spAutoFit/>
          </a:bodyPr>
          <a:lstStyle/>
          <a:p>
            <a:pPr algn="ctr"/>
            <a:r>
              <a:rPr lang="de-DE" sz="2400" b="1" dirty="0">
                <a:latin typeface="Asap Condensed Medium" panose="020B0604020202020204" charset="0"/>
              </a:rPr>
              <a:t>Data Scientist</a:t>
            </a:r>
            <a:endParaRPr lang="de-AT" sz="2400" b="1" dirty="0">
              <a:latin typeface="Asap Condensed Medium" panose="020B0604020202020204" charset="0"/>
            </a:endParaRPr>
          </a:p>
        </p:txBody>
      </p:sp>
      <p:sp>
        <p:nvSpPr>
          <p:cNvPr id="43" name="Textfeld 42">
            <a:extLst>
              <a:ext uri="{FF2B5EF4-FFF2-40B4-BE49-F238E27FC236}">
                <a16:creationId xmlns:a16="http://schemas.microsoft.com/office/drawing/2014/main" id="{8F683CD5-687F-4D80-B8C5-D2031E7377B7}"/>
              </a:ext>
            </a:extLst>
          </p:cNvPr>
          <p:cNvSpPr txBox="1"/>
          <p:nvPr/>
        </p:nvSpPr>
        <p:spPr>
          <a:xfrm>
            <a:off x="6797239" y="3079003"/>
            <a:ext cx="2474050" cy="830997"/>
          </a:xfrm>
          <a:prstGeom prst="rect">
            <a:avLst/>
          </a:prstGeom>
          <a:noFill/>
        </p:spPr>
        <p:txBody>
          <a:bodyPr wrap="square" rtlCol="0">
            <a:spAutoFit/>
          </a:bodyPr>
          <a:lstStyle/>
          <a:p>
            <a:pPr algn="ctr"/>
            <a:r>
              <a:rPr lang="de-DE" sz="2400" b="1" dirty="0" err="1">
                <a:latin typeface="Asap Condensed Medium" panose="020B0604020202020204" charset="0"/>
              </a:rPr>
              <a:t>Machine</a:t>
            </a:r>
            <a:r>
              <a:rPr lang="de-DE" sz="2400" b="1" dirty="0">
                <a:latin typeface="Asap Condensed Medium" panose="020B0604020202020204" charset="0"/>
              </a:rPr>
              <a:t> Learning </a:t>
            </a:r>
          </a:p>
          <a:p>
            <a:pPr algn="ctr"/>
            <a:r>
              <a:rPr lang="de-DE" sz="2400" b="1" dirty="0">
                <a:latin typeface="Asap Condensed Medium" panose="020B0604020202020204" charset="0"/>
              </a:rPr>
              <a:t>Engineer</a:t>
            </a:r>
            <a:endParaRPr lang="de-AT" sz="2400" b="1" dirty="0">
              <a:latin typeface="Asap Condensed Medium" panose="020B0604020202020204" charset="0"/>
            </a:endParaRPr>
          </a:p>
        </p:txBody>
      </p:sp>
      <p:sp>
        <p:nvSpPr>
          <p:cNvPr id="44" name="Textfeld 43">
            <a:extLst>
              <a:ext uri="{FF2B5EF4-FFF2-40B4-BE49-F238E27FC236}">
                <a16:creationId xmlns:a16="http://schemas.microsoft.com/office/drawing/2014/main" id="{1F965A34-19C4-4D2A-93BB-CE9051F8993E}"/>
              </a:ext>
            </a:extLst>
          </p:cNvPr>
          <p:cNvSpPr txBox="1"/>
          <p:nvPr/>
        </p:nvSpPr>
        <p:spPr>
          <a:xfrm>
            <a:off x="6569956" y="4985310"/>
            <a:ext cx="1753168" cy="830997"/>
          </a:xfrm>
          <a:prstGeom prst="rect">
            <a:avLst/>
          </a:prstGeom>
          <a:noFill/>
        </p:spPr>
        <p:txBody>
          <a:bodyPr wrap="square" rtlCol="0">
            <a:spAutoFit/>
          </a:bodyPr>
          <a:lstStyle/>
          <a:p>
            <a:pPr algn="ctr"/>
            <a:r>
              <a:rPr lang="de-DE" sz="2400" b="1" dirty="0">
                <a:latin typeface="Asap Condensed Medium" panose="020B0604020202020204" charset="0"/>
              </a:rPr>
              <a:t>Robotik Ingenieur*in</a:t>
            </a:r>
          </a:p>
        </p:txBody>
      </p:sp>
    </p:spTree>
    <p:extLst>
      <p:ext uri="{BB962C8B-B14F-4D97-AF65-F5344CB8AC3E}">
        <p14:creationId xmlns:p14="http://schemas.microsoft.com/office/powerpoint/2010/main" val="14939189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8"/>
                                        </p:tgtEl>
                                        <p:attrNameLst>
                                          <p:attrName>style.visibility</p:attrName>
                                        </p:attrNameLst>
                                      </p:cBhvr>
                                      <p:to>
                                        <p:strVal val="visible"/>
                                      </p:to>
                                    </p:set>
                                    <p:animEffect transition="in" filter="fade">
                                      <p:cBhvr>
                                        <p:cTn id="12" dur="500"/>
                                        <p:tgtEl>
                                          <p:spTgt spid="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500"/>
                                        <p:tgtEl>
                                          <p:spTgt spid="40"/>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500"/>
                                        <p:tgtEl>
                                          <p:spTgt spid="42"/>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fade">
                                      <p:cBhvr>
                                        <p:cTn id="32" dur="500"/>
                                        <p:tgtEl>
                                          <p:spTgt spid="4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fade">
                                      <p:cBhvr>
                                        <p:cTn id="37" dur="500"/>
                                        <p:tgtEl>
                                          <p:spTgt spid="34"/>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43"/>
                                        </p:tgtEl>
                                        <p:attrNameLst>
                                          <p:attrName>style.visibility</p:attrName>
                                        </p:attrNameLst>
                                      </p:cBhvr>
                                      <p:to>
                                        <p:strVal val="visible"/>
                                      </p:to>
                                    </p:set>
                                    <p:animEffect transition="in" filter="fade">
                                      <p:cBhvr>
                                        <p:cTn id="42" dur="500"/>
                                        <p:tgtEl>
                                          <p:spTgt spid="43"/>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37"/>
                                        </p:tgtEl>
                                        <p:attrNameLst>
                                          <p:attrName>style.visibility</p:attrName>
                                        </p:attrNameLst>
                                      </p:cBhvr>
                                      <p:to>
                                        <p:strVal val="visible"/>
                                      </p:to>
                                    </p:set>
                                    <p:animEffect transition="in" filter="fade">
                                      <p:cBhvr>
                                        <p:cTn id="47" dur="500"/>
                                        <p:tgtEl>
                                          <p:spTgt spid="37"/>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4"/>
                                        </p:tgtEl>
                                        <p:attrNameLst>
                                          <p:attrName>style.visibility</p:attrName>
                                        </p:attrNameLst>
                                      </p:cBhvr>
                                      <p:to>
                                        <p:strVal val="visible"/>
                                      </p:to>
                                    </p:set>
                                    <p:animEffect transition="in" filter="fade">
                                      <p:cBhvr>
                                        <p:cTn id="52"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40" grpId="0"/>
      <p:bldP spid="41" grpId="0"/>
      <p:bldP spid="42" grpId="0"/>
      <p:bldP spid="43" grpId="0"/>
      <p:bldP spid="44"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099" y="1027635"/>
            <a:ext cx="9998530" cy="436017"/>
          </a:xfrm>
        </p:spPr>
        <p:txBody>
          <a:bodyPr/>
          <a:lstStyle/>
          <a:p>
            <a:r>
              <a:rPr lang="de-DE" dirty="0"/>
              <a:t>Der Weg zum KI-Profi</a:t>
            </a:r>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3209DF4A-A977-006F-EBAE-8A0F1A74273C}"/>
              </a:ext>
            </a:extLst>
          </p:cNvPr>
          <p:cNvSpPr>
            <a:spLocks noGrp="1"/>
          </p:cNvSpPr>
          <p:nvPr>
            <p:ph type="ftr" sz="quarter" idx="15"/>
          </p:nvPr>
        </p:nvSpPr>
        <p:spPr/>
        <p:txBody>
          <a:bodyPr/>
          <a:lstStyle/>
          <a:p>
            <a:r>
              <a:rPr lang="de-DE" dirty="0"/>
              <a:t>KI-Spezialist*in</a:t>
            </a:r>
          </a:p>
        </p:txBody>
      </p:sp>
      <p:sp>
        <p:nvSpPr>
          <p:cNvPr id="16" name="Textfeld 15">
            <a:extLst>
              <a:ext uri="{FF2B5EF4-FFF2-40B4-BE49-F238E27FC236}">
                <a16:creationId xmlns:a16="http://schemas.microsoft.com/office/drawing/2014/main" id="{8622B962-C955-4B9C-AF8C-45E5F199F676}"/>
              </a:ext>
            </a:extLst>
          </p:cNvPr>
          <p:cNvSpPr txBox="1"/>
          <p:nvPr/>
        </p:nvSpPr>
        <p:spPr>
          <a:xfrm>
            <a:off x="1218995" y="1436912"/>
            <a:ext cx="10391980" cy="400110"/>
          </a:xfrm>
          <a:prstGeom prst="rect">
            <a:avLst/>
          </a:prstGeom>
          <a:noFill/>
        </p:spPr>
        <p:txBody>
          <a:bodyPr wrap="square" rtlCol="0">
            <a:spAutoFit/>
          </a:bodyPr>
          <a:lstStyle/>
          <a:p>
            <a:r>
              <a:rPr lang="de-DE" sz="2000" dirty="0">
                <a:latin typeface="Asap Condensed Medium" panose="020B0604020202020204" charset="0"/>
              </a:rPr>
              <a:t>Es gibt nicht „die EINE“ Ausbildung. Der Einstieg erfordert eine IT-Basis mit anschließender Spezialisierung.</a:t>
            </a:r>
          </a:p>
        </p:txBody>
      </p:sp>
      <p:pic>
        <p:nvPicPr>
          <p:cNvPr id="24" name="Grafik 23">
            <a:extLst>
              <a:ext uri="{FF2B5EF4-FFF2-40B4-BE49-F238E27FC236}">
                <a16:creationId xmlns:a16="http://schemas.microsoft.com/office/drawing/2014/main" id="{B5803438-5B0D-4BAD-854C-F11DADEA5AEC}"/>
              </a:ext>
            </a:extLst>
          </p:cNvPr>
          <p:cNvPicPr>
            <a:picLocks noChangeAspect="1"/>
          </p:cNvPicPr>
          <p:nvPr/>
        </p:nvPicPr>
        <p:blipFill rotWithShape="1">
          <a:blip r:embed="rId3">
            <a:extLst>
              <a:ext uri="{28A0092B-C50C-407E-A947-70E740481C1C}">
                <a14:useLocalDpi xmlns:a14="http://schemas.microsoft.com/office/drawing/2010/main" val="0"/>
              </a:ext>
            </a:extLst>
          </a:blip>
          <a:srcRect l="4643" t="37500" r="4822" b="16190"/>
          <a:stretch/>
        </p:blipFill>
        <p:spPr>
          <a:xfrm>
            <a:off x="667884" y="2297512"/>
            <a:ext cx="10856232" cy="3123576"/>
          </a:xfrm>
          <a:prstGeom prst="rect">
            <a:avLst/>
          </a:prstGeom>
        </p:spPr>
      </p:pic>
      <p:sp>
        <p:nvSpPr>
          <p:cNvPr id="25" name="Textfeld 24">
            <a:extLst>
              <a:ext uri="{FF2B5EF4-FFF2-40B4-BE49-F238E27FC236}">
                <a16:creationId xmlns:a16="http://schemas.microsoft.com/office/drawing/2014/main" id="{D04D0E14-12CF-4F20-8FB6-902EB50ED5A1}"/>
              </a:ext>
            </a:extLst>
          </p:cNvPr>
          <p:cNvSpPr txBox="1"/>
          <p:nvPr/>
        </p:nvSpPr>
        <p:spPr>
          <a:xfrm>
            <a:off x="812666" y="2557319"/>
            <a:ext cx="812658" cy="400110"/>
          </a:xfrm>
          <a:prstGeom prst="rect">
            <a:avLst/>
          </a:prstGeom>
          <a:noFill/>
        </p:spPr>
        <p:txBody>
          <a:bodyPr wrap="square" rtlCol="0">
            <a:spAutoFit/>
          </a:bodyPr>
          <a:lstStyle/>
          <a:p>
            <a:pPr algn="ctr"/>
            <a:r>
              <a:rPr lang="de-DE" sz="2000" b="1" dirty="0">
                <a:solidFill>
                  <a:schemeClr val="bg1"/>
                </a:solidFill>
                <a:latin typeface="Asap Condensed Medium" panose="020B0604020202020204" charset="0"/>
              </a:rPr>
              <a:t>Lehre </a:t>
            </a:r>
          </a:p>
        </p:txBody>
      </p:sp>
      <p:sp>
        <p:nvSpPr>
          <p:cNvPr id="26" name="Textfeld 25">
            <a:extLst>
              <a:ext uri="{FF2B5EF4-FFF2-40B4-BE49-F238E27FC236}">
                <a16:creationId xmlns:a16="http://schemas.microsoft.com/office/drawing/2014/main" id="{0179BA98-2883-4015-914F-60110534EEEF}"/>
              </a:ext>
            </a:extLst>
          </p:cNvPr>
          <p:cNvSpPr txBox="1"/>
          <p:nvPr/>
        </p:nvSpPr>
        <p:spPr>
          <a:xfrm>
            <a:off x="812666" y="3743883"/>
            <a:ext cx="1486914" cy="400110"/>
          </a:xfrm>
          <a:prstGeom prst="rect">
            <a:avLst/>
          </a:prstGeom>
          <a:noFill/>
        </p:spPr>
        <p:txBody>
          <a:bodyPr wrap="square" rtlCol="0">
            <a:spAutoFit/>
          </a:bodyPr>
          <a:lstStyle/>
          <a:p>
            <a:pPr algn="ctr"/>
            <a:r>
              <a:rPr lang="de-DE" sz="2000" b="1" dirty="0">
                <a:solidFill>
                  <a:schemeClr val="bg1"/>
                </a:solidFill>
                <a:latin typeface="Asap Condensed Medium" panose="020B0604020202020204" charset="0"/>
              </a:rPr>
              <a:t>Schule (HTL) </a:t>
            </a:r>
          </a:p>
        </p:txBody>
      </p:sp>
      <p:sp>
        <p:nvSpPr>
          <p:cNvPr id="27" name="Textfeld 26">
            <a:extLst>
              <a:ext uri="{FF2B5EF4-FFF2-40B4-BE49-F238E27FC236}">
                <a16:creationId xmlns:a16="http://schemas.microsoft.com/office/drawing/2014/main" id="{EE98D59E-3656-44EC-9270-C1727E3F9DA7}"/>
              </a:ext>
            </a:extLst>
          </p:cNvPr>
          <p:cNvSpPr txBox="1"/>
          <p:nvPr/>
        </p:nvSpPr>
        <p:spPr>
          <a:xfrm>
            <a:off x="812665" y="4857459"/>
            <a:ext cx="2111603" cy="400110"/>
          </a:xfrm>
          <a:prstGeom prst="rect">
            <a:avLst/>
          </a:prstGeom>
          <a:noFill/>
        </p:spPr>
        <p:txBody>
          <a:bodyPr wrap="square" rtlCol="0">
            <a:spAutoFit/>
          </a:bodyPr>
          <a:lstStyle/>
          <a:p>
            <a:pPr algn="ctr"/>
            <a:r>
              <a:rPr lang="de-DE" sz="2000" b="1" dirty="0">
                <a:solidFill>
                  <a:schemeClr val="bg1"/>
                </a:solidFill>
                <a:latin typeface="Asap Condensed Medium" panose="020B0604020202020204" charset="0"/>
              </a:rPr>
              <a:t>Hochschule (UNI/FH) </a:t>
            </a:r>
          </a:p>
        </p:txBody>
      </p:sp>
      <p:grpSp>
        <p:nvGrpSpPr>
          <p:cNvPr id="28" name="Gruppieren 27">
            <a:extLst>
              <a:ext uri="{FF2B5EF4-FFF2-40B4-BE49-F238E27FC236}">
                <a16:creationId xmlns:a16="http://schemas.microsoft.com/office/drawing/2014/main" id="{F5FA07EB-FABE-47E0-9906-5B07FF7E03F3}"/>
              </a:ext>
            </a:extLst>
          </p:cNvPr>
          <p:cNvGrpSpPr/>
          <p:nvPr/>
        </p:nvGrpSpPr>
        <p:grpSpPr>
          <a:xfrm>
            <a:off x="2767451" y="2038854"/>
            <a:ext cx="2786184" cy="894133"/>
            <a:chOff x="3556000" y="3191101"/>
            <a:chExt cx="3722400" cy="1377162"/>
          </a:xfrm>
        </p:grpSpPr>
        <p:sp>
          <p:nvSpPr>
            <p:cNvPr id="29" name="Textfeld 28">
              <a:extLst>
                <a:ext uri="{FF2B5EF4-FFF2-40B4-BE49-F238E27FC236}">
                  <a16:creationId xmlns:a16="http://schemas.microsoft.com/office/drawing/2014/main" id="{D3086233-C584-48C7-9DFC-6C213A450A5F}"/>
                </a:ext>
              </a:extLst>
            </p:cNvPr>
            <p:cNvSpPr txBox="1"/>
            <p:nvPr/>
          </p:nvSpPr>
          <p:spPr>
            <a:xfrm>
              <a:off x="3556000" y="3191101"/>
              <a:ext cx="3722400" cy="711066"/>
            </a:xfrm>
            <a:prstGeom prst="rect">
              <a:avLst/>
            </a:prstGeom>
            <a:noFill/>
          </p:spPr>
          <p:txBody>
            <a:bodyPr wrap="square" rtlCol="0">
              <a:spAutoFit/>
            </a:bodyPr>
            <a:lstStyle/>
            <a:p>
              <a:pPr algn="ctr"/>
              <a:r>
                <a:rPr lang="de-DE" dirty="0">
                  <a:latin typeface="Asap Condensed Medium" panose="020B0604020202020204" charset="0"/>
                </a:rPr>
                <a:t>Applikationsentwicklung</a:t>
              </a:r>
              <a:r>
                <a:rPr lang="de-DE" sz="2400" dirty="0"/>
                <a:t> </a:t>
              </a:r>
            </a:p>
          </p:txBody>
        </p:sp>
        <p:pic>
          <p:nvPicPr>
            <p:cNvPr id="30" name="Grafik 29" descr="Smartphone">
              <a:extLst>
                <a:ext uri="{FF2B5EF4-FFF2-40B4-BE49-F238E27FC236}">
                  <a16:creationId xmlns:a16="http://schemas.microsoft.com/office/drawing/2014/main" id="{6E5432EC-A7A1-4AB5-89DB-6CB88AB66C5B}"/>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10915" y="4028263"/>
              <a:ext cx="540000" cy="540000"/>
            </a:xfrm>
            <a:prstGeom prst="rect">
              <a:avLst/>
            </a:prstGeom>
          </p:spPr>
        </p:pic>
      </p:grpSp>
      <p:grpSp>
        <p:nvGrpSpPr>
          <p:cNvPr id="31" name="Gruppieren 30">
            <a:extLst>
              <a:ext uri="{FF2B5EF4-FFF2-40B4-BE49-F238E27FC236}">
                <a16:creationId xmlns:a16="http://schemas.microsoft.com/office/drawing/2014/main" id="{940C26C6-1D6D-4C7B-9FD3-2F37D550EB42}"/>
              </a:ext>
            </a:extLst>
          </p:cNvPr>
          <p:cNvGrpSpPr/>
          <p:nvPr/>
        </p:nvGrpSpPr>
        <p:grpSpPr>
          <a:xfrm>
            <a:off x="5705272" y="2546178"/>
            <a:ext cx="1841618" cy="816129"/>
            <a:chOff x="7705218" y="3790768"/>
            <a:chExt cx="2275249" cy="1001664"/>
          </a:xfrm>
        </p:grpSpPr>
        <p:sp>
          <p:nvSpPr>
            <p:cNvPr id="32" name="Textfeld 31">
              <a:extLst>
                <a:ext uri="{FF2B5EF4-FFF2-40B4-BE49-F238E27FC236}">
                  <a16:creationId xmlns:a16="http://schemas.microsoft.com/office/drawing/2014/main" id="{13089409-8848-481A-97AA-09AF539C3CDA}"/>
                </a:ext>
              </a:extLst>
            </p:cNvPr>
            <p:cNvSpPr txBox="1"/>
            <p:nvPr/>
          </p:nvSpPr>
          <p:spPr>
            <a:xfrm>
              <a:off x="7705218" y="4330767"/>
              <a:ext cx="2275249" cy="461665"/>
            </a:xfrm>
            <a:prstGeom prst="rect">
              <a:avLst/>
            </a:prstGeom>
            <a:noFill/>
          </p:spPr>
          <p:txBody>
            <a:bodyPr wrap="square" rtlCol="0">
              <a:spAutoFit/>
            </a:bodyPr>
            <a:lstStyle/>
            <a:p>
              <a:pPr algn="ctr"/>
              <a:r>
                <a:rPr lang="de-DE" dirty="0">
                  <a:latin typeface="Asap Condensed Medium" panose="020B0604020202020204" charset="0"/>
                </a:rPr>
                <a:t>Systemtechnik </a:t>
              </a:r>
            </a:p>
          </p:txBody>
        </p:sp>
        <p:pic>
          <p:nvPicPr>
            <p:cNvPr id="45" name="Grafik 44" descr="Prozessor">
              <a:extLst>
                <a:ext uri="{FF2B5EF4-FFF2-40B4-BE49-F238E27FC236}">
                  <a16:creationId xmlns:a16="http://schemas.microsoft.com/office/drawing/2014/main" id="{D58EFF4A-D931-4E00-AB65-4B82B209F16E}"/>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572843" y="3790768"/>
              <a:ext cx="540000" cy="540000"/>
            </a:xfrm>
            <a:prstGeom prst="rect">
              <a:avLst/>
            </a:prstGeom>
          </p:spPr>
        </p:pic>
      </p:grpSp>
      <p:grpSp>
        <p:nvGrpSpPr>
          <p:cNvPr id="46" name="Gruppieren 45">
            <a:extLst>
              <a:ext uri="{FF2B5EF4-FFF2-40B4-BE49-F238E27FC236}">
                <a16:creationId xmlns:a16="http://schemas.microsoft.com/office/drawing/2014/main" id="{21B53907-0875-418F-B99D-79A76E0228A5}"/>
              </a:ext>
            </a:extLst>
          </p:cNvPr>
          <p:cNvGrpSpPr/>
          <p:nvPr/>
        </p:nvGrpSpPr>
        <p:grpSpPr>
          <a:xfrm>
            <a:off x="2368190" y="3280817"/>
            <a:ext cx="1631711" cy="889919"/>
            <a:chOff x="3008637" y="4859978"/>
            <a:chExt cx="2275249" cy="1067237"/>
          </a:xfrm>
        </p:grpSpPr>
        <p:sp>
          <p:nvSpPr>
            <p:cNvPr id="47" name="Textfeld 46">
              <a:extLst>
                <a:ext uri="{FF2B5EF4-FFF2-40B4-BE49-F238E27FC236}">
                  <a16:creationId xmlns:a16="http://schemas.microsoft.com/office/drawing/2014/main" id="{5BCD4E8D-7923-40E3-920E-FDA5B380D2B9}"/>
                </a:ext>
              </a:extLst>
            </p:cNvPr>
            <p:cNvSpPr txBox="1"/>
            <p:nvPr/>
          </p:nvSpPr>
          <p:spPr>
            <a:xfrm>
              <a:off x="3008637" y="4859978"/>
              <a:ext cx="2275249" cy="528064"/>
            </a:xfrm>
            <a:prstGeom prst="rect">
              <a:avLst/>
            </a:prstGeom>
            <a:noFill/>
          </p:spPr>
          <p:txBody>
            <a:bodyPr wrap="square" rtlCol="0">
              <a:spAutoFit/>
            </a:bodyPr>
            <a:lstStyle/>
            <a:p>
              <a:pPr algn="ctr"/>
              <a:r>
                <a:rPr lang="de-DE" dirty="0">
                  <a:latin typeface="Asap Condensed Medium" panose="020B0604020202020204" charset="0"/>
                </a:rPr>
                <a:t>Informatik</a:t>
              </a:r>
              <a:r>
                <a:rPr lang="de-DE" sz="2400" dirty="0"/>
                <a:t> </a:t>
              </a:r>
            </a:p>
          </p:txBody>
        </p:sp>
        <p:pic>
          <p:nvPicPr>
            <p:cNvPr id="48" name="Grafik 47" descr="Computer">
              <a:extLst>
                <a:ext uri="{FF2B5EF4-FFF2-40B4-BE49-F238E27FC236}">
                  <a16:creationId xmlns:a16="http://schemas.microsoft.com/office/drawing/2014/main" id="{BE480EF2-2B12-48A8-ACDA-A073083F7142}"/>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887207" y="5387215"/>
              <a:ext cx="540000" cy="540000"/>
            </a:xfrm>
            <a:prstGeom prst="rect">
              <a:avLst/>
            </a:prstGeom>
          </p:spPr>
        </p:pic>
      </p:grpSp>
      <p:grpSp>
        <p:nvGrpSpPr>
          <p:cNvPr id="49" name="Gruppieren 48">
            <a:extLst>
              <a:ext uri="{FF2B5EF4-FFF2-40B4-BE49-F238E27FC236}">
                <a16:creationId xmlns:a16="http://schemas.microsoft.com/office/drawing/2014/main" id="{2EC2FD9A-2232-40BD-98F4-53B8785C1967}"/>
              </a:ext>
            </a:extLst>
          </p:cNvPr>
          <p:cNvGrpSpPr/>
          <p:nvPr/>
        </p:nvGrpSpPr>
        <p:grpSpPr>
          <a:xfrm>
            <a:off x="4837592" y="3765720"/>
            <a:ext cx="1631711" cy="806279"/>
            <a:chOff x="6375400" y="5387276"/>
            <a:chExt cx="2275249" cy="1176817"/>
          </a:xfrm>
        </p:grpSpPr>
        <p:sp>
          <p:nvSpPr>
            <p:cNvPr id="50" name="Textfeld 49">
              <a:extLst>
                <a:ext uri="{FF2B5EF4-FFF2-40B4-BE49-F238E27FC236}">
                  <a16:creationId xmlns:a16="http://schemas.microsoft.com/office/drawing/2014/main" id="{41B1FBD7-D22C-45E2-BF67-A2EF80B9501D}"/>
                </a:ext>
              </a:extLst>
            </p:cNvPr>
            <p:cNvSpPr txBox="1"/>
            <p:nvPr/>
          </p:nvSpPr>
          <p:spPr>
            <a:xfrm>
              <a:off x="6375400" y="6047409"/>
              <a:ext cx="2275249" cy="516684"/>
            </a:xfrm>
            <a:prstGeom prst="rect">
              <a:avLst/>
            </a:prstGeom>
            <a:noFill/>
          </p:spPr>
          <p:txBody>
            <a:bodyPr wrap="square" rtlCol="0">
              <a:spAutoFit/>
            </a:bodyPr>
            <a:lstStyle/>
            <a:p>
              <a:pPr algn="ctr"/>
              <a:r>
                <a:rPr lang="de-DE" dirty="0">
                  <a:latin typeface="Asap Condensed Medium" panose="020B0604020202020204" charset="0"/>
                </a:rPr>
                <a:t>Data Science </a:t>
              </a:r>
            </a:p>
          </p:txBody>
        </p:sp>
        <p:pic>
          <p:nvPicPr>
            <p:cNvPr id="51" name="Grafik 50" descr="Statistik">
              <a:extLst>
                <a:ext uri="{FF2B5EF4-FFF2-40B4-BE49-F238E27FC236}">
                  <a16:creationId xmlns:a16="http://schemas.microsoft.com/office/drawing/2014/main" id="{DAA3409D-4420-4940-9474-98B9622C8EEA}"/>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42465" y="5387276"/>
              <a:ext cx="540000" cy="540000"/>
            </a:xfrm>
            <a:prstGeom prst="rect">
              <a:avLst/>
            </a:prstGeom>
          </p:spPr>
        </p:pic>
      </p:grpSp>
      <p:grpSp>
        <p:nvGrpSpPr>
          <p:cNvPr id="52" name="Gruppieren 51">
            <a:extLst>
              <a:ext uri="{FF2B5EF4-FFF2-40B4-BE49-F238E27FC236}">
                <a16:creationId xmlns:a16="http://schemas.microsoft.com/office/drawing/2014/main" id="{85841AAD-FCEB-4DC0-BEB5-043BEB59D90D}"/>
              </a:ext>
            </a:extLst>
          </p:cNvPr>
          <p:cNvGrpSpPr/>
          <p:nvPr/>
        </p:nvGrpSpPr>
        <p:grpSpPr>
          <a:xfrm>
            <a:off x="3724016" y="4874655"/>
            <a:ext cx="1631711" cy="806279"/>
            <a:chOff x="6375400" y="5387276"/>
            <a:chExt cx="2275249" cy="1176817"/>
          </a:xfrm>
        </p:grpSpPr>
        <p:sp>
          <p:nvSpPr>
            <p:cNvPr id="53" name="Textfeld 52">
              <a:extLst>
                <a:ext uri="{FF2B5EF4-FFF2-40B4-BE49-F238E27FC236}">
                  <a16:creationId xmlns:a16="http://schemas.microsoft.com/office/drawing/2014/main" id="{8EF22801-0017-4F2D-89C5-50199FCE0FD2}"/>
                </a:ext>
              </a:extLst>
            </p:cNvPr>
            <p:cNvSpPr txBox="1"/>
            <p:nvPr/>
          </p:nvSpPr>
          <p:spPr>
            <a:xfrm>
              <a:off x="6375400" y="6047409"/>
              <a:ext cx="2275249" cy="516684"/>
            </a:xfrm>
            <a:prstGeom prst="rect">
              <a:avLst/>
            </a:prstGeom>
            <a:noFill/>
          </p:spPr>
          <p:txBody>
            <a:bodyPr wrap="square" rtlCol="0">
              <a:spAutoFit/>
            </a:bodyPr>
            <a:lstStyle/>
            <a:p>
              <a:pPr algn="ctr"/>
              <a:r>
                <a:rPr lang="de-DE" dirty="0">
                  <a:latin typeface="Asap Condensed Medium" panose="020B0604020202020204" charset="0"/>
                </a:rPr>
                <a:t>Data Science </a:t>
              </a:r>
            </a:p>
          </p:txBody>
        </p:sp>
        <p:pic>
          <p:nvPicPr>
            <p:cNvPr id="54" name="Grafik 53" descr="Statistik">
              <a:extLst>
                <a:ext uri="{FF2B5EF4-FFF2-40B4-BE49-F238E27FC236}">
                  <a16:creationId xmlns:a16="http://schemas.microsoft.com/office/drawing/2014/main" id="{83A26713-1AFF-4332-B537-87E056E33B9F}"/>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242465" y="5387276"/>
              <a:ext cx="540000" cy="540000"/>
            </a:xfrm>
            <a:prstGeom prst="rect">
              <a:avLst/>
            </a:prstGeom>
          </p:spPr>
        </p:pic>
      </p:grpSp>
      <p:grpSp>
        <p:nvGrpSpPr>
          <p:cNvPr id="55" name="Gruppieren 54">
            <a:extLst>
              <a:ext uri="{FF2B5EF4-FFF2-40B4-BE49-F238E27FC236}">
                <a16:creationId xmlns:a16="http://schemas.microsoft.com/office/drawing/2014/main" id="{E192CF63-26A2-46F8-8E2A-52877E5EE45D}"/>
              </a:ext>
            </a:extLst>
          </p:cNvPr>
          <p:cNvGrpSpPr/>
          <p:nvPr/>
        </p:nvGrpSpPr>
        <p:grpSpPr>
          <a:xfrm>
            <a:off x="6198233" y="4874215"/>
            <a:ext cx="1494459" cy="1065370"/>
            <a:chOff x="8128000" y="6898170"/>
            <a:chExt cx="2275249" cy="1518970"/>
          </a:xfrm>
        </p:grpSpPr>
        <p:sp>
          <p:nvSpPr>
            <p:cNvPr id="56" name="Textfeld 55">
              <a:extLst>
                <a:ext uri="{FF2B5EF4-FFF2-40B4-BE49-F238E27FC236}">
                  <a16:creationId xmlns:a16="http://schemas.microsoft.com/office/drawing/2014/main" id="{91058C81-D159-40F0-B8F3-02A361E856D6}"/>
                </a:ext>
              </a:extLst>
            </p:cNvPr>
            <p:cNvSpPr txBox="1"/>
            <p:nvPr/>
          </p:nvSpPr>
          <p:spPr>
            <a:xfrm>
              <a:off x="8128000" y="7495622"/>
              <a:ext cx="2275249" cy="921518"/>
            </a:xfrm>
            <a:prstGeom prst="rect">
              <a:avLst/>
            </a:prstGeom>
            <a:noFill/>
          </p:spPr>
          <p:txBody>
            <a:bodyPr wrap="square" rtlCol="0">
              <a:spAutoFit/>
            </a:bodyPr>
            <a:lstStyle/>
            <a:p>
              <a:pPr algn="ctr"/>
              <a:r>
                <a:rPr lang="de-DE" dirty="0" err="1">
                  <a:latin typeface="Asap Condensed Medium" panose="020B0604020202020204" charset="0"/>
                </a:rPr>
                <a:t>Machine</a:t>
              </a:r>
              <a:r>
                <a:rPr lang="de-DE" dirty="0">
                  <a:latin typeface="Asap Condensed Medium" panose="020B0604020202020204" charset="0"/>
                </a:rPr>
                <a:t> Learning</a:t>
              </a:r>
            </a:p>
          </p:txBody>
        </p:sp>
        <p:pic>
          <p:nvPicPr>
            <p:cNvPr id="57" name="Grafik 56" descr="Kopf mit Zahnrädern">
              <a:extLst>
                <a:ext uri="{FF2B5EF4-FFF2-40B4-BE49-F238E27FC236}">
                  <a16:creationId xmlns:a16="http://schemas.microsoft.com/office/drawing/2014/main" id="{476F35EB-B23E-4798-AEEE-795B6B551406}"/>
                </a:ext>
              </a:extLst>
            </p:cNvPr>
            <p:cNvPicPr>
              <a:picLocks noChangeAspect="1"/>
            </p:cNvPicPr>
            <p:nvPr/>
          </p:nvPicPr>
          <p:blipFill>
            <a:blip>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959600" y="6898170"/>
              <a:ext cx="540000" cy="540000"/>
            </a:xfrm>
            <a:prstGeom prst="rect">
              <a:avLst/>
            </a:prstGeom>
          </p:spPr>
        </p:pic>
      </p:grpSp>
      <p:sp>
        <p:nvSpPr>
          <p:cNvPr id="58" name="Rechteck: abgerundete Ecken 57">
            <a:extLst>
              <a:ext uri="{FF2B5EF4-FFF2-40B4-BE49-F238E27FC236}">
                <a16:creationId xmlns:a16="http://schemas.microsoft.com/office/drawing/2014/main" id="{D94BC535-D074-47E4-A059-E3152FD84496}"/>
              </a:ext>
            </a:extLst>
          </p:cNvPr>
          <p:cNvSpPr/>
          <p:nvPr/>
        </p:nvSpPr>
        <p:spPr>
          <a:xfrm>
            <a:off x="8535198" y="5421088"/>
            <a:ext cx="3174440" cy="630887"/>
          </a:xfrm>
          <a:prstGeom prst="roundRect">
            <a:avLst/>
          </a:prstGeom>
          <a:solidFill>
            <a:srgbClr val="DF500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dirty="0">
                <a:solidFill>
                  <a:schemeClr val="bg1"/>
                </a:solidFill>
                <a:latin typeface="Asap Condensed Medium" panose="020B0604020202020204" charset="0"/>
              </a:rPr>
              <a:t>Zusätzlich </a:t>
            </a:r>
          </a:p>
          <a:p>
            <a:pPr algn="ctr"/>
            <a:r>
              <a:rPr lang="de-DE" sz="2000" dirty="0">
                <a:solidFill>
                  <a:schemeClr val="bg1"/>
                </a:solidFill>
                <a:latin typeface="Asap Condensed Medium" panose="020B0604020202020204" charset="0"/>
              </a:rPr>
              <a:t>Weiterbildungen + Zertifikate</a:t>
            </a:r>
            <a:endParaRPr lang="de-AT" sz="2000" dirty="0">
              <a:solidFill>
                <a:schemeClr val="bg1"/>
              </a:solidFill>
              <a:latin typeface="Asap Condensed Medium" panose="020B0604020202020204" charset="0"/>
            </a:endParaRPr>
          </a:p>
        </p:txBody>
      </p:sp>
    </p:spTree>
    <p:extLst>
      <p:ext uri="{BB962C8B-B14F-4D97-AF65-F5344CB8AC3E}">
        <p14:creationId xmlns:p14="http://schemas.microsoft.com/office/powerpoint/2010/main" val="18135382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Effect transition="in" filter="fade">
                                      <p:cBhvr>
                                        <p:cTn id="12" dur="500"/>
                                        <p:tgtEl>
                                          <p:spTgt spid="25"/>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26"/>
                                        </p:tgtEl>
                                        <p:attrNameLst>
                                          <p:attrName>style.visibility</p:attrName>
                                        </p:attrNameLst>
                                      </p:cBhvr>
                                      <p:to>
                                        <p:strVal val="visible"/>
                                      </p:to>
                                    </p:set>
                                    <p:animEffect transition="in" filter="fade">
                                      <p:cBhvr>
                                        <p:cTn id="17" dur="500"/>
                                        <p:tgtEl>
                                          <p:spTgt spid="26"/>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8"/>
                                        </p:tgtEl>
                                        <p:attrNameLst>
                                          <p:attrName>style.visibility</p:attrName>
                                        </p:attrNameLst>
                                      </p:cBhvr>
                                      <p:to>
                                        <p:strVal val="visible"/>
                                      </p:to>
                                    </p:set>
                                    <p:animEffect transition="in" filter="fade">
                                      <p:cBhvr>
                                        <p:cTn id="27" dur="500"/>
                                        <p:tgtEl>
                                          <p:spTgt spid="28"/>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1"/>
                                        </p:tgtEl>
                                        <p:attrNameLst>
                                          <p:attrName>style.visibility</p:attrName>
                                        </p:attrNameLst>
                                      </p:cBhvr>
                                      <p:to>
                                        <p:strVal val="visible"/>
                                      </p:to>
                                    </p:set>
                                    <p:animEffect transition="in" filter="fade">
                                      <p:cBhvr>
                                        <p:cTn id="32" dur="500"/>
                                        <p:tgtEl>
                                          <p:spTgt spid="31"/>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fade">
                                      <p:cBhvr>
                                        <p:cTn id="37" dur="500"/>
                                        <p:tgtEl>
                                          <p:spTgt spid="46"/>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9"/>
                                        </p:tgtEl>
                                        <p:attrNameLst>
                                          <p:attrName>style.visibility</p:attrName>
                                        </p:attrNameLst>
                                      </p:cBhvr>
                                      <p:to>
                                        <p:strVal val="visible"/>
                                      </p:to>
                                    </p:set>
                                    <p:animEffect transition="in" filter="fade">
                                      <p:cBhvr>
                                        <p:cTn id="42" dur="500"/>
                                        <p:tgtEl>
                                          <p:spTgt spid="4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nodeType="click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fade">
                                      <p:cBhvr>
                                        <p:cTn id="47" dur="500"/>
                                        <p:tgtEl>
                                          <p:spTgt spid="52"/>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nodeType="clickEffect">
                                  <p:stCondLst>
                                    <p:cond delay="0"/>
                                  </p:stCondLst>
                                  <p:childTnLst>
                                    <p:set>
                                      <p:cBhvr>
                                        <p:cTn id="51" dur="1" fill="hold">
                                          <p:stCondLst>
                                            <p:cond delay="0"/>
                                          </p:stCondLst>
                                        </p:cTn>
                                        <p:tgtEl>
                                          <p:spTgt spid="55"/>
                                        </p:tgtEl>
                                        <p:attrNameLst>
                                          <p:attrName>style.visibility</p:attrName>
                                        </p:attrNameLst>
                                      </p:cBhvr>
                                      <p:to>
                                        <p:strVal val="visible"/>
                                      </p:to>
                                    </p:set>
                                    <p:animEffect transition="in" filter="fade">
                                      <p:cBhvr>
                                        <p:cTn id="52" dur="500"/>
                                        <p:tgtEl>
                                          <p:spTgt spid="55"/>
                                        </p:tgtEl>
                                      </p:cBhvr>
                                    </p:animEffect>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58"/>
                                        </p:tgtEl>
                                        <p:attrNameLst>
                                          <p:attrName>style.visibility</p:attrName>
                                        </p:attrNameLst>
                                      </p:cBhvr>
                                      <p:to>
                                        <p:strVal val="visible"/>
                                      </p:to>
                                    </p:set>
                                    <p:animEffect transition="in" filter="fade">
                                      <p:cBhvr>
                                        <p:cTn id="57"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25" grpId="0"/>
      <p:bldP spid="26" grpId="0"/>
      <p:bldP spid="27" grpId="0"/>
      <p:bldP spid="5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099" y="1027635"/>
            <a:ext cx="9998530" cy="436017"/>
          </a:xfrm>
        </p:spPr>
        <p:txBody>
          <a:bodyPr/>
          <a:lstStyle/>
          <a:p>
            <a:r>
              <a:rPr lang="de-DE" dirty="0"/>
              <a:t>Das Job-Profil</a:t>
            </a:r>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3209DF4A-A977-006F-EBAE-8A0F1A74273C}"/>
              </a:ext>
            </a:extLst>
          </p:cNvPr>
          <p:cNvSpPr>
            <a:spLocks noGrp="1"/>
          </p:cNvSpPr>
          <p:nvPr>
            <p:ph type="ftr" sz="quarter" idx="15"/>
          </p:nvPr>
        </p:nvSpPr>
        <p:spPr/>
        <p:txBody>
          <a:bodyPr/>
          <a:lstStyle/>
          <a:p>
            <a:r>
              <a:rPr lang="de-DE" dirty="0"/>
              <a:t>KI-Spezialist*in</a:t>
            </a:r>
          </a:p>
        </p:txBody>
      </p:sp>
      <p:pic>
        <p:nvPicPr>
          <p:cNvPr id="33" name="Grafik 32">
            <a:extLst>
              <a:ext uri="{FF2B5EF4-FFF2-40B4-BE49-F238E27FC236}">
                <a16:creationId xmlns:a16="http://schemas.microsoft.com/office/drawing/2014/main" id="{E5478604-80D1-41B6-99F3-B61AACD4A0EB}"/>
              </a:ext>
            </a:extLst>
          </p:cNvPr>
          <p:cNvPicPr>
            <a:picLocks noChangeAspect="1"/>
          </p:cNvPicPr>
          <p:nvPr/>
        </p:nvPicPr>
        <p:blipFill rotWithShape="1">
          <a:blip r:embed="rId3">
            <a:extLst>
              <a:ext uri="{28A0092B-C50C-407E-A947-70E740481C1C}">
                <a14:useLocalDpi xmlns:a14="http://schemas.microsoft.com/office/drawing/2010/main" val="0"/>
              </a:ext>
            </a:extLst>
          </a:blip>
          <a:srcRect l="2858" t="18730" r="2678"/>
          <a:stretch/>
        </p:blipFill>
        <p:spPr>
          <a:xfrm>
            <a:off x="1334608" y="1463652"/>
            <a:ext cx="9306883" cy="4503898"/>
          </a:xfrm>
          <a:prstGeom prst="rect">
            <a:avLst/>
          </a:prstGeom>
        </p:spPr>
      </p:pic>
      <p:sp>
        <p:nvSpPr>
          <p:cNvPr id="34" name="Textfeld 33">
            <a:extLst>
              <a:ext uri="{FF2B5EF4-FFF2-40B4-BE49-F238E27FC236}">
                <a16:creationId xmlns:a16="http://schemas.microsoft.com/office/drawing/2014/main" id="{164D3B05-05A9-4541-A0EB-967F2F350672}"/>
              </a:ext>
            </a:extLst>
          </p:cNvPr>
          <p:cNvSpPr txBox="1"/>
          <p:nvPr/>
        </p:nvSpPr>
        <p:spPr>
          <a:xfrm>
            <a:off x="1550509" y="2491730"/>
            <a:ext cx="4258798" cy="1815882"/>
          </a:xfrm>
          <a:prstGeom prst="rect">
            <a:avLst/>
          </a:prstGeom>
          <a:noFill/>
        </p:spPr>
        <p:txBody>
          <a:bodyPr wrap="square" rtlCol="0">
            <a:spAutoFit/>
          </a:bodyPr>
          <a:lstStyle/>
          <a:p>
            <a:pPr marL="457200" indent="-457200">
              <a:buFont typeface="Arial" panose="020B0604020202020204" pitchFamily="34" charset="0"/>
              <a:buChar char="•"/>
            </a:pPr>
            <a:r>
              <a:rPr lang="de-DE" sz="2800" dirty="0">
                <a:latin typeface="Asap Condensed Medium" panose="020B0604020202020204" charset="0"/>
              </a:rPr>
              <a:t>Programmierung</a:t>
            </a:r>
          </a:p>
          <a:p>
            <a:pPr marL="457200" indent="-457200">
              <a:buFont typeface="Arial" panose="020B0604020202020204" pitchFamily="34" charset="0"/>
              <a:buChar char="•"/>
            </a:pPr>
            <a:r>
              <a:rPr lang="de-DE" sz="2800" dirty="0">
                <a:latin typeface="Asap Condensed Medium" panose="020B0604020202020204" charset="0"/>
              </a:rPr>
              <a:t>Datenanalyse</a:t>
            </a:r>
          </a:p>
          <a:p>
            <a:pPr marL="457200" indent="-457200">
              <a:buFont typeface="Arial" panose="020B0604020202020204" pitchFamily="34" charset="0"/>
              <a:buChar char="•"/>
            </a:pPr>
            <a:r>
              <a:rPr lang="de-DE" sz="2800" dirty="0">
                <a:latin typeface="Asap Condensed Medium" panose="020B0604020202020204" charset="0"/>
              </a:rPr>
              <a:t>Umgang mit Statistiken</a:t>
            </a:r>
          </a:p>
          <a:p>
            <a:pPr marL="457200" indent="-457200">
              <a:buFont typeface="Arial" panose="020B0604020202020204" pitchFamily="34" charset="0"/>
              <a:buChar char="•"/>
            </a:pPr>
            <a:r>
              <a:rPr lang="de-DE" sz="2800" dirty="0">
                <a:latin typeface="Asap Condensed Medium" panose="020B0604020202020204" charset="0"/>
              </a:rPr>
              <a:t>Systemverständnis</a:t>
            </a:r>
            <a:endParaRPr lang="de-AT" sz="2800" dirty="0">
              <a:latin typeface="Asap Condensed Medium" panose="020B0604020202020204" charset="0"/>
            </a:endParaRPr>
          </a:p>
        </p:txBody>
      </p:sp>
      <p:sp>
        <p:nvSpPr>
          <p:cNvPr id="35" name="Textfeld 34">
            <a:extLst>
              <a:ext uri="{FF2B5EF4-FFF2-40B4-BE49-F238E27FC236}">
                <a16:creationId xmlns:a16="http://schemas.microsoft.com/office/drawing/2014/main" id="{34E53B2E-9E0F-4CE6-A4BC-5073DFF553CF}"/>
              </a:ext>
            </a:extLst>
          </p:cNvPr>
          <p:cNvSpPr txBox="1"/>
          <p:nvPr/>
        </p:nvSpPr>
        <p:spPr>
          <a:xfrm>
            <a:off x="6096000" y="2489013"/>
            <a:ext cx="4524446" cy="1815882"/>
          </a:xfrm>
          <a:prstGeom prst="rect">
            <a:avLst/>
          </a:prstGeom>
          <a:noFill/>
        </p:spPr>
        <p:txBody>
          <a:bodyPr wrap="square" rtlCol="0">
            <a:spAutoFit/>
          </a:bodyPr>
          <a:lstStyle/>
          <a:p>
            <a:pPr marL="457200" indent="-457200">
              <a:buFont typeface="Arial" panose="020B0604020202020204" pitchFamily="34" charset="0"/>
              <a:buChar char="•"/>
            </a:pPr>
            <a:r>
              <a:rPr lang="de-DE" sz="2800" dirty="0">
                <a:latin typeface="Asap Condensed Medium" panose="020B0604020202020204" charset="0"/>
              </a:rPr>
              <a:t>Logisch-analytisches Denken</a:t>
            </a:r>
          </a:p>
          <a:p>
            <a:pPr marL="457200" indent="-457200">
              <a:buFont typeface="Arial" panose="020B0604020202020204" pitchFamily="34" charset="0"/>
              <a:buChar char="•"/>
            </a:pPr>
            <a:r>
              <a:rPr lang="de-DE" sz="2800" dirty="0">
                <a:latin typeface="Asap Condensed Medium" panose="020B0604020202020204" charset="0"/>
              </a:rPr>
              <a:t>Kreativität &amp; Problemlösung</a:t>
            </a:r>
          </a:p>
          <a:p>
            <a:pPr marL="457200" indent="-457200">
              <a:buFont typeface="Arial" panose="020B0604020202020204" pitchFamily="34" charset="0"/>
              <a:buChar char="•"/>
            </a:pPr>
            <a:r>
              <a:rPr lang="de-DE" sz="2800" dirty="0">
                <a:latin typeface="Asap Condensed Medium" panose="020B0604020202020204" charset="0"/>
              </a:rPr>
              <a:t>Ethisches Bewusstsein</a:t>
            </a:r>
          </a:p>
          <a:p>
            <a:pPr marL="457200" indent="-457200">
              <a:buFont typeface="Arial" panose="020B0604020202020204" pitchFamily="34" charset="0"/>
              <a:buChar char="•"/>
            </a:pPr>
            <a:r>
              <a:rPr lang="de-DE" sz="2800" dirty="0">
                <a:latin typeface="Asap Condensed Medium" panose="020B0604020202020204" charset="0"/>
              </a:rPr>
              <a:t>Verantwortungsgefühl</a:t>
            </a:r>
          </a:p>
        </p:txBody>
      </p:sp>
    </p:spTree>
    <p:extLst>
      <p:ext uri="{BB962C8B-B14F-4D97-AF65-F5344CB8AC3E}">
        <p14:creationId xmlns:p14="http://schemas.microsoft.com/office/powerpoint/2010/main" val="2597742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4">
                                            <p:txEl>
                                              <p:pRg st="0" end="0"/>
                                            </p:txEl>
                                          </p:spTgt>
                                        </p:tgtEl>
                                        <p:attrNameLst>
                                          <p:attrName>style.visibility</p:attrName>
                                        </p:attrNameLst>
                                      </p:cBhvr>
                                      <p:to>
                                        <p:strVal val="visible"/>
                                      </p:to>
                                    </p:set>
                                    <p:animEffect transition="in" filter="fade">
                                      <p:cBhvr>
                                        <p:cTn id="7" dur="500"/>
                                        <p:tgtEl>
                                          <p:spTgt spid="3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4">
                                            <p:txEl>
                                              <p:pRg st="1" end="1"/>
                                            </p:txEl>
                                          </p:spTgt>
                                        </p:tgtEl>
                                        <p:attrNameLst>
                                          <p:attrName>style.visibility</p:attrName>
                                        </p:attrNameLst>
                                      </p:cBhvr>
                                      <p:to>
                                        <p:strVal val="visible"/>
                                      </p:to>
                                    </p:set>
                                    <p:animEffect transition="in" filter="fade">
                                      <p:cBhvr>
                                        <p:cTn id="12" dur="500"/>
                                        <p:tgtEl>
                                          <p:spTgt spid="3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4">
                                            <p:txEl>
                                              <p:pRg st="2" end="2"/>
                                            </p:txEl>
                                          </p:spTgt>
                                        </p:tgtEl>
                                        <p:attrNameLst>
                                          <p:attrName>style.visibility</p:attrName>
                                        </p:attrNameLst>
                                      </p:cBhvr>
                                      <p:to>
                                        <p:strVal val="visible"/>
                                      </p:to>
                                    </p:set>
                                    <p:animEffect transition="in" filter="fade">
                                      <p:cBhvr>
                                        <p:cTn id="17" dur="500"/>
                                        <p:tgtEl>
                                          <p:spTgt spid="3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4">
                                            <p:txEl>
                                              <p:pRg st="3" end="3"/>
                                            </p:txEl>
                                          </p:spTgt>
                                        </p:tgtEl>
                                        <p:attrNameLst>
                                          <p:attrName>style.visibility</p:attrName>
                                        </p:attrNameLst>
                                      </p:cBhvr>
                                      <p:to>
                                        <p:strVal val="visible"/>
                                      </p:to>
                                    </p:set>
                                    <p:animEffect transition="in" filter="fade">
                                      <p:cBhvr>
                                        <p:cTn id="22" dur="500"/>
                                        <p:tgtEl>
                                          <p:spTgt spid="34">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5">
                                            <p:txEl>
                                              <p:pRg st="0" end="0"/>
                                            </p:txEl>
                                          </p:spTgt>
                                        </p:tgtEl>
                                        <p:attrNameLst>
                                          <p:attrName>style.visibility</p:attrName>
                                        </p:attrNameLst>
                                      </p:cBhvr>
                                      <p:to>
                                        <p:strVal val="visible"/>
                                      </p:to>
                                    </p:set>
                                    <p:animEffect transition="in" filter="fade">
                                      <p:cBhvr>
                                        <p:cTn id="27" dur="500"/>
                                        <p:tgtEl>
                                          <p:spTgt spid="35">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5">
                                            <p:txEl>
                                              <p:pRg st="1" end="1"/>
                                            </p:txEl>
                                          </p:spTgt>
                                        </p:tgtEl>
                                        <p:attrNameLst>
                                          <p:attrName>style.visibility</p:attrName>
                                        </p:attrNameLst>
                                      </p:cBhvr>
                                      <p:to>
                                        <p:strVal val="visible"/>
                                      </p:to>
                                    </p:set>
                                    <p:animEffect transition="in" filter="fade">
                                      <p:cBhvr>
                                        <p:cTn id="32" dur="500"/>
                                        <p:tgtEl>
                                          <p:spTgt spid="35">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5">
                                            <p:txEl>
                                              <p:pRg st="2" end="2"/>
                                            </p:txEl>
                                          </p:spTgt>
                                        </p:tgtEl>
                                        <p:attrNameLst>
                                          <p:attrName>style.visibility</p:attrName>
                                        </p:attrNameLst>
                                      </p:cBhvr>
                                      <p:to>
                                        <p:strVal val="visible"/>
                                      </p:to>
                                    </p:set>
                                    <p:animEffect transition="in" filter="fade">
                                      <p:cBhvr>
                                        <p:cTn id="37" dur="500"/>
                                        <p:tgtEl>
                                          <p:spTgt spid="35">
                                            <p:txEl>
                                              <p:pRg st="2" end="2"/>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35">
                                            <p:txEl>
                                              <p:pRg st="3" end="3"/>
                                            </p:txEl>
                                          </p:spTgt>
                                        </p:tgtEl>
                                        <p:attrNameLst>
                                          <p:attrName>style.visibility</p:attrName>
                                        </p:attrNameLst>
                                      </p:cBhvr>
                                      <p:to>
                                        <p:strVal val="visible"/>
                                      </p:to>
                                    </p:set>
                                    <p:animEffect transition="in" filter="fade">
                                      <p:cBhvr>
                                        <p:cTn id="42" dur="500"/>
                                        <p:tgtEl>
                                          <p:spTgt spid="3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3209DF4A-A977-006F-EBAE-8A0F1A74273C}"/>
              </a:ext>
            </a:extLst>
          </p:cNvPr>
          <p:cNvSpPr>
            <a:spLocks noGrp="1"/>
          </p:cNvSpPr>
          <p:nvPr>
            <p:ph type="ftr" sz="quarter" idx="15"/>
          </p:nvPr>
        </p:nvSpPr>
        <p:spPr/>
        <p:txBody>
          <a:bodyPr/>
          <a:lstStyle/>
          <a:p>
            <a:r>
              <a:rPr lang="de-DE" dirty="0"/>
              <a:t>KI-Spezialist*in</a:t>
            </a:r>
          </a:p>
        </p:txBody>
      </p:sp>
      <p:sp>
        <p:nvSpPr>
          <p:cNvPr id="3" name="Titel 2">
            <a:extLst>
              <a:ext uri="{FF2B5EF4-FFF2-40B4-BE49-F238E27FC236}">
                <a16:creationId xmlns:a16="http://schemas.microsoft.com/office/drawing/2014/main" id="{55332663-A3D7-425A-9639-5EEA02B38A46}"/>
              </a:ext>
            </a:extLst>
          </p:cNvPr>
          <p:cNvSpPr>
            <a:spLocks noGrp="1"/>
          </p:cNvSpPr>
          <p:nvPr>
            <p:ph type="title"/>
          </p:nvPr>
        </p:nvSpPr>
        <p:spPr/>
        <p:txBody>
          <a:bodyPr/>
          <a:lstStyle/>
          <a:p>
            <a:endParaRPr lang="de-AT"/>
          </a:p>
        </p:txBody>
      </p:sp>
      <p:pic>
        <p:nvPicPr>
          <p:cNvPr id="10" name="Grafik 9">
            <a:extLst>
              <a:ext uri="{FF2B5EF4-FFF2-40B4-BE49-F238E27FC236}">
                <a16:creationId xmlns:a16="http://schemas.microsoft.com/office/drawing/2014/main" id="{7E6FFE1C-A825-428F-8A02-29872BDB2CD3}"/>
              </a:ext>
            </a:extLst>
          </p:cNvPr>
          <p:cNvPicPr>
            <a:picLocks noChangeAspect="1"/>
          </p:cNvPicPr>
          <p:nvPr/>
        </p:nvPicPr>
        <p:blipFill rotWithShape="1">
          <a:blip r:embed="rId3">
            <a:extLst>
              <a:ext uri="{28A0092B-C50C-407E-A947-70E740481C1C}">
                <a14:useLocalDpi xmlns:a14="http://schemas.microsoft.com/office/drawing/2010/main" val="0"/>
              </a:ext>
            </a:extLst>
          </a:blip>
          <a:srcRect l="4010" t="16765" r="4802" b="5903"/>
          <a:stretch/>
        </p:blipFill>
        <p:spPr>
          <a:xfrm>
            <a:off x="1023041" y="733330"/>
            <a:ext cx="10552340" cy="5033727"/>
          </a:xfrm>
          <a:prstGeom prst="rect">
            <a:avLst/>
          </a:prstGeom>
        </p:spPr>
      </p:pic>
      <p:sp>
        <p:nvSpPr>
          <p:cNvPr id="11" name="Textfeld 10">
            <a:extLst>
              <a:ext uri="{FF2B5EF4-FFF2-40B4-BE49-F238E27FC236}">
                <a16:creationId xmlns:a16="http://schemas.microsoft.com/office/drawing/2014/main" id="{FC6B539B-D19C-4DEB-8678-1FCB9B728642}"/>
              </a:ext>
            </a:extLst>
          </p:cNvPr>
          <p:cNvSpPr txBox="1"/>
          <p:nvPr/>
        </p:nvSpPr>
        <p:spPr>
          <a:xfrm>
            <a:off x="1618496" y="1529470"/>
            <a:ext cx="7029450" cy="1338828"/>
          </a:xfrm>
          <a:prstGeom prst="rect">
            <a:avLst/>
          </a:prstGeom>
          <a:noFill/>
        </p:spPr>
        <p:txBody>
          <a:bodyPr wrap="square" rtlCol="0">
            <a:spAutoFit/>
          </a:bodyPr>
          <a:lstStyle/>
          <a:p>
            <a:r>
              <a:rPr lang="de-DE" sz="4050" b="1" dirty="0">
                <a:latin typeface="Asap Condensed Medium" panose="020B0604020202020204" charset="0"/>
              </a:rPr>
              <a:t>Künstliche Intelligenz braucht menschliche Aufsicht!</a:t>
            </a:r>
            <a:endParaRPr lang="de-AT" sz="4050" b="1" dirty="0">
              <a:latin typeface="Asap Condensed Medium" panose="020B0604020202020204" charset="0"/>
            </a:endParaRPr>
          </a:p>
        </p:txBody>
      </p:sp>
      <p:sp>
        <p:nvSpPr>
          <p:cNvPr id="12" name="Textfeld 11">
            <a:extLst>
              <a:ext uri="{FF2B5EF4-FFF2-40B4-BE49-F238E27FC236}">
                <a16:creationId xmlns:a16="http://schemas.microsoft.com/office/drawing/2014/main" id="{B9796D9B-E2A5-4EFF-B7BC-F9524BDF049F}"/>
              </a:ext>
            </a:extLst>
          </p:cNvPr>
          <p:cNvSpPr txBox="1"/>
          <p:nvPr/>
        </p:nvSpPr>
        <p:spPr>
          <a:xfrm>
            <a:off x="1618496" y="2868298"/>
            <a:ext cx="6449198" cy="2400657"/>
          </a:xfrm>
          <a:prstGeom prst="rect">
            <a:avLst/>
          </a:prstGeom>
          <a:noFill/>
        </p:spPr>
        <p:txBody>
          <a:bodyPr wrap="square" rtlCol="0">
            <a:spAutoFit/>
          </a:bodyPr>
          <a:lstStyle/>
          <a:p>
            <a:r>
              <a:rPr lang="de-DE" sz="3000" dirty="0">
                <a:latin typeface="Asap Condensed Medium" panose="020B0604020202020204" charset="0"/>
              </a:rPr>
              <a:t>KI-Fachkräfte sind die „Aufpasser*innen und Trainer*innen“. Sie stellen sicher, dass Daten fair sind, Algorithmen transparent bleiben und Entscheidungen niemanden diskriminieren.</a:t>
            </a:r>
            <a:endParaRPr lang="de-AT" sz="3000" dirty="0">
              <a:latin typeface="Asap Condensed Medium" panose="020B0604020202020204" charset="0"/>
            </a:endParaRPr>
          </a:p>
        </p:txBody>
      </p:sp>
    </p:spTree>
    <p:extLst>
      <p:ext uri="{BB962C8B-B14F-4D97-AF65-F5344CB8AC3E}">
        <p14:creationId xmlns:p14="http://schemas.microsoft.com/office/powerpoint/2010/main" val="4831215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7802B2A5-2BA9-43E2-2132-45B883801088}"/>
              </a:ext>
            </a:extLst>
          </p:cNvPr>
          <p:cNvSpPr>
            <a:spLocks noGrp="1"/>
          </p:cNvSpPr>
          <p:nvPr>
            <p:ph type="title"/>
          </p:nvPr>
        </p:nvSpPr>
        <p:spPr>
          <a:xfrm>
            <a:off x="1308099" y="1027635"/>
            <a:ext cx="9998530" cy="436017"/>
          </a:xfrm>
        </p:spPr>
        <p:txBody>
          <a:bodyPr/>
          <a:lstStyle/>
          <a:p>
            <a:r>
              <a:rPr lang="de-DE" dirty="0"/>
              <a:t>Das Konzept</a:t>
            </a:r>
          </a:p>
        </p:txBody>
      </p:sp>
      <p:sp>
        <p:nvSpPr>
          <p:cNvPr id="6" name="Textplatzhalter 5">
            <a:extLst>
              <a:ext uri="{FF2B5EF4-FFF2-40B4-BE49-F238E27FC236}">
                <a16:creationId xmlns:a16="http://schemas.microsoft.com/office/drawing/2014/main" id="{94C7483B-2AEC-EB23-D99D-0AEF95922A33}"/>
              </a:ext>
            </a:extLst>
          </p:cNvPr>
          <p:cNvSpPr>
            <a:spLocks noGrp="1"/>
          </p:cNvSpPr>
          <p:nvPr>
            <p:ph type="body" sz="quarter" idx="13"/>
          </p:nvPr>
        </p:nvSpPr>
        <p:spPr/>
        <p:txBody>
          <a:bodyPr/>
          <a:lstStyle/>
          <a:p>
            <a:r>
              <a:rPr lang="de-DE" dirty="0"/>
              <a:t>Berufsorientierung</a:t>
            </a:r>
          </a:p>
        </p:txBody>
      </p:sp>
      <p:sp>
        <p:nvSpPr>
          <p:cNvPr id="8" name="Fußzeilenplatzhalter 7">
            <a:extLst>
              <a:ext uri="{FF2B5EF4-FFF2-40B4-BE49-F238E27FC236}">
                <a16:creationId xmlns:a16="http://schemas.microsoft.com/office/drawing/2014/main" id="{3209DF4A-A977-006F-EBAE-8A0F1A74273C}"/>
              </a:ext>
            </a:extLst>
          </p:cNvPr>
          <p:cNvSpPr>
            <a:spLocks noGrp="1"/>
          </p:cNvSpPr>
          <p:nvPr>
            <p:ph type="ftr" sz="quarter" idx="15"/>
          </p:nvPr>
        </p:nvSpPr>
        <p:spPr/>
        <p:txBody>
          <a:bodyPr/>
          <a:lstStyle/>
          <a:p>
            <a:r>
              <a:rPr lang="de-DE" dirty="0"/>
              <a:t>KI-Spezialist*in</a:t>
            </a:r>
          </a:p>
        </p:txBody>
      </p:sp>
      <p:pic>
        <p:nvPicPr>
          <p:cNvPr id="9" name="Grafik 8">
            <a:extLst>
              <a:ext uri="{FF2B5EF4-FFF2-40B4-BE49-F238E27FC236}">
                <a16:creationId xmlns:a16="http://schemas.microsoft.com/office/drawing/2014/main" id="{B6111B98-87CF-43EB-ABF0-C29E557993B9}"/>
              </a:ext>
            </a:extLst>
          </p:cNvPr>
          <p:cNvPicPr>
            <a:picLocks noChangeAspect="1"/>
          </p:cNvPicPr>
          <p:nvPr/>
        </p:nvPicPr>
        <p:blipFill rotWithShape="1">
          <a:blip r:embed="rId3">
            <a:clrChange>
              <a:clrFrom>
                <a:srgbClr val="F6F5F1"/>
              </a:clrFrom>
              <a:clrTo>
                <a:srgbClr val="F6F5F1">
                  <a:alpha val="0"/>
                </a:srgbClr>
              </a:clrTo>
            </a:clrChange>
            <a:extLst>
              <a:ext uri="{28A0092B-C50C-407E-A947-70E740481C1C}">
                <a14:useLocalDpi xmlns:a14="http://schemas.microsoft.com/office/drawing/2010/main" val="0"/>
              </a:ext>
            </a:extLst>
          </a:blip>
          <a:srcRect t="18254" b="16190"/>
          <a:stretch/>
        </p:blipFill>
        <p:spPr>
          <a:xfrm>
            <a:off x="834571" y="1669254"/>
            <a:ext cx="10522858" cy="3880304"/>
          </a:xfrm>
          <a:prstGeom prst="rect">
            <a:avLst/>
          </a:prstGeom>
        </p:spPr>
      </p:pic>
      <p:sp>
        <p:nvSpPr>
          <p:cNvPr id="10" name="Textfeld 9">
            <a:extLst>
              <a:ext uri="{FF2B5EF4-FFF2-40B4-BE49-F238E27FC236}">
                <a16:creationId xmlns:a16="http://schemas.microsoft.com/office/drawing/2014/main" id="{81924E78-B732-446C-AA91-9BBEC121AB2A}"/>
              </a:ext>
            </a:extLst>
          </p:cNvPr>
          <p:cNvSpPr txBox="1"/>
          <p:nvPr/>
        </p:nvSpPr>
        <p:spPr>
          <a:xfrm>
            <a:off x="1279071" y="2922227"/>
            <a:ext cx="2547258" cy="892552"/>
          </a:xfrm>
          <a:prstGeom prst="rect">
            <a:avLst/>
          </a:prstGeom>
          <a:noFill/>
        </p:spPr>
        <p:txBody>
          <a:bodyPr wrap="square" rtlCol="0">
            <a:spAutoFit/>
          </a:bodyPr>
          <a:lstStyle/>
          <a:p>
            <a:pPr algn="ctr"/>
            <a:r>
              <a:rPr lang="de-DE" sz="2800" b="1" dirty="0">
                <a:latin typeface="Asap Condensed Medium" panose="020B0604020202020204" charset="0"/>
              </a:rPr>
              <a:t>KI im Alltag</a:t>
            </a:r>
            <a:br>
              <a:rPr lang="de-DE" sz="2800" dirty="0">
                <a:latin typeface="Asap Condensed Medium" panose="020B0604020202020204" charset="0"/>
              </a:rPr>
            </a:br>
            <a:r>
              <a:rPr lang="de-DE" sz="2400" dirty="0">
                <a:latin typeface="Asap Condensed Medium" panose="020B0604020202020204" charset="0"/>
              </a:rPr>
              <a:t>(Sichtbar machen)</a:t>
            </a:r>
            <a:endParaRPr lang="de-AT" sz="2800" dirty="0">
              <a:latin typeface="Asap Condensed Medium" panose="020B0604020202020204" charset="0"/>
            </a:endParaRPr>
          </a:p>
        </p:txBody>
      </p:sp>
      <p:sp>
        <p:nvSpPr>
          <p:cNvPr id="11" name="Textfeld 10">
            <a:extLst>
              <a:ext uri="{FF2B5EF4-FFF2-40B4-BE49-F238E27FC236}">
                <a16:creationId xmlns:a16="http://schemas.microsoft.com/office/drawing/2014/main" id="{F5177AE4-426D-4AC4-9BC1-9AA4A2815875}"/>
              </a:ext>
            </a:extLst>
          </p:cNvPr>
          <p:cNvSpPr txBox="1"/>
          <p:nvPr/>
        </p:nvSpPr>
        <p:spPr>
          <a:xfrm>
            <a:off x="3476173" y="3943442"/>
            <a:ext cx="2939142" cy="1261884"/>
          </a:xfrm>
          <a:prstGeom prst="rect">
            <a:avLst/>
          </a:prstGeom>
          <a:noFill/>
        </p:spPr>
        <p:txBody>
          <a:bodyPr wrap="square" rtlCol="0">
            <a:spAutoFit/>
          </a:bodyPr>
          <a:lstStyle/>
          <a:p>
            <a:pPr algn="ctr"/>
            <a:r>
              <a:rPr lang="de-DE" sz="2800" b="1" dirty="0">
                <a:latin typeface="Asap Condensed Medium" panose="020B0604020202020204" charset="0"/>
              </a:rPr>
              <a:t>Echt oder KI?</a:t>
            </a:r>
            <a:br>
              <a:rPr lang="de-DE" sz="2800" b="1" dirty="0">
                <a:latin typeface="Asap Condensed Medium" panose="020B0604020202020204" charset="0"/>
              </a:rPr>
            </a:br>
            <a:r>
              <a:rPr lang="de-DE" sz="2400" dirty="0">
                <a:latin typeface="Asap Condensed Medium" panose="020B0604020202020204" charset="0"/>
              </a:rPr>
              <a:t>(Medienkompetenz stärken)</a:t>
            </a:r>
            <a:endParaRPr lang="de-AT" sz="2800" dirty="0">
              <a:latin typeface="Asap Condensed Medium" panose="020B0604020202020204" charset="0"/>
            </a:endParaRPr>
          </a:p>
        </p:txBody>
      </p:sp>
      <p:sp>
        <p:nvSpPr>
          <p:cNvPr id="12" name="Textfeld 11">
            <a:extLst>
              <a:ext uri="{FF2B5EF4-FFF2-40B4-BE49-F238E27FC236}">
                <a16:creationId xmlns:a16="http://schemas.microsoft.com/office/drawing/2014/main" id="{1FC189CA-2F9A-4BF5-85EE-17C3CE4F1B2B}"/>
              </a:ext>
            </a:extLst>
          </p:cNvPr>
          <p:cNvSpPr txBox="1"/>
          <p:nvPr/>
        </p:nvSpPr>
        <p:spPr>
          <a:xfrm>
            <a:off x="5553635" y="5308884"/>
            <a:ext cx="3675740" cy="892552"/>
          </a:xfrm>
          <a:prstGeom prst="rect">
            <a:avLst/>
          </a:prstGeom>
          <a:noFill/>
        </p:spPr>
        <p:txBody>
          <a:bodyPr wrap="square" rtlCol="0">
            <a:spAutoFit/>
          </a:bodyPr>
          <a:lstStyle/>
          <a:p>
            <a:pPr algn="ctr"/>
            <a:r>
              <a:rPr lang="de-DE" sz="2800" b="1" dirty="0">
                <a:latin typeface="Asap Condensed Medium" panose="020B0604020202020204" charset="0"/>
              </a:rPr>
              <a:t>Wie entscheidet KI?</a:t>
            </a:r>
          </a:p>
          <a:p>
            <a:pPr algn="ctr"/>
            <a:r>
              <a:rPr lang="de-DE" sz="2400" dirty="0">
                <a:latin typeface="Asap Condensed Medium" panose="020B0604020202020204" charset="0"/>
              </a:rPr>
              <a:t>(unplugged erleben)</a:t>
            </a:r>
            <a:endParaRPr lang="de-AT" sz="2000" dirty="0">
              <a:latin typeface="Asap Condensed Medium" panose="020B0604020202020204" charset="0"/>
            </a:endParaRPr>
          </a:p>
        </p:txBody>
      </p:sp>
      <p:sp>
        <p:nvSpPr>
          <p:cNvPr id="13" name="Textfeld 12">
            <a:extLst>
              <a:ext uri="{FF2B5EF4-FFF2-40B4-BE49-F238E27FC236}">
                <a16:creationId xmlns:a16="http://schemas.microsoft.com/office/drawing/2014/main" id="{745E99A6-1AC5-44B6-BF9D-FC40EE35E405}"/>
              </a:ext>
            </a:extLst>
          </p:cNvPr>
          <p:cNvSpPr txBox="1"/>
          <p:nvPr/>
        </p:nvSpPr>
        <p:spPr>
          <a:xfrm>
            <a:off x="8142516" y="869624"/>
            <a:ext cx="3095171" cy="892552"/>
          </a:xfrm>
          <a:prstGeom prst="rect">
            <a:avLst/>
          </a:prstGeom>
          <a:noFill/>
        </p:spPr>
        <p:txBody>
          <a:bodyPr wrap="square" rtlCol="0">
            <a:spAutoFit/>
          </a:bodyPr>
          <a:lstStyle/>
          <a:p>
            <a:pPr algn="ctr"/>
            <a:r>
              <a:rPr lang="de-DE" sz="2800" b="1" dirty="0">
                <a:latin typeface="Asap Condensed Medium" panose="020B0604020202020204" charset="0"/>
              </a:rPr>
              <a:t>Chancen oder Risiken?</a:t>
            </a:r>
          </a:p>
          <a:p>
            <a:pPr algn="ctr"/>
            <a:r>
              <a:rPr lang="de-DE" sz="2400" dirty="0">
                <a:latin typeface="Asap Condensed Medium" panose="020B0604020202020204" charset="0"/>
              </a:rPr>
              <a:t>(Szenarien analysieren)</a:t>
            </a:r>
            <a:endParaRPr lang="de-AT" sz="2000" dirty="0">
              <a:latin typeface="Asap Condensed Medium" panose="020B0604020202020204" charset="0"/>
            </a:endParaRPr>
          </a:p>
        </p:txBody>
      </p:sp>
      <p:sp>
        <p:nvSpPr>
          <p:cNvPr id="14" name="Textfeld 13">
            <a:extLst>
              <a:ext uri="{FF2B5EF4-FFF2-40B4-BE49-F238E27FC236}">
                <a16:creationId xmlns:a16="http://schemas.microsoft.com/office/drawing/2014/main" id="{20B5E907-7E84-450D-811F-78FA5DEC8705}"/>
              </a:ext>
            </a:extLst>
          </p:cNvPr>
          <p:cNvSpPr txBox="1"/>
          <p:nvPr/>
        </p:nvSpPr>
        <p:spPr>
          <a:xfrm>
            <a:off x="1218995" y="1436912"/>
            <a:ext cx="10391980" cy="400110"/>
          </a:xfrm>
          <a:prstGeom prst="rect">
            <a:avLst/>
          </a:prstGeom>
          <a:noFill/>
        </p:spPr>
        <p:txBody>
          <a:bodyPr wrap="square" rtlCol="0">
            <a:spAutoFit/>
          </a:bodyPr>
          <a:lstStyle/>
          <a:p>
            <a:r>
              <a:rPr lang="de-DE" sz="2000" dirty="0">
                <a:latin typeface="Asap Condensed Medium" panose="020B0604020202020204" charset="0"/>
              </a:rPr>
              <a:t>KI für Jugendliche begreifbar machen</a:t>
            </a:r>
          </a:p>
        </p:txBody>
      </p:sp>
    </p:spTree>
    <p:extLst>
      <p:ext uri="{BB962C8B-B14F-4D97-AF65-F5344CB8AC3E}">
        <p14:creationId xmlns:p14="http://schemas.microsoft.com/office/powerpoint/2010/main" val="145350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Lst>
  </p:timing>
</p:sld>
</file>

<file path=ppt/theme/theme1.xml><?xml version="1.0" encoding="utf-8"?>
<a:theme xmlns:a="http://schemas.openxmlformats.org/drawingml/2006/main" name="Office Theme">
  <a:themeElements>
    <a:clrScheme name="Interreg ATHU final">
      <a:dk1>
        <a:srgbClr val="1C1C1C"/>
      </a:dk1>
      <a:lt1>
        <a:srgbClr val="FFFFFF"/>
      </a:lt1>
      <a:dk2>
        <a:srgbClr val="44546A"/>
      </a:dk2>
      <a:lt2>
        <a:srgbClr val="E7E6E6"/>
      </a:lt2>
      <a:accent1>
        <a:srgbClr val="007D89"/>
      </a:accent1>
      <a:accent2>
        <a:srgbClr val="A3AD7E"/>
      </a:accent2>
      <a:accent3>
        <a:srgbClr val="EC643E"/>
      </a:accent3>
      <a:accent4>
        <a:srgbClr val="FFC000"/>
      </a:accent4>
      <a:accent5>
        <a:srgbClr val="DACFA5"/>
      </a:accent5>
      <a:accent6>
        <a:srgbClr val="EC9038"/>
      </a:accent6>
      <a:hlink>
        <a:srgbClr val="008BA7"/>
      </a:hlink>
      <a:folHlink>
        <a:srgbClr val="347193"/>
      </a:folHlink>
    </a:clrScheme>
    <a:fontScheme name="Office 2007 - 2010">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1"/>
        </a:solidFill>
        <a:ln>
          <a:noFill/>
        </a:ln>
        <a:effectLst>
          <a:outerShdw blurRad="444500" dist="127000" dir="5400000" algn="t" rotWithShape="0">
            <a:schemeClr val="bg2">
              <a:lumMod val="10000"/>
              <a:alpha val="10000"/>
            </a:schemeClr>
          </a:outerShdw>
        </a:effectLst>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1600">
            <a:latin typeface="Nunito Sans" pitchFamily="2" charset="77"/>
          </a:defRPr>
        </a:defPPr>
      </a:lstStyle>
    </a:txDef>
  </a:objectDefaults>
  <a:extraClrSchemeLst/>
  <a:custClrLst>
    <a:custClr name="BRUCKNER BLUE 1">
      <a:srgbClr val="347193"/>
    </a:custClr>
    <a:custClr name="BRUCKNER BLUE 2">
      <a:srgbClr val="A3B2C7"/>
    </a:custClr>
    <a:custClr name="BRUCKNER BLUE 3">
      <a:srgbClr val="D6DCE7"/>
    </a:custClr>
    <a:custClr name="BRUCKNER BLUE 4">
      <a:srgbClr val="F3F4F7"/>
    </a:custClr>
    <a:custClr name="BLAU-LANG BLUE 1">
      <a:srgbClr val="008BA7"/>
    </a:custClr>
    <a:custClr name="BLAU-LANG BLUE 2">
      <a:srgbClr val="9AC1D1"/>
    </a:custClr>
    <a:custClr name="BLAU-LANG BLUE 3">
      <a:srgbClr val="D4E3EB"/>
    </a:custClr>
    <a:custClr name="BLAU-LANG BLUE 4">
      <a:srgbClr val="F2F6FA"/>
    </a:custClr>
    <a:custClr name="BASELLI BLUE 1">
      <a:srgbClr val="A9D3D6"/>
    </a:custClr>
    <a:custClr name="BASELLI BLUE 2">
      <a:srgbClr val="D7EAEB"/>
    </a:custClr>
    <a:custClr name="BASELLI BLUE 3">
      <a:srgbClr val="EEF6F6"/>
    </a:custClr>
    <a:custClr name="BASELLI BLUE 4">
      <a:srgbClr val="F4FAFA"/>
    </a:custClr>
    <a:custClr name="OPPENHEIMER ORANGE 1">
      <a:srgbClr val="EC643E"/>
    </a:custClr>
    <a:custClr name="OPPENHEIMER ORANGE 2">
      <a:srgbClr val="F8B79A"/>
    </a:custClr>
    <a:custClr name="OPPENHEIMER ORANGE 3">
      <a:srgbClr val="FDE2D4"/>
    </a:custClr>
    <a:custClr name="OPPENHEIMER ORANGE 4">
      <a:srgbClr val="FFF7F1"/>
    </a:custClr>
    <a:custClr name="OLCSAI-KISS ORANGE 1">
      <a:srgbClr val="EC9039"/>
    </a:custClr>
    <a:custClr name="OLCSAI-KISS ORANGE 2">
      <a:srgbClr val="F7CA9E"/>
    </a:custClr>
    <a:custClr name="OLCSAI-KISS ORANGE 3">
      <a:srgbClr val="FCE8D5"/>
    </a:custClr>
    <a:custClr name="OLCSAI-KISS ORANGE 4">
      <a:srgbClr val="FEF9F2"/>
    </a:custClr>
    <a:custClr name="JANKOVICS YELLOW 1">
      <a:srgbClr val="F2BA4D"/>
    </a:custClr>
    <a:custClr name="JANKOVICS YELLOW 2">
      <a:srgbClr val="FBDDAC"/>
    </a:custClr>
    <a:custClr name="JANKOVICS YELLOW 3">
      <a:srgbClr val="FEF0DC"/>
    </a:custClr>
    <a:custClr name="JANKOVICS YELLOW 4">
      <a:srgbClr val="FFFBF4"/>
    </a:custClr>
    <a:custClr name="BEKSICS BEIGE 1">
      <a:srgbClr val="DACFA5"/>
    </a:custClr>
    <a:custClr name="BEKSICS BEIGE 2">
      <a:srgbClr val="ECE6D0"/>
    </a:custClr>
    <a:custClr name="BEKSICS BEIGE 3">
      <a:srgbClr val="F6F4EB"/>
    </a:custClr>
    <a:custClr name="BEKSICS BEIGE 4">
      <a:srgbClr val="FCFCF9"/>
    </a:custClr>
    <a:custClr name="HOFFMANN HUE 1">
      <a:srgbClr val="CBB399"/>
    </a:custClr>
    <a:custClr name="HOFFMANN HUE 2">
      <a:srgbClr val="E5D8CC"/>
    </a:custClr>
    <a:custClr name="HOFFMANN HUE 3">
      <a:srgbClr val="F3EDE8"/>
    </a:custClr>
    <a:custClr name="HOFFMANN HUE 4">
      <a:srgbClr val="FCFAF8"/>
    </a:custClr>
  </a:custClr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Interreg_ATHU</Template>
  <TotalTime>0</TotalTime>
  <Words>574</Words>
  <Application>Microsoft Office PowerPoint</Application>
  <PresentationFormat>Szélesvásznú</PresentationFormat>
  <Paragraphs>146</Paragraphs>
  <Slides>13</Slides>
  <Notes>9</Notes>
  <HiddenSlides>0</HiddenSlides>
  <MMClips>0</MMClips>
  <ScaleCrop>false</ScaleCrop>
  <HeadingPairs>
    <vt:vector size="4" baseType="variant">
      <vt:variant>
        <vt:lpstr>Téma</vt:lpstr>
      </vt:variant>
      <vt:variant>
        <vt:i4>1</vt:i4>
      </vt:variant>
      <vt:variant>
        <vt:lpstr>Diacímek</vt:lpstr>
      </vt:variant>
      <vt:variant>
        <vt:i4>13</vt:i4>
      </vt:variant>
    </vt:vector>
  </HeadingPairs>
  <TitlesOfParts>
    <vt:vector size="14" baseType="lpstr">
      <vt:lpstr>Office Theme</vt:lpstr>
      <vt:lpstr>PowerPoint-bemutató</vt:lpstr>
      <vt:lpstr>Lernziele – Was die Jugendlichen mitnehmen</vt:lpstr>
      <vt:lpstr>Der Status Quo – KI im Jugendalltag</vt:lpstr>
      <vt:lpstr>Vom passiven Konsum zur aktiven Gestaltung der digitalen Zukunft</vt:lpstr>
      <vt:lpstr>Was macht ein*e KI-Spezialist*in?</vt:lpstr>
      <vt:lpstr>Der Weg zum KI-Profi</vt:lpstr>
      <vt:lpstr>Das Job-Profil</vt:lpstr>
      <vt:lpstr>PowerPoint-bemutató</vt:lpstr>
      <vt:lpstr>Das Konzept</vt:lpstr>
      <vt:lpstr>KI im Alltag sichtbar machen</vt:lpstr>
      <vt:lpstr>Wie entscheidet eine KI</vt:lpstr>
      <vt:lpstr>Echt oder KI? Der Check</vt:lpstr>
      <vt:lpstr>Chancen und Risiken analysieren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Permana Maliq</dc:creator>
  <cp:keywords/>
  <dc:description/>
  <cp:lastModifiedBy>Tim MAIER</cp:lastModifiedBy>
  <cp:revision>323</cp:revision>
  <dcterms:created xsi:type="dcterms:W3CDTF">2023-06-18T07:19:59Z</dcterms:created>
  <dcterms:modified xsi:type="dcterms:W3CDTF">2026-05-14T12:38:33Z</dcterms:modified>
  <cp:category/>
</cp:coreProperties>
</file>