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4"/>
  </p:notesMasterIdLst>
  <p:sldIdLst>
    <p:sldId id="454" r:id="rId2"/>
    <p:sldId id="463" r:id="rId3"/>
    <p:sldId id="464" r:id="rId4"/>
    <p:sldId id="465" r:id="rId5"/>
    <p:sldId id="466" r:id="rId6"/>
    <p:sldId id="467" r:id="rId7"/>
    <p:sldId id="468" r:id="rId8"/>
    <p:sldId id="469" r:id="rId9"/>
    <p:sldId id="470" r:id="rId10"/>
    <p:sldId id="471" r:id="rId11"/>
    <p:sldId id="472" r:id="rId12"/>
    <p:sldId id="473" r:id="rId13"/>
  </p:sldIdLst>
  <p:sldSz cx="12192000" cy="6858000"/>
  <p:notesSz cx="6858000" cy="9144000"/>
  <p:embeddedFontLst>
    <p:embeddedFont>
      <p:font typeface="Asap Condensed Medium" panose="020B0604020202020204" charset="0"/>
      <p:regular r:id="rId15"/>
    </p:embeddedFont>
    <p:embeddedFont>
      <p:font typeface="Nunito Sans"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0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861"/>
    <a:srgbClr val="072945"/>
    <a:srgbClr val="728292"/>
    <a:srgbClr val="D4E3EB"/>
    <a:srgbClr val="FF3378"/>
    <a:srgbClr val="FFC1D6"/>
    <a:srgbClr val="FC6371"/>
    <a:srgbClr val="015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30"/>
  </p:normalViewPr>
  <p:slideViewPr>
    <p:cSldViewPr snapToGrid="0">
      <p:cViewPr varScale="1">
        <p:scale>
          <a:sx n="106" d="100"/>
          <a:sy n="106" d="100"/>
        </p:scale>
        <p:origin x="468" y="78"/>
      </p:cViewPr>
      <p:guideLst>
        <p:guide pos="440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C8C-BB2F-9348-8D32-883A1EF8BA40}" type="datetimeFigureOut">
              <a:t>2026. 05. 14.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DFB94-A778-0B46-A526-49803871C545}" type="slidenum">
              <a:t>‹#›</a:t>
            </a:fld>
            <a:endParaRPr lang="de-DE"/>
          </a:p>
        </p:txBody>
      </p:sp>
    </p:spTree>
    <p:extLst>
      <p:ext uri="{BB962C8B-B14F-4D97-AF65-F5344CB8AC3E}">
        <p14:creationId xmlns:p14="http://schemas.microsoft.com/office/powerpoint/2010/main" val="248118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9</a:t>
            </a:fld>
            <a:endParaRPr lang="de-AT"/>
          </a:p>
        </p:txBody>
      </p:sp>
    </p:spTree>
    <p:extLst>
      <p:ext uri="{BB962C8B-B14F-4D97-AF65-F5344CB8AC3E}">
        <p14:creationId xmlns:p14="http://schemas.microsoft.com/office/powerpoint/2010/main" val="409509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accent1"/>
        </a:solidFill>
        <a:effectLst/>
      </p:bgPr>
    </p:bg>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3A238AB3-D9D1-0DE0-B437-0EC6840DE734}"/>
              </a:ext>
            </a:extLst>
          </p:cNvPr>
          <p:cNvSpPr>
            <a:spLocks noGrp="1"/>
          </p:cNvSpPr>
          <p:nvPr>
            <p:ph type="body" sz="quarter" idx="10" hasCustomPrompt="1"/>
          </p:nvPr>
        </p:nvSpPr>
        <p:spPr>
          <a:xfrm>
            <a:off x="0" y="6320874"/>
            <a:ext cx="3678264" cy="221214"/>
          </a:xfrm>
          <a:solidFill>
            <a:srgbClr val="007D89">
              <a:alpha val="61176"/>
            </a:srgbClr>
          </a:solidFill>
        </p:spPr>
        <p:txBody>
          <a:bodyPr lIns="180000" anchor="ctr">
            <a:noAutofit/>
          </a:bodyPr>
          <a:lstStyle>
            <a:lvl1pPr marL="0" indent="0">
              <a:lnSpc>
                <a:spcPct val="100000"/>
              </a:lnSpc>
              <a:buNone/>
              <a:defRPr sz="900">
                <a:solidFill>
                  <a:schemeClr val="bg1"/>
                </a:solidFill>
              </a:defRPr>
            </a:lvl1pPr>
          </a:lstStyle>
          <a:p>
            <a:pPr lvl="0"/>
            <a:r>
              <a:rPr lang="de-DE"/>
              <a:t>copyright</a:t>
            </a:r>
          </a:p>
        </p:txBody>
      </p:sp>
    </p:spTree>
    <p:extLst>
      <p:ext uri="{BB962C8B-B14F-4D97-AF65-F5344CB8AC3E}">
        <p14:creationId xmlns:p14="http://schemas.microsoft.com/office/powerpoint/2010/main" val="317156871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 right 2 varia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2"/>
            <a:ext cx="5400675" cy="2650045"/>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5">
            <a:extLst>
              <a:ext uri="{FF2B5EF4-FFF2-40B4-BE49-F238E27FC236}">
                <a16:creationId xmlns:a16="http://schemas.microsoft.com/office/drawing/2014/main" id="{1EB5B5B7-F92E-BE04-E3A5-2F4185DEB04F}"/>
              </a:ext>
            </a:extLst>
          </p:cNvPr>
          <p:cNvSpPr>
            <a:spLocks noGrp="1"/>
          </p:cNvSpPr>
          <p:nvPr>
            <p:ph sz="quarter" idx="17" hasCustomPrompt="1"/>
          </p:nvPr>
        </p:nvSpPr>
        <p:spPr>
          <a:xfrm>
            <a:off x="6348413" y="3228468"/>
            <a:ext cx="5400675" cy="2648457"/>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E3C9BF8E-1B73-5255-B8FC-B737D77EB6FE}"/>
              </a:ext>
            </a:extLst>
          </p:cNvPr>
          <p:cNvSpPr>
            <a:spLocks noGrp="1"/>
          </p:cNvSpPr>
          <p:nvPr>
            <p:ph type="ftr" sz="quarter" idx="18"/>
          </p:nvPr>
        </p:nvSpPr>
        <p:spPr/>
        <p:txBody>
          <a:bodyPr/>
          <a:lstStyle/>
          <a:p>
            <a:r>
              <a:rPr lang="de-DE"/>
              <a:t>Name of the presentation</a:t>
            </a:r>
          </a:p>
        </p:txBody>
      </p:sp>
    </p:spTree>
    <p:extLst>
      <p:ext uri="{BB962C8B-B14F-4D97-AF65-F5344CB8AC3E}">
        <p14:creationId xmlns:p14="http://schemas.microsoft.com/office/powerpoint/2010/main" val="2221526542"/>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 2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6348413" y="2030633"/>
            <a:ext cx="540067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01F82E5C-7345-B561-47FD-8A824ECD8B09}"/>
              </a:ext>
            </a:extLst>
          </p:cNvPr>
          <p:cNvSpPr>
            <a:spLocks noGrp="1"/>
          </p:cNvSpPr>
          <p:nvPr>
            <p:ph type="ftr" sz="quarter" idx="20"/>
          </p:nvPr>
        </p:nvSpPr>
        <p:spPr/>
        <p:txBody>
          <a:bodyPr/>
          <a:lstStyle/>
          <a:p>
            <a:r>
              <a:rPr lang="de-DE"/>
              <a:t>Name of the presentation</a:t>
            </a:r>
          </a:p>
        </p:txBody>
      </p:sp>
    </p:spTree>
    <p:extLst>
      <p:ext uri="{BB962C8B-B14F-4D97-AF65-F5344CB8AC3E}">
        <p14:creationId xmlns:p14="http://schemas.microsoft.com/office/powerpoint/2010/main" val="2266039678"/>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 3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910397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6" name="Textplatzhalter 10">
            <a:extLst>
              <a:ext uri="{FF2B5EF4-FFF2-40B4-BE49-F238E27FC236}">
                <a16:creationId xmlns:a16="http://schemas.microsoft.com/office/drawing/2014/main" id="{88B8BAD7-2573-A18D-71BD-2371DE05E256}"/>
              </a:ext>
            </a:extLst>
          </p:cNvPr>
          <p:cNvSpPr>
            <a:spLocks noGrp="1"/>
          </p:cNvSpPr>
          <p:nvPr>
            <p:ph type="body" sz="quarter" idx="20" hasCustomPrompt="1"/>
          </p:nvPr>
        </p:nvSpPr>
        <p:spPr>
          <a:xfrm>
            <a:off x="634841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D01EE767-6FAD-761D-05ED-0B92E68ABFD9}"/>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415264820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p:nvPr>
        </p:nvSpPr>
        <p:spPr>
          <a:xfrm>
            <a:off x="5424181" y="1057240"/>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1" name="Textplatzhalter 10">
            <a:extLst>
              <a:ext uri="{FF2B5EF4-FFF2-40B4-BE49-F238E27FC236}">
                <a16:creationId xmlns:a16="http://schemas.microsoft.com/office/drawing/2014/main" id="{62CB9F51-26D2-F94F-7920-D7698CC75905}"/>
              </a:ext>
            </a:extLst>
          </p:cNvPr>
          <p:cNvSpPr>
            <a:spLocks noGrp="1"/>
          </p:cNvSpPr>
          <p:nvPr>
            <p:ph type="body" sz="quarter" idx="18"/>
          </p:nvPr>
        </p:nvSpPr>
        <p:spPr>
          <a:xfrm>
            <a:off x="5424180" y="3107262"/>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3" name="Textplatzhalter 10">
            <a:extLst>
              <a:ext uri="{FF2B5EF4-FFF2-40B4-BE49-F238E27FC236}">
                <a16:creationId xmlns:a16="http://schemas.microsoft.com/office/drawing/2014/main" id="{98A599D7-DB3D-E17D-3BAA-1BCED7D65752}"/>
              </a:ext>
            </a:extLst>
          </p:cNvPr>
          <p:cNvSpPr>
            <a:spLocks noGrp="1"/>
          </p:cNvSpPr>
          <p:nvPr>
            <p:ph type="body" sz="quarter" idx="19"/>
          </p:nvPr>
        </p:nvSpPr>
        <p:spPr>
          <a:xfrm>
            <a:off x="8668366" y="1963961"/>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4" name="Textplatzhalter 10">
            <a:extLst>
              <a:ext uri="{FF2B5EF4-FFF2-40B4-BE49-F238E27FC236}">
                <a16:creationId xmlns:a16="http://schemas.microsoft.com/office/drawing/2014/main" id="{B60E7293-99C8-2A75-1BA4-E500B5B38856}"/>
              </a:ext>
            </a:extLst>
          </p:cNvPr>
          <p:cNvSpPr>
            <a:spLocks noGrp="1"/>
          </p:cNvSpPr>
          <p:nvPr>
            <p:ph type="body" sz="quarter" idx="20"/>
          </p:nvPr>
        </p:nvSpPr>
        <p:spPr>
          <a:xfrm>
            <a:off x="8668365" y="4013983"/>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4" name="Fußzeilenplatzhalter 3">
            <a:extLst>
              <a:ext uri="{FF2B5EF4-FFF2-40B4-BE49-F238E27FC236}">
                <a16:creationId xmlns:a16="http://schemas.microsoft.com/office/drawing/2014/main" id="{2E0B3F60-A59C-FA18-59D6-08407D200C45}"/>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101747809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Stru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404813"/>
            <a:ext cx="5400675" cy="87419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2" name="Textplatzhalter 8">
            <a:extLst>
              <a:ext uri="{FF2B5EF4-FFF2-40B4-BE49-F238E27FC236}">
                <a16:creationId xmlns:a16="http://schemas.microsoft.com/office/drawing/2014/main" id="{5DED1D35-D361-E4DC-EA3E-535D3460D1A5}"/>
              </a:ext>
            </a:extLst>
          </p:cNvPr>
          <p:cNvSpPr>
            <a:spLocks noGrp="1"/>
          </p:cNvSpPr>
          <p:nvPr>
            <p:ph type="body" sz="quarter" idx="24" hasCustomPrompt="1"/>
          </p:nvPr>
        </p:nvSpPr>
        <p:spPr>
          <a:xfrm>
            <a:off x="3594101"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 name="Textplatzhalter 8">
            <a:extLst>
              <a:ext uri="{FF2B5EF4-FFF2-40B4-BE49-F238E27FC236}">
                <a16:creationId xmlns:a16="http://schemas.microsoft.com/office/drawing/2014/main" id="{463FF596-204F-6F29-FEC9-FF0A734C9ABD}"/>
              </a:ext>
            </a:extLst>
          </p:cNvPr>
          <p:cNvSpPr>
            <a:spLocks noGrp="1"/>
          </p:cNvSpPr>
          <p:nvPr>
            <p:ph type="body" sz="quarter" idx="25" hasCustomPrompt="1"/>
          </p:nvPr>
        </p:nvSpPr>
        <p:spPr>
          <a:xfrm>
            <a:off x="3594101"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6" name="Textplatzhalter 14">
            <a:extLst>
              <a:ext uri="{FF2B5EF4-FFF2-40B4-BE49-F238E27FC236}">
                <a16:creationId xmlns:a16="http://schemas.microsoft.com/office/drawing/2014/main" id="{7DE69C1B-7E44-672B-B553-80797CB1AB11}"/>
              </a:ext>
            </a:extLst>
          </p:cNvPr>
          <p:cNvSpPr>
            <a:spLocks noGrp="1"/>
          </p:cNvSpPr>
          <p:nvPr>
            <p:ph type="body" sz="quarter" idx="26" hasCustomPrompt="1"/>
          </p:nvPr>
        </p:nvSpPr>
        <p:spPr>
          <a:xfrm>
            <a:off x="3594102"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7" name="Textplatzhalter 8">
            <a:extLst>
              <a:ext uri="{FF2B5EF4-FFF2-40B4-BE49-F238E27FC236}">
                <a16:creationId xmlns:a16="http://schemas.microsoft.com/office/drawing/2014/main" id="{E4175CFC-0E6C-D9C2-05EA-EEC5EE816371}"/>
              </a:ext>
            </a:extLst>
          </p:cNvPr>
          <p:cNvSpPr>
            <a:spLocks noGrp="1"/>
          </p:cNvSpPr>
          <p:nvPr>
            <p:ph type="body" sz="quarter" idx="27" hasCustomPrompt="1"/>
          </p:nvPr>
        </p:nvSpPr>
        <p:spPr>
          <a:xfrm>
            <a:off x="5868526"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8" name="Textplatzhalter 8">
            <a:extLst>
              <a:ext uri="{FF2B5EF4-FFF2-40B4-BE49-F238E27FC236}">
                <a16:creationId xmlns:a16="http://schemas.microsoft.com/office/drawing/2014/main" id="{5C501C2D-71E2-8DAF-135E-43D5AFAC7EB5}"/>
              </a:ext>
            </a:extLst>
          </p:cNvPr>
          <p:cNvSpPr>
            <a:spLocks noGrp="1"/>
          </p:cNvSpPr>
          <p:nvPr>
            <p:ph type="body" sz="quarter" idx="28" hasCustomPrompt="1"/>
          </p:nvPr>
        </p:nvSpPr>
        <p:spPr>
          <a:xfrm>
            <a:off x="5868526"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9" name="Textplatzhalter 14">
            <a:extLst>
              <a:ext uri="{FF2B5EF4-FFF2-40B4-BE49-F238E27FC236}">
                <a16:creationId xmlns:a16="http://schemas.microsoft.com/office/drawing/2014/main" id="{549D3F49-CF5A-0DFB-C42F-87881C5C44E5}"/>
              </a:ext>
            </a:extLst>
          </p:cNvPr>
          <p:cNvSpPr>
            <a:spLocks noGrp="1"/>
          </p:cNvSpPr>
          <p:nvPr>
            <p:ph type="body" sz="quarter" idx="29" hasCustomPrompt="1"/>
          </p:nvPr>
        </p:nvSpPr>
        <p:spPr>
          <a:xfrm>
            <a:off x="5868527"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0" name="Textplatzhalter 8">
            <a:extLst>
              <a:ext uri="{FF2B5EF4-FFF2-40B4-BE49-F238E27FC236}">
                <a16:creationId xmlns:a16="http://schemas.microsoft.com/office/drawing/2014/main" id="{6C74CBEB-DD55-87D3-255B-7F68FAD4E990}"/>
              </a:ext>
            </a:extLst>
          </p:cNvPr>
          <p:cNvSpPr>
            <a:spLocks noGrp="1"/>
          </p:cNvSpPr>
          <p:nvPr>
            <p:ph type="body" sz="quarter" idx="30" hasCustomPrompt="1"/>
          </p:nvPr>
        </p:nvSpPr>
        <p:spPr>
          <a:xfrm>
            <a:off x="8154528"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1" name="Textplatzhalter 8">
            <a:extLst>
              <a:ext uri="{FF2B5EF4-FFF2-40B4-BE49-F238E27FC236}">
                <a16:creationId xmlns:a16="http://schemas.microsoft.com/office/drawing/2014/main" id="{5BA5174E-2812-083C-2361-5A7AEC4294BF}"/>
              </a:ext>
            </a:extLst>
          </p:cNvPr>
          <p:cNvSpPr>
            <a:spLocks noGrp="1"/>
          </p:cNvSpPr>
          <p:nvPr>
            <p:ph type="body" sz="quarter" idx="31" hasCustomPrompt="1"/>
          </p:nvPr>
        </p:nvSpPr>
        <p:spPr>
          <a:xfrm>
            <a:off x="8154528"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3" name="Textplatzhalter 14">
            <a:extLst>
              <a:ext uri="{FF2B5EF4-FFF2-40B4-BE49-F238E27FC236}">
                <a16:creationId xmlns:a16="http://schemas.microsoft.com/office/drawing/2014/main" id="{6BF9DC0B-7720-903C-63E8-CF898397AA5A}"/>
              </a:ext>
            </a:extLst>
          </p:cNvPr>
          <p:cNvSpPr>
            <a:spLocks noGrp="1"/>
          </p:cNvSpPr>
          <p:nvPr>
            <p:ph type="body" sz="quarter" idx="32" hasCustomPrompt="1"/>
          </p:nvPr>
        </p:nvSpPr>
        <p:spPr>
          <a:xfrm>
            <a:off x="8154529"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4" name="Textplatzhalter 8">
            <a:extLst>
              <a:ext uri="{FF2B5EF4-FFF2-40B4-BE49-F238E27FC236}">
                <a16:creationId xmlns:a16="http://schemas.microsoft.com/office/drawing/2014/main" id="{2E2360B4-3E07-31EB-47C7-4A2451CD1652}"/>
              </a:ext>
            </a:extLst>
          </p:cNvPr>
          <p:cNvSpPr>
            <a:spLocks noGrp="1"/>
          </p:cNvSpPr>
          <p:nvPr>
            <p:ph type="body" sz="quarter" idx="33" hasCustomPrompt="1"/>
          </p:nvPr>
        </p:nvSpPr>
        <p:spPr>
          <a:xfrm>
            <a:off x="1308100"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7" name="Textplatzhalter 8">
            <a:extLst>
              <a:ext uri="{FF2B5EF4-FFF2-40B4-BE49-F238E27FC236}">
                <a16:creationId xmlns:a16="http://schemas.microsoft.com/office/drawing/2014/main" id="{76B18598-E906-9878-EEDE-09150F516BBB}"/>
              </a:ext>
            </a:extLst>
          </p:cNvPr>
          <p:cNvSpPr>
            <a:spLocks noGrp="1"/>
          </p:cNvSpPr>
          <p:nvPr>
            <p:ph type="body" sz="quarter" idx="34" hasCustomPrompt="1"/>
          </p:nvPr>
        </p:nvSpPr>
        <p:spPr>
          <a:xfrm>
            <a:off x="1308100"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8" name="Textplatzhalter 14">
            <a:extLst>
              <a:ext uri="{FF2B5EF4-FFF2-40B4-BE49-F238E27FC236}">
                <a16:creationId xmlns:a16="http://schemas.microsoft.com/office/drawing/2014/main" id="{8D86F89A-D127-7BDA-EE3F-02A14FB3AD3F}"/>
              </a:ext>
            </a:extLst>
          </p:cNvPr>
          <p:cNvSpPr>
            <a:spLocks noGrp="1"/>
          </p:cNvSpPr>
          <p:nvPr>
            <p:ph type="body" sz="quarter" idx="35" hasCustomPrompt="1"/>
          </p:nvPr>
        </p:nvSpPr>
        <p:spPr>
          <a:xfrm>
            <a:off x="1308101"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1" name="Textplatzhalter 8">
            <a:extLst>
              <a:ext uri="{FF2B5EF4-FFF2-40B4-BE49-F238E27FC236}">
                <a16:creationId xmlns:a16="http://schemas.microsoft.com/office/drawing/2014/main" id="{3CAAC118-DC09-4535-D454-05A6ADCF631D}"/>
              </a:ext>
            </a:extLst>
          </p:cNvPr>
          <p:cNvSpPr>
            <a:spLocks noGrp="1"/>
          </p:cNvSpPr>
          <p:nvPr>
            <p:ph type="body" sz="quarter" idx="36" hasCustomPrompt="1"/>
          </p:nvPr>
        </p:nvSpPr>
        <p:spPr>
          <a:xfrm>
            <a:off x="3594101"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2" name="Textplatzhalter 8">
            <a:extLst>
              <a:ext uri="{FF2B5EF4-FFF2-40B4-BE49-F238E27FC236}">
                <a16:creationId xmlns:a16="http://schemas.microsoft.com/office/drawing/2014/main" id="{0D978676-F981-6D64-10B1-337C91924242}"/>
              </a:ext>
            </a:extLst>
          </p:cNvPr>
          <p:cNvSpPr>
            <a:spLocks noGrp="1"/>
          </p:cNvSpPr>
          <p:nvPr>
            <p:ph type="body" sz="quarter" idx="37" hasCustomPrompt="1"/>
          </p:nvPr>
        </p:nvSpPr>
        <p:spPr>
          <a:xfrm>
            <a:off x="3594101"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3" name="Textplatzhalter 14">
            <a:extLst>
              <a:ext uri="{FF2B5EF4-FFF2-40B4-BE49-F238E27FC236}">
                <a16:creationId xmlns:a16="http://schemas.microsoft.com/office/drawing/2014/main" id="{D314E79D-3B51-A07F-CD0E-5AC39094ACED}"/>
              </a:ext>
            </a:extLst>
          </p:cNvPr>
          <p:cNvSpPr>
            <a:spLocks noGrp="1"/>
          </p:cNvSpPr>
          <p:nvPr>
            <p:ph type="body" sz="quarter" idx="38" hasCustomPrompt="1"/>
          </p:nvPr>
        </p:nvSpPr>
        <p:spPr>
          <a:xfrm>
            <a:off x="3594102"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4" name="Textplatzhalter 8">
            <a:extLst>
              <a:ext uri="{FF2B5EF4-FFF2-40B4-BE49-F238E27FC236}">
                <a16:creationId xmlns:a16="http://schemas.microsoft.com/office/drawing/2014/main" id="{A74F2ED9-945F-A542-D05B-C02E727D5970}"/>
              </a:ext>
            </a:extLst>
          </p:cNvPr>
          <p:cNvSpPr>
            <a:spLocks noGrp="1"/>
          </p:cNvSpPr>
          <p:nvPr>
            <p:ph type="body" sz="quarter" idx="39" hasCustomPrompt="1"/>
          </p:nvPr>
        </p:nvSpPr>
        <p:spPr>
          <a:xfrm>
            <a:off x="5868526"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5" name="Textplatzhalter 8">
            <a:extLst>
              <a:ext uri="{FF2B5EF4-FFF2-40B4-BE49-F238E27FC236}">
                <a16:creationId xmlns:a16="http://schemas.microsoft.com/office/drawing/2014/main" id="{FABB8A08-42EA-2E7E-2451-FE3559213DF3}"/>
              </a:ext>
            </a:extLst>
          </p:cNvPr>
          <p:cNvSpPr>
            <a:spLocks noGrp="1"/>
          </p:cNvSpPr>
          <p:nvPr>
            <p:ph type="body" sz="quarter" idx="40" hasCustomPrompt="1"/>
          </p:nvPr>
        </p:nvSpPr>
        <p:spPr>
          <a:xfrm>
            <a:off x="5868526"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7" name="Textplatzhalter 14">
            <a:extLst>
              <a:ext uri="{FF2B5EF4-FFF2-40B4-BE49-F238E27FC236}">
                <a16:creationId xmlns:a16="http://schemas.microsoft.com/office/drawing/2014/main" id="{3D450405-B8CE-11FF-5103-A38B89C74505}"/>
              </a:ext>
            </a:extLst>
          </p:cNvPr>
          <p:cNvSpPr>
            <a:spLocks noGrp="1"/>
          </p:cNvSpPr>
          <p:nvPr>
            <p:ph type="body" sz="quarter" idx="41" hasCustomPrompt="1"/>
          </p:nvPr>
        </p:nvSpPr>
        <p:spPr>
          <a:xfrm>
            <a:off x="5868527"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8" name="Textplatzhalter 8">
            <a:extLst>
              <a:ext uri="{FF2B5EF4-FFF2-40B4-BE49-F238E27FC236}">
                <a16:creationId xmlns:a16="http://schemas.microsoft.com/office/drawing/2014/main" id="{9774F519-70CA-4A5B-22CE-A2DCD87C5EC3}"/>
              </a:ext>
            </a:extLst>
          </p:cNvPr>
          <p:cNvSpPr>
            <a:spLocks noGrp="1"/>
          </p:cNvSpPr>
          <p:nvPr>
            <p:ph type="body" sz="quarter" idx="42" hasCustomPrompt="1"/>
          </p:nvPr>
        </p:nvSpPr>
        <p:spPr>
          <a:xfrm>
            <a:off x="8154528"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9" name="Textplatzhalter 8">
            <a:extLst>
              <a:ext uri="{FF2B5EF4-FFF2-40B4-BE49-F238E27FC236}">
                <a16:creationId xmlns:a16="http://schemas.microsoft.com/office/drawing/2014/main" id="{9662657F-15CC-66F7-C77F-8C490DE8BCA5}"/>
              </a:ext>
            </a:extLst>
          </p:cNvPr>
          <p:cNvSpPr>
            <a:spLocks noGrp="1"/>
          </p:cNvSpPr>
          <p:nvPr>
            <p:ph type="body" sz="quarter" idx="43" hasCustomPrompt="1"/>
          </p:nvPr>
        </p:nvSpPr>
        <p:spPr>
          <a:xfrm>
            <a:off x="8154528"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0" name="Textplatzhalter 14">
            <a:extLst>
              <a:ext uri="{FF2B5EF4-FFF2-40B4-BE49-F238E27FC236}">
                <a16:creationId xmlns:a16="http://schemas.microsoft.com/office/drawing/2014/main" id="{84DEF552-75E2-B681-73F5-36E042F14ACB}"/>
              </a:ext>
            </a:extLst>
          </p:cNvPr>
          <p:cNvSpPr>
            <a:spLocks noGrp="1"/>
          </p:cNvSpPr>
          <p:nvPr>
            <p:ph type="body" sz="quarter" idx="44" hasCustomPrompt="1"/>
          </p:nvPr>
        </p:nvSpPr>
        <p:spPr>
          <a:xfrm>
            <a:off x="8154529"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41" name="Textplatzhalter 8">
            <a:extLst>
              <a:ext uri="{FF2B5EF4-FFF2-40B4-BE49-F238E27FC236}">
                <a16:creationId xmlns:a16="http://schemas.microsoft.com/office/drawing/2014/main" id="{64CBCAC2-4A95-8DC7-E8D2-5340DB7D915B}"/>
              </a:ext>
            </a:extLst>
          </p:cNvPr>
          <p:cNvSpPr>
            <a:spLocks noGrp="1"/>
          </p:cNvSpPr>
          <p:nvPr>
            <p:ph type="body" sz="quarter" idx="45" hasCustomPrompt="1"/>
          </p:nvPr>
        </p:nvSpPr>
        <p:spPr>
          <a:xfrm>
            <a:off x="1308100"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42" name="Textplatzhalter 8">
            <a:extLst>
              <a:ext uri="{FF2B5EF4-FFF2-40B4-BE49-F238E27FC236}">
                <a16:creationId xmlns:a16="http://schemas.microsoft.com/office/drawing/2014/main" id="{BAE82C42-7920-13DA-1FEE-70204AD7F791}"/>
              </a:ext>
            </a:extLst>
          </p:cNvPr>
          <p:cNvSpPr>
            <a:spLocks noGrp="1"/>
          </p:cNvSpPr>
          <p:nvPr>
            <p:ph type="body" sz="quarter" idx="46" hasCustomPrompt="1"/>
          </p:nvPr>
        </p:nvSpPr>
        <p:spPr>
          <a:xfrm>
            <a:off x="1308100"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4" name="Textplatzhalter 14">
            <a:extLst>
              <a:ext uri="{FF2B5EF4-FFF2-40B4-BE49-F238E27FC236}">
                <a16:creationId xmlns:a16="http://schemas.microsoft.com/office/drawing/2014/main" id="{9C19B832-1039-C428-051B-01E824AADEFB}"/>
              </a:ext>
            </a:extLst>
          </p:cNvPr>
          <p:cNvSpPr>
            <a:spLocks noGrp="1"/>
          </p:cNvSpPr>
          <p:nvPr>
            <p:ph type="body" sz="quarter" idx="47" hasCustomPrompt="1"/>
          </p:nvPr>
        </p:nvSpPr>
        <p:spPr>
          <a:xfrm>
            <a:off x="1308101"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cxnSp>
        <p:nvCxnSpPr>
          <p:cNvPr id="45" name="Straight Connector 40">
            <a:extLst>
              <a:ext uri="{FF2B5EF4-FFF2-40B4-BE49-F238E27FC236}">
                <a16:creationId xmlns:a16="http://schemas.microsoft.com/office/drawing/2014/main" id="{F51D184E-73CF-03BB-2E31-1E58116AE17B}"/>
              </a:ext>
            </a:extLst>
          </p:cNvPr>
          <p:cNvCxnSpPr>
            <a:cxnSpLocks/>
          </p:cNvCxnSpPr>
          <p:nvPr userDrawn="1"/>
        </p:nvCxnSpPr>
        <p:spPr>
          <a:xfrm flipH="1">
            <a:off x="1308100" y="3554249"/>
            <a:ext cx="104409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E769F032-3C8A-9109-439A-768D80773483}"/>
              </a:ext>
            </a:extLst>
          </p:cNvPr>
          <p:cNvSpPr>
            <a:spLocks noGrp="1"/>
          </p:cNvSpPr>
          <p:nvPr>
            <p:ph type="ftr" sz="quarter" idx="48"/>
          </p:nvPr>
        </p:nvSpPr>
        <p:spPr/>
        <p:txBody>
          <a:bodyPr/>
          <a:lstStyle/>
          <a:p>
            <a:r>
              <a:rPr lang="de-DE"/>
              <a:t>Name of the presentation</a:t>
            </a:r>
          </a:p>
        </p:txBody>
      </p:sp>
    </p:spTree>
    <p:extLst>
      <p:ext uri="{BB962C8B-B14F-4D97-AF65-F5344CB8AC3E}">
        <p14:creationId xmlns:p14="http://schemas.microsoft.com/office/powerpoint/2010/main" val="1194574105"/>
      </p:ext>
    </p:extLst>
  </p:cSld>
  <p:clrMapOvr>
    <a:masterClrMapping/>
  </p:clrMapOvr>
  <p:extLst>
    <p:ext uri="{DCECCB84-F9BA-43D5-87BE-67443E8EF086}">
      <p15:sldGuideLst xmlns:p15="http://schemas.microsoft.com/office/powerpoint/2012/main">
        <p15:guide id="2" orient="horz" pos="25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nvGrpSpPr>
          <p:cNvPr id="13" name="Gruppieren 12">
            <a:extLst>
              <a:ext uri="{FF2B5EF4-FFF2-40B4-BE49-F238E27FC236}">
                <a16:creationId xmlns:a16="http://schemas.microsoft.com/office/drawing/2014/main" id="{746193DB-71A2-0DE0-54E7-1FD400E450B3}"/>
              </a:ext>
            </a:extLst>
          </p:cNvPr>
          <p:cNvGrpSpPr/>
          <p:nvPr userDrawn="1"/>
        </p:nvGrpSpPr>
        <p:grpSpPr>
          <a:xfrm>
            <a:off x="5248463" y="1764520"/>
            <a:ext cx="7150975" cy="4112405"/>
            <a:chOff x="5248463" y="1764520"/>
            <a:chExt cx="7150975" cy="4112405"/>
          </a:xfrm>
        </p:grpSpPr>
        <p:sp>
          <p:nvSpPr>
            <p:cNvPr id="3" name="Freeform 5">
              <a:extLst>
                <a:ext uri="{FF2B5EF4-FFF2-40B4-BE49-F238E27FC236}">
                  <a16:creationId xmlns:a16="http://schemas.microsoft.com/office/drawing/2014/main" id="{4883EE8A-B486-7756-0760-FCA752818167}"/>
                </a:ext>
              </a:extLst>
            </p:cNvPr>
            <p:cNvSpPr>
              <a:spLocks noEditPoints="1"/>
            </p:cNvSpPr>
            <p:nvPr/>
          </p:nvSpPr>
          <p:spPr bwMode="auto">
            <a:xfrm>
              <a:off x="5917349" y="1764520"/>
              <a:ext cx="5813203" cy="4028556"/>
            </a:xfrm>
            <a:custGeom>
              <a:avLst/>
              <a:gdLst>
                <a:gd name="T0" fmla="*/ 3428 w 101532"/>
                <a:gd name="T1" fmla="*/ 0 h 70353"/>
                <a:gd name="T2" fmla="*/ 98105 w 101532"/>
                <a:gd name="T3" fmla="*/ 0 h 70353"/>
                <a:gd name="T4" fmla="*/ 101532 w 101532"/>
                <a:gd name="T5" fmla="*/ 3428 h 70353"/>
                <a:gd name="T6" fmla="*/ 101532 w 101532"/>
                <a:gd name="T7" fmla="*/ 66925 h 70353"/>
                <a:gd name="T8" fmla="*/ 98105 w 101532"/>
                <a:gd name="T9" fmla="*/ 70353 h 70353"/>
                <a:gd name="T10" fmla="*/ 3428 w 101532"/>
                <a:gd name="T11" fmla="*/ 70353 h 70353"/>
                <a:gd name="T12" fmla="*/ 0 w 101532"/>
                <a:gd name="T13" fmla="*/ 66925 h 70353"/>
                <a:gd name="T14" fmla="*/ 0 w 101532"/>
                <a:gd name="T15" fmla="*/ 3428 h 70353"/>
                <a:gd name="T16" fmla="*/ 3428 w 101532"/>
                <a:gd name="T17" fmla="*/ 0 h 70353"/>
                <a:gd name="T18" fmla="*/ 3217 w 101532"/>
                <a:gd name="T19" fmla="*/ 4234 h 70353"/>
                <a:gd name="T20" fmla="*/ 98315 w 101532"/>
                <a:gd name="T21" fmla="*/ 4234 h 70353"/>
                <a:gd name="T22" fmla="*/ 98315 w 101532"/>
                <a:gd name="T23" fmla="*/ 62733 h 70353"/>
                <a:gd name="T24" fmla="*/ 3217 w 101532"/>
                <a:gd name="T25" fmla="*/ 62733 h 70353"/>
                <a:gd name="T26" fmla="*/ 3217 w 101532"/>
                <a:gd name="T27" fmla="*/ 4234 h 70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32" h="70353">
                  <a:moveTo>
                    <a:pt x="3428" y="0"/>
                  </a:moveTo>
                  <a:lnTo>
                    <a:pt x="98105" y="0"/>
                  </a:lnTo>
                  <a:cubicBezTo>
                    <a:pt x="99990" y="0"/>
                    <a:pt x="101532" y="1543"/>
                    <a:pt x="101532" y="3428"/>
                  </a:cubicBezTo>
                  <a:lnTo>
                    <a:pt x="101532" y="66925"/>
                  </a:lnTo>
                  <a:cubicBezTo>
                    <a:pt x="101532" y="68810"/>
                    <a:pt x="99990" y="70353"/>
                    <a:pt x="98105" y="70353"/>
                  </a:cubicBezTo>
                  <a:lnTo>
                    <a:pt x="3428" y="70353"/>
                  </a:lnTo>
                  <a:cubicBezTo>
                    <a:pt x="1543" y="70353"/>
                    <a:pt x="0" y="68810"/>
                    <a:pt x="0" y="66925"/>
                  </a:cubicBezTo>
                  <a:lnTo>
                    <a:pt x="0" y="3428"/>
                  </a:lnTo>
                  <a:cubicBezTo>
                    <a:pt x="0" y="1543"/>
                    <a:pt x="1543" y="0"/>
                    <a:pt x="3428" y="0"/>
                  </a:cubicBezTo>
                  <a:close/>
                  <a:moveTo>
                    <a:pt x="3217" y="4234"/>
                  </a:moveTo>
                  <a:lnTo>
                    <a:pt x="98315" y="4234"/>
                  </a:lnTo>
                  <a:lnTo>
                    <a:pt x="98315" y="62733"/>
                  </a:lnTo>
                  <a:lnTo>
                    <a:pt x="3217" y="62733"/>
                  </a:lnTo>
                  <a:lnTo>
                    <a:pt x="3217" y="423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CA2D184-2CC0-F0D1-E343-A396886B73E3}"/>
                </a:ext>
              </a:extLst>
            </p:cNvPr>
            <p:cNvSpPr>
              <a:spLocks/>
            </p:cNvSpPr>
            <p:nvPr/>
          </p:nvSpPr>
          <p:spPr bwMode="auto">
            <a:xfrm>
              <a:off x="5917347" y="1764520"/>
              <a:ext cx="5813203" cy="3805594"/>
            </a:xfrm>
            <a:custGeom>
              <a:avLst/>
              <a:gdLst>
                <a:gd name="T0" fmla="*/ 1863 w 101532"/>
                <a:gd name="T1" fmla="*/ 0 h 66458"/>
                <a:gd name="T2" fmla="*/ 99670 w 101532"/>
                <a:gd name="T3" fmla="*/ 0 h 66458"/>
                <a:gd name="T4" fmla="*/ 101532 w 101532"/>
                <a:gd name="T5" fmla="*/ 1863 h 66458"/>
                <a:gd name="T6" fmla="*/ 101532 w 101532"/>
                <a:gd name="T7" fmla="*/ 64596 h 66458"/>
                <a:gd name="T8" fmla="*/ 99670 w 101532"/>
                <a:gd name="T9" fmla="*/ 66458 h 66458"/>
                <a:gd name="T10" fmla="*/ 1863 w 101532"/>
                <a:gd name="T11" fmla="*/ 66458 h 66458"/>
                <a:gd name="T12" fmla="*/ 0 w 101532"/>
                <a:gd name="T13" fmla="*/ 64596 h 66458"/>
                <a:gd name="T14" fmla="*/ 0 w 101532"/>
                <a:gd name="T15" fmla="*/ 1863 h 66458"/>
                <a:gd name="T16" fmla="*/ 1863 w 101532"/>
                <a:gd name="T17" fmla="*/ 0 h 66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32" h="66458">
                  <a:moveTo>
                    <a:pt x="1863" y="0"/>
                  </a:moveTo>
                  <a:lnTo>
                    <a:pt x="99670" y="0"/>
                  </a:lnTo>
                  <a:cubicBezTo>
                    <a:pt x="100694" y="0"/>
                    <a:pt x="101532" y="838"/>
                    <a:pt x="101532" y="1863"/>
                  </a:cubicBezTo>
                  <a:lnTo>
                    <a:pt x="101532" y="64596"/>
                  </a:lnTo>
                  <a:cubicBezTo>
                    <a:pt x="101532" y="65620"/>
                    <a:pt x="100694" y="66458"/>
                    <a:pt x="99670" y="66458"/>
                  </a:cubicBezTo>
                  <a:lnTo>
                    <a:pt x="1863" y="66458"/>
                  </a:lnTo>
                  <a:cubicBezTo>
                    <a:pt x="838" y="66458"/>
                    <a:pt x="0" y="65620"/>
                    <a:pt x="0" y="64596"/>
                  </a:cubicBezTo>
                  <a:lnTo>
                    <a:pt x="0" y="1863"/>
                  </a:lnTo>
                  <a:cubicBezTo>
                    <a:pt x="0" y="838"/>
                    <a:pt x="838" y="0"/>
                    <a:pt x="1863"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01646DF-88A9-CE99-DF79-657AA88F60DC}"/>
                </a:ext>
              </a:extLst>
            </p:cNvPr>
            <p:cNvSpPr>
              <a:spLocks/>
            </p:cNvSpPr>
            <p:nvPr/>
          </p:nvSpPr>
          <p:spPr bwMode="auto">
            <a:xfrm>
              <a:off x="5248463" y="5667304"/>
              <a:ext cx="7150975" cy="209621"/>
            </a:xfrm>
            <a:custGeom>
              <a:avLst/>
              <a:gdLst>
                <a:gd name="T0" fmla="*/ 0 w 124900"/>
                <a:gd name="T1" fmla="*/ 0 h 3665"/>
                <a:gd name="T2" fmla="*/ 124900 w 124900"/>
                <a:gd name="T3" fmla="*/ 0 h 3665"/>
                <a:gd name="T4" fmla="*/ 124900 w 124900"/>
                <a:gd name="T5" fmla="*/ 2262 h 3665"/>
                <a:gd name="T6" fmla="*/ 120603 w 124900"/>
                <a:gd name="T7" fmla="*/ 3665 h 3665"/>
                <a:gd name="T8" fmla="*/ 62450 w 124900"/>
                <a:gd name="T9" fmla="*/ 3665 h 3665"/>
                <a:gd name="T10" fmla="*/ 4297 w 124900"/>
                <a:gd name="T11" fmla="*/ 3665 h 3665"/>
                <a:gd name="T12" fmla="*/ 0 w 124900"/>
                <a:gd name="T13" fmla="*/ 2262 h 3665"/>
                <a:gd name="T14" fmla="*/ 0 w 124900"/>
                <a:gd name="T15" fmla="*/ 0 h 3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00" h="3665">
                  <a:moveTo>
                    <a:pt x="0" y="0"/>
                  </a:moveTo>
                  <a:lnTo>
                    <a:pt x="124900" y="0"/>
                  </a:lnTo>
                  <a:lnTo>
                    <a:pt x="124900" y="2262"/>
                  </a:lnTo>
                  <a:cubicBezTo>
                    <a:pt x="123876" y="2905"/>
                    <a:pt x="121834" y="3665"/>
                    <a:pt x="120603" y="3665"/>
                  </a:cubicBezTo>
                  <a:lnTo>
                    <a:pt x="62450" y="3665"/>
                  </a:lnTo>
                  <a:lnTo>
                    <a:pt x="4297" y="3665"/>
                  </a:lnTo>
                  <a:cubicBezTo>
                    <a:pt x="3066" y="3665"/>
                    <a:pt x="1024" y="2905"/>
                    <a:pt x="0" y="2262"/>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3DAD0F17-00C3-E0AF-EE39-CE4CC95BE4CF}"/>
                </a:ext>
              </a:extLst>
            </p:cNvPr>
            <p:cNvSpPr>
              <a:spLocks/>
            </p:cNvSpPr>
            <p:nvPr/>
          </p:nvSpPr>
          <p:spPr bwMode="auto">
            <a:xfrm>
              <a:off x="5248463" y="5796887"/>
              <a:ext cx="7150975" cy="80038"/>
            </a:xfrm>
            <a:custGeom>
              <a:avLst/>
              <a:gdLst>
                <a:gd name="T0" fmla="*/ 0 w 124900"/>
                <a:gd name="T1" fmla="*/ 0 h 1403"/>
                <a:gd name="T2" fmla="*/ 62450 w 124900"/>
                <a:gd name="T3" fmla="*/ 0 h 1403"/>
                <a:gd name="T4" fmla="*/ 124900 w 124900"/>
                <a:gd name="T5" fmla="*/ 0 h 1403"/>
                <a:gd name="T6" fmla="*/ 120603 w 124900"/>
                <a:gd name="T7" fmla="*/ 1403 h 1403"/>
                <a:gd name="T8" fmla="*/ 62450 w 124900"/>
                <a:gd name="T9" fmla="*/ 1403 h 1403"/>
                <a:gd name="T10" fmla="*/ 4297 w 124900"/>
                <a:gd name="T11" fmla="*/ 1403 h 1403"/>
                <a:gd name="T12" fmla="*/ 0 w 12490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124900" h="1403">
                  <a:moveTo>
                    <a:pt x="0" y="0"/>
                  </a:moveTo>
                  <a:lnTo>
                    <a:pt x="62450" y="0"/>
                  </a:lnTo>
                  <a:lnTo>
                    <a:pt x="124900" y="0"/>
                  </a:lnTo>
                  <a:cubicBezTo>
                    <a:pt x="123876" y="643"/>
                    <a:pt x="121834" y="1403"/>
                    <a:pt x="120603" y="1403"/>
                  </a:cubicBezTo>
                  <a:lnTo>
                    <a:pt x="62450" y="1403"/>
                  </a:lnTo>
                  <a:lnTo>
                    <a:pt x="4297" y="1403"/>
                  </a:lnTo>
                  <a:cubicBezTo>
                    <a:pt x="3066" y="1403"/>
                    <a:pt x="1024" y="643"/>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E2939A89-9971-8E95-BA0C-B293172E48B5}"/>
                </a:ext>
              </a:extLst>
            </p:cNvPr>
            <p:cNvSpPr>
              <a:spLocks/>
            </p:cNvSpPr>
            <p:nvPr/>
          </p:nvSpPr>
          <p:spPr bwMode="auto">
            <a:xfrm>
              <a:off x="8324193" y="5667304"/>
              <a:ext cx="999516" cy="80990"/>
            </a:xfrm>
            <a:custGeom>
              <a:avLst/>
              <a:gdLst>
                <a:gd name="T0" fmla="*/ 17450 w 17450"/>
                <a:gd name="T1" fmla="*/ 0 h 1418"/>
                <a:gd name="T2" fmla="*/ 17450 w 17450"/>
                <a:gd name="T3" fmla="*/ 0 h 1418"/>
                <a:gd name="T4" fmla="*/ 0 w 17450"/>
                <a:gd name="T5" fmla="*/ 0 h 1418"/>
                <a:gd name="T6" fmla="*/ 0 w 17450"/>
                <a:gd name="T7" fmla="*/ 0 h 1418"/>
                <a:gd name="T8" fmla="*/ 1419 w 17450"/>
                <a:gd name="T9" fmla="*/ 1418 h 1418"/>
                <a:gd name="T10" fmla="*/ 16031 w 17450"/>
                <a:gd name="T11" fmla="*/ 1418 h 1418"/>
                <a:gd name="T12" fmla="*/ 17450 w 17450"/>
                <a:gd name="T13" fmla="*/ 0 h 1418"/>
              </a:gdLst>
              <a:ahLst/>
              <a:cxnLst>
                <a:cxn ang="0">
                  <a:pos x="T0" y="T1"/>
                </a:cxn>
                <a:cxn ang="0">
                  <a:pos x="T2" y="T3"/>
                </a:cxn>
                <a:cxn ang="0">
                  <a:pos x="T4" y="T5"/>
                </a:cxn>
                <a:cxn ang="0">
                  <a:pos x="T6" y="T7"/>
                </a:cxn>
                <a:cxn ang="0">
                  <a:pos x="T8" y="T9"/>
                </a:cxn>
                <a:cxn ang="0">
                  <a:pos x="T10" y="T11"/>
                </a:cxn>
                <a:cxn ang="0">
                  <a:pos x="T12" y="T13"/>
                </a:cxn>
              </a:cxnLst>
              <a:rect l="0" t="0" r="r" b="b"/>
              <a:pathLst>
                <a:path w="17450" h="1418">
                  <a:moveTo>
                    <a:pt x="17450" y="0"/>
                  </a:moveTo>
                  <a:lnTo>
                    <a:pt x="17450" y="0"/>
                  </a:lnTo>
                  <a:lnTo>
                    <a:pt x="0" y="0"/>
                  </a:lnTo>
                  <a:lnTo>
                    <a:pt x="0" y="0"/>
                  </a:lnTo>
                  <a:cubicBezTo>
                    <a:pt x="0" y="780"/>
                    <a:pt x="639" y="1418"/>
                    <a:pt x="1419" y="1418"/>
                  </a:cubicBezTo>
                  <a:lnTo>
                    <a:pt x="16031" y="1418"/>
                  </a:lnTo>
                  <a:cubicBezTo>
                    <a:pt x="16812" y="1418"/>
                    <a:pt x="17450" y="780"/>
                    <a:pt x="174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1E8236AB-4315-01E8-E661-0D9B8A7FF5A3}"/>
                </a:ext>
              </a:extLst>
            </p:cNvPr>
            <p:cNvSpPr>
              <a:spLocks noChangeArrowheads="1"/>
            </p:cNvSpPr>
            <p:nvPr/>
          </p:nvSpPr>
          <p:spPr bwMode="auto">
            <a:xfrm>
              <a:off x="8780597" y="1842652"/>
              <a:ext cx="86707" cy="8670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667D6590-06DB-2E16-99A0-8889AA6397E1}"/>
                </a:ext>
              </a:extLst>
            </p:cNvPr>
            <p:cNvSpPr>
              <a:spLocks noChangeArrowheads="1"/>
            </p:cNvSpPr>
            <p:nvPr/>
          </p:nvSpPr>
          <p:spPr bwMode="auto">
            <a:xfrm>
              <a:off x="8802512" y="1864566"/>
              <a:ext cx="42878" cy="42878"/>
            </a:xfrm>
            <a:prstGeom prst="ellipse">
              <a:avLst/>
            </a:pr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Picture Placeholder 5">
            <a:extLst>
              <a:ext uri="{FF2B5EF4-FFF2-40B4-BE49-F238E27FC236}">
                <a16:creationId xmlns:a16="http://schemas.microsoft.com/office/drawing/2014/main" id="{2D3BB7E3-3872-56A1-D987-2372B960BA52}"/>
              </a:ext>
            </a:extLst>
          </p:cNvPr>
          <p:cNvSpPr>
            <a:spLocks noGrp="1"/>
          </p:cNvSpPr>
          <p:nvPr userDrawn="1">
            <p:ph type="pic" sz="quarter" idx="15"/>
          </p:nvPr>
        </p:nvSpPr>
        <p:spPr>
          <a:xfrm>
            <a:off x="6113496" y="2183351"/>
            <a:ext cx="5420908" cy="3049261"/>
          </a:xfrm>
          <a:solidFill>
            <a:srgbClr val="FCFAF8"/>
          </a:solidFill>
        </p:spPr>
        <p:txBody>
          <a:bodyPr/>
          <a:lstStyle>
            <a:lvl1pPr marL="0" indent="0">
              <a:buNone/>
              <a:defRPr>
                <a:solidFill>
                  <a:schemeClr val="bg1"/>
                </a:solidFill>
              </a:defRPr>
            </a:lvl1pPr>
          </a:lstStyle>
          <a:p>
            <a:endParaRPr lang="de-DE"/>
          </a:p>
        </p:txBody>
      </p:sp>
      <p:sp>
        <p:nvSpPr>
          <p:cNvPr id="2" name="Fußzeilenplatzhalter 1">
            <a:extLst>
              <a:ext uri="{FF2B5EF4-FFF2-40B4-BE49-F238E27FC236}">
                <a16:creationId xmlns:a16="http://schemas.microsoft.com/office/drawing/2014/main" id="{271A0A34-3809-CA52-C3C5-496FA3EEB2E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309061185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Rectangle 6">
            <a:extLst>
              <a:ext uri="{FF2B5EF4-FFF2-40B4-BE49-F238E27FC236}">
                <a16:creationId xmlns:a16="http://schemas.microsoft.com/office/drawing/2014/main" id="{56B030DD-0670-99B8-02B1-B8A6B64FB64E}"/>
              </a:ext>
            </a:extLst>
          </p:cNvPr>
          <p:cNvSpPr>
            <a:spLocks noChangeArrowheads="1"/>
          </p:cNvSpPr>
          <p:nvPr userDrawn="1"/>
        </p:nvSpPr>
        <p:spPr bwMode="auto">
          <a:xfrm>
            <a:off x="1308105" y="1157396"/>
            <a:ext cx="2828467"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endParaRPr lang="en-US" sz="1333" dirty="0">
              <a:solidFill>
                <a:schemeClr val="bg1"/>
              </a:solidFill>
              <a:latin typeface="Nunito Sans" pitchFamily="2" charset="77"/>
            </a:endParaRPr>
          </a:p>
        </p:txBody>
      </p:sp>
      <p:sp>
        <p:nvSpPr>
          <p:cNvPr id="5" name="Rectangle 11">
            <a:extLst>
              <a:ext uri="{FF2B5EF4-FFF2-40B4-BE49-F238E27FC236}">
                <a16:creationId xmlns:a16="http://schemas.microsoft.com/office/drawing/2014/main" id="{D3991498-C13B-C215-D64B-2A769AB41951}"/>
              </a:ext>
            </a:extLst>
          </p:cNvPr>
          <p:cNvSpPr>
            <a:spLocks noChangeArrowheads="1"/>
          </p:cNvSpPr>
          <p:nvPr userDrawn="1"/>
        </p:nvSpPr>
        <p:spPr bwMode="auto">
          <a:xfrm>
            <a:off x="1308100" y="1485354"/>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6" name="Rectangle 11">
            <a:extLst>
              <a:ext uri="{FF2B5EF4-FFF2-40B4-BE49-F238E27FC236}">
                <a16:creationId xmlns:a16="http://schemas.microsoft.com/office/drawing/2014/main" id="{FF380E1A-F2BF-C2E0-6715-E28811053D07}"/>
              </a:ext>
            </a:extLst>
          </p:cNvPr>
          <p:cNvSpPr>
            <a:spLocks noChangeArrowheads="1"/>
          </p:cNvSpPr>
          <p:nvPr userDrawn="1"/>
        </p:nvSpPr>
        <p:spPr bwMode="auto">
          <a:xfrm>
            <a:off x="1308100" y="2000226"/>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7" name="Rectangle 11">
            <a:extLst>
              <a:ext uri="{FF2B5EF4-FFF2-40B4-BE49-F238E27FC236}">
                <a16:creationId xmlns:a16="http://schemas.microsoft.com/office/drawing/2014/main" id="{3F18567B-C3A6-0696-5628-0FD3CAD37BA3}"/>
              </a:ext>
            </a:extLst>
          </p:cNvPr>
          <p:cNvSpPr>
            <a:spLocks noChangeArrowheads="1"/>
          </p:cNvSpPr>
          <p:nvPr userDrawn="1"/>
        </p:nvSpPr>
        <p:spPr bwMode="auto">
          <a:xfrm>
            <a:off x="1308100" y="2515097"/>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8" name="Rectangle 11">
            <a:extLst>
              <a:ext uri="{FF2B5EF4-FFF2-40B4-BE49-F238E27FC236}">
                <a16:creationId xmlns:a16="http://schemas.microsoft.com/office/drawing/2014/main" id="{624190E7-3A1C-C981-C01E-7C5EDC93CD59}"/>
              </a:ext>
            </a:extLst>
          </p:cNvPr>
          <p:cNvSpPr>
            <a:spLocks noChangeArrowheads="1"/>
          </p:cNvSpPr>
          <p:nvPr userDrawn="1"/>
        </p:nvSpPr>
        <p:spPr bwMode="auto">
          <a:xfrm>
            <a:off x="1308100" y="302996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9" name="Rectangle 11">
            <a:extLst>
              <a:ext uri="{FF2B5EF4-FFF2-40B4-BE49-F238E27FC236}">
                <a16:creationId xmlns:a16="http://schemas.microsoft.com/office/drawing/2014/main" id="{DD292A1A-EC4D-3BC9-0B12-66AB60CFF840}"/>
              </a:ext>
            </a:extLst>
          </p:cNvPr>
          <p:cNvSpPr>
            <a:spLocks noChangeArrowheads="1"/>
          </p:cNvSpPr>
          <p:nvPr userDrawn="1"/>
        </p:nvSpPr>
        <p:spPr bwMode="auto">
          <a:xfrm>
            <a:off x="1308100" y="354483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0" name="Rectangle 11">
            <a:extLst>
              <a:ext uri="{FF2B5EF4-FFF2-40B4-BE49-F238E27FC236}">
                <a16:creationId xmlns:a16="http://schemas.microsoft.com/office/drawing/2014/main" id="{1E41EE1E-E1DC-06A5-9670-B632BE490C30}"/>
              </a:ext>
            </a:extLst>
          </p:cNvPr>
          <p:cNvSpPr>
            <a:spLocks noChangeArrowheads="1"/>
          </p:cNvSpPr>
          <p:nvPr userDrawn="1"/>
        </p:nvSpPr>
        <p:spPr bwMode="auto">
          <a:xfrm>
            <a:off x="1308100" y="4059711"/>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1" name="Rectangle 11">
            <a:extLst>
              <a:ext uri="{FF2B5EF4-FFF2-40B4-BE49-F238E27FC236}">
                <a16:creationId xmlns:a16="http://schemas.microsoft.com/office/drawing/2014/main" id="{17F47F2F-D678-8918-FDC3-341C4611BC03}"/>
              </a:ext>
            </a:extLst>
          </p:cNvPr>
          <p:cNvSpPr>
            <a:spLocks noChangeArrowheads="1"/>
          </p:cNvSpPr>
          <p:nvPr userDrawn="1"/>
        </p:nvSpPr>
        <p:spPr bwMode="auto">
          <a:xfrm>
            <a:off x="1308100" y="4574583"/>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2" name="Rectangle 11">
            <a:extLst>
              <a:ext uri="{FF2B5EF4-FFF2-40B4-BE49-F238E27FC236}">
                <a16:creationId xmlns:a16="http://schemas.microsoft.com/office/drawing/2014/main" id="{EA456D4A-44B4-A4D2-DDFB-7146634F91B1}"/>
              </a:ext>
            </a:extLst>
          </p:cNvPr>
          <p:cNvSpPr>
            <a:spLocks noChangeArrowheads="1"/>
          </p:cNvSpPr>
          <p:nvPr userDrawn="1"/>
        </p:nvSpPr>
        <p:spPr bwMode="auto">
          <a:xfrm>
            <a:off x="1308101" y="5089457"/>
            <a:ext cx="282847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3" name="Rectangle 7">
            <a:extLst>
              <a:ext uri="{FF2B5EF4-FFF2-40B4-BE49-F238E27FC236}">
                <a16:creationId xmlns:a16="http://schemas.microsoft.com/office/drawing/2014/main" id="{5F4F8F4A-890E-EEE9-1B23-510A2E3DA3D7}"/>
              </a:ext>
            </a:extLst>
          </p:cNvPr>
          <p:cNvSpPr>
            <a:spLocks noChangeArrowheads="1"/>
          </p:cNvSpPr>
          <p:nvPr userDrawn="1"/>
        </p:nvSpPr>
        <p:spPr bwMode="auto">
          <a:xfrm>
            <a:off x="4168840" y="1157396"/>
            <a:ext cx="681273"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pPr algn="ctr"/>
            <a:endParaRPr lang="en-US" sz="1333" dirty="0">
              <a:solidFill>
                <a:schemeClr val="bg1"/>
              </a:solidFill>
              <a:latin typeface="Nunito Sans" pitchFamily="2" charset="77"/>
            </a:endParaRPr>
          </a:p>
        </p:txBody>
      </p:sp>
      <p:sp>
        <p:nvSpPr>
          <p:cNvPr id="14" name="Rectangle 12">
            <a:extLst>
              <a:ext uri="{FF2B5EF4-FFF2-40B4-BE49-F238E27FC236}">
                <a16:creationId xmlns:a16="http://schemas.microsoft.com/office/drawing/2014/main" id="{2525FDDC-E0AF-F79B-2D22-82C83FF15F4D}"/>
              </a:ext>
            </a:extLst>
          </p:cNvPr>
          <p:cNvSpPr>
            <a:spLocks noChangeArrowheads="1"/>
          </p:cNvSpPr>
          <p:nvPr userDrawn="1"/>
        </p:nvSpPr>
        <p:spPr bwMode="auto">
          <a:xfrm>
            <a:off x="4168836" y="148535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5" name="Rectangle 12">
            <a:extLst>
              <a:ext uri="{FF2B5EF4-FFF2-40B4-BE49-F238E27FC236}">
                <a16:creationId xmlns:a16="http://schemas.microsoft.com/office/drawing/2014/main" id="{8BFD9241-12DE-9C8F-964D-6D84EC1A7E2E}"/>
              </a:ext>
            </a:extLst>
          </p:cNvPr>
          <p:cNvSpPr>
            <a:spLocks noChangeArrowheads="1"/>
          </p:cNvSpPr>
          <p:nvPr userDrawn="1"/>
        </p:nvSpPr>
        <p:spPr bwMode="auto">
          <a:xfrm>
            <a:off x="4168836" y="2000227"/>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6" name="Rectangle 25">
            <a:extLst>
              <a:ext uri="{FF2B5EF4-FFF2-40B4-BE49-F238E27FC236}">
                <a16:creationId xmlns:a16="http://schemas.microsoft.com/office/drawing/2014/main" id="{7887886C-6F7C-ED83-7E1B-5CFFD3517B7B}"/>
              </a:ext>
            </a:extLst>
          </p:cNvPr>
          <p:cNvSpPr>
            <a:spLocks noChangeArrowheads="1"/>
          </p:cNvSpPr>
          <p:nvPr userDrawn="1"/>
        </p:nvSpPr>
        <p:spPr bwMode="auto">
          <a:xfrm>
            <a:off x="4168836" y="251509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7" name="Rectangle 12">
            <a:extLst>
              <a:ext uri="{FF2B5EF4-FFF2-40B4-BE49-F238E27FC236}">
                <a16:creationId xmlns:a16="http://schemas.microsoft.com/office/drawing/2014/main" id="{F3591CFF-2BA3-7915-468C-CCFC127DF2AD}"/>
              </a:ext>
            </a:extLst>
          </p:cNvPr>
          <p:cNvSpPr>
            <a:spLocks noChangeArrowheads="1"/>
          </p:cNvSpPr>
          <p:nvPr userDrawn="1"/>
        </p:nvSpPr>
        <p:spPr bwMode="auto">
          <a:xfrm>
            <a:off x="4168836" y="3029970"/>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8" name="Rectangle 12">
            <a:extLst>
              <a:ext uri="{FF2B5EF4-FFF2-40B4-BE49-F238E27FC236}">
                <a16:creationId xmlns:a16="http://schemas.microsoft.com/office/drawing/2014/main" id="{41873B37-FEB2-5B22-6A9C-BE91BE1AFE90}"/>
              </a:ext>
            </a:extLst>
          </p:cNvPr>
          <p:cNvSpPr>
            <a:spLocks noChangeArrowheads="1"/>
          </p:cNvSpPr>
          <p:nvPr userDrawn="1"/>
        </p:nvSpPr>
        <p:spPr bwMode="auto">
          <a:xfrm>
            <a:off x="4168836" y="3544841"/>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9" name="Rectangle 12">
            <a:extLst>
              <a:ext uri="{FF2B5EF4-FFF2-40B4-BE49-F238E27FC236}">
                <a16:creationId xmlns:a16="http://schemas.microsoft.com/office/drawing/2014/main" id="{BEE55EDF-6A8A-B86A-D99C-2C55EEA1079E}"/>
              </a:ext>
            </a:extLst>
          </p:cNvPr>
          <p:cNvSpPr>
            <a:spLocks noChangeArrowheads="1"/>
          </p:cNvSpPr>
          <p:nvPr userDrawn="1"/>
        </p:nvSpPr>
        <p:spPr bwMode="auto">
          <a:xfrm>
            <a:off x="4168836" y="4059713"/>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0" name="Rectangle 12">
            <a:extLst>
              <a:ext uri="{FF2B5EF4-FFF2-40B4-BE49-F238E27FC236}">
                <a16:creationId xmlns:a16="http://schemas.microsoft.com/office/drawing/2014/main" id="{795D694A-6109-7464-07F5-DF3523D11249}"/>
              </a:ext>
            </a:extLst>
          </p:cNvPr>
          <p:cNvSpPr>
            <a:spLocks noChangeArrowheads="1"/>
          </p:cNvSpPr>
          <p:nvPr userDrawn="1"/>
        </p:nvSpPr>
        <p:spPr bwMode="auto">
          <a:xfrm>
            <a:off x="4168836" y="457458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1" name="Rectangle 12">
            <a:extLst>
              <a:ext uri="{FF2B5EF4-FFF2-40B4-BE49-F238E27FC236}">
                <a16:creationId xmlns:a16="http://schemas.microsoft.com/office/drawing/2014/main" id="{87A9043D-D677-64C7-B4B5-3A4CB613638E}"/>
              </a:ext>
            </a:extLst>
          </p:cNvPr>
          <p:cNvSpPr>
            <a:spLocks noChangeArrowheads="1"/>
          </p:cNvSpPr>
          <p:nvPr userDrawn="1"/>
        </p:nvSpPr>
        <p:spPr bwMode="auto">
          <a:xfrm>
            <a:off x="4168836" y="508945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2" name="Rectangle 6">
            <a:extLst>
              <a:ext uri="{FF2B5EF4-FFF2-40B4-BE49-F238E27FC236}">
                <a16:creationId xmlns:a16="http://schemas.microsoft.com/office/drawing/2014/main" id="{61CF025A-3CA9-53AA-D0CA-034556D17033}"/>
              </a:ext>
            </a:extLst>
          </p:cNvPr>
          <p:cNvSpPr>
            <a:spLocks noChangeArrowheads="1"/>
          </p:cNvSpPr>
          <p:nvPr userDrawn="1"/>
        </p:nvSpPr>
        <p:spPr bwMode="auto">
          <a:xfrm>
            <a:off x="4889863" y="1157398"/>
            <a:ext cx="55221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Jan</a:t>
            </a:r>
          </a:p>
        </p:txBody>
      </p:sp>
      <p:sp>
        <p:nvSpPr>
          <p:cNvPr id="23" name="Rectangle 7">
            <a:extLst>
              <a:ext uri="{FF2B5EF4-FFF2-40B4-BE49-F238E27FC236}">
                <a16:creationId xmlns:a16="http://schemas.microsoft.com/office/drawing/2014/main" id="{BBAE3C78-3AC0-C5EC-167B-E1B84DF339DC}"/>
              </a:ext>
            </a:extLst>
          </p:cNvPr>
          <p:cNvSpPr>
            <a:spLocks noChangeArrowheads="1"/>
          </p:cNvSpPr>
          <p:nvPr userDrawn="1"/>
        </p:nvSpPr>
        <p:spPr bwMode="auto">
          <a:xfrm>
            <a:off x="5464389" y="1157398"/>
            <a:ext cx="55040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Feb</a:t>
            </a:r>
            <a:endParaRPr lang="en-US" sz="1100" b="1" i="0" dirty="0">
              <a:solidFill>
                <a:schemeClr val="bg1"/>
              </a:solidFill>
              <a:latin typeface="Nunito Sans" pitchFamily="2" charset="77"/>
            </a:endParaRPr>
          </a:p>
        </p:txBody>
      </p:sp>
      <p:sp>
        <p:nvSpPr>
          <p:cNvPr id="24" name="Rectangle 8">
            <a:extLst>
              <a:ext uri="{FF2B5EF4-FFF2-40B4-BE49-F238E27FC236}">
                <a16:creationId xmlns:a16="http://schemas.microsoft.com/office/drawing/2014/main" id="{844968D3-BBB6-E49A-8160-A34CBF3D10A6}"/>
              </a:ext>
            </a:extLst>
          </p:cNvPr>
          <p:cNvSpPr>
            <a:spLocks noChangeArrowheads="1"/>
          </p:cNvSpPr>
          <p:nvPr userDrawn="1"/>
        </p:nvSpPr>
        <p:spPr bwMode="auto">
          <a:xfrm>
            <a:off x="6037085" y="1157398"/>
            <a:ext cx="551307"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Mar</a:t>
            </a:r>
            <a:endParaRPr lang="en-US" sz="1100" b="1" i="0" dirty="0">
              <a:solidFill>
                <a:schemeClr val="bg1"/>
              </a:solidFill>
              <a:latin typeface="Nunito Sans" pitchFamily="2" charset="77"/>
            </a:endParaRPr>
          </a:p>
        </p:txBody>
      </p:sp>
      <p:sp>
        <p:nvSpPr>
          <p:cNvPr id="25" name="Rectangle 9">
            <a:extLst>
              <a:ext uri="{FF2B5EF4-FFF2-40B4-BE49-F238E27FC236}">
                <a16:creationId xmlns:a16="http://schemas.microsoft.com/office/drawing/2014/main" id="{F6740EB4-BBBE-E870-C9A8-AEBC797D1482}"/>
              </a:ext>
            </a:extLst>
          </p:cNvPr>
          <p:cNvSpPr>
            <a:spLocks noChangeArrowheads="1"/>
          </p:cNvSpPr>
          <p:nvPr userDrawn="1"/>
        </p:nvSpPr>
        <p:spPr bwMode="auto">
          <a:xfrm>
            <a:off x="6610724" y="1157398"/>
            <a:ext cx="552213"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Apr</a:t>
            </a:r>
          </a:p>
        </p:txBody>
      </p:sp>
      <p:sp>
        <p:nvSpPr>
          <p:cNvPr id="26" name="Rectangle 10">
            <a:extLst>
              <a:ext uri="{FF2B5EF4-FFF2-40B4-BE49-F238E27FC236}">
                <a16:creationId xmlns:a16="http://schemas.microsoft.com/office/drawing/2014/main" id="{4718EBA8-23AE-84E7-04B2-4BCB82A0B577}"/>
              </a:ext>
            </a:extLst>
          </p:cNvPr>
          <p:cNvSpPr>
            <a:spLocks noChangeArrowheads="1"/>
          </p:cNvSpPr>
          <p:nvPr userDrawn="1"/>
        </p:nvSpPr>
        <p:spPr bwMode="auto">
          <a:xfrm>
            <a:off x="718526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May</a:t>
            </a:r>
            <a:endParaRPr lang="en-US" sz="1100" b="1" i="0" dirty="0">
              <a:solidFill>
                <a:schemeClr val="bg1"/>
              </a:solidFill>
              <a:latin typeface="Nunito Sans" pitchFamily="2" charset="77"/>
            </a:endParaRPr>
          </a:p>
        </p:txBody>
      </p:sp>
      <p:sp>
        <p:nvSpPr>
          <p:cNvPr id="27" name="Rectangle 11">
            <a:extLst>
              <a:ext uri="{FF2B5EF4-FFF2-40B4-BE49-F238E27FC236}">
                <a16:creationId xmlns:a16="http://schemas.microsoft.com/office/drawing/2014/main" id="{3DF1284A-D8F2-9CEF-4DCB-EC9EEF547CEB}"/>
              </a:ext>
            </a:extLst>
          </p:cNvPr>
          <p:cNvSpPr>
            <a:spLocks noChangeArrowheads="1"/>
          </p:cNvSpPr>
          <p:nvPr userDrawn="1"/>
        </p:nvSpPr>
        <p:spPr bwMode="auto">
          <a:xfrm>
            <a:off x="775888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Jun</a:t>
            </a:r>
            <a:endParaRPr lang="en-US" sz="1100" b="1" i="0" dirty="0">
              <a:solidFill>
                <a:schemeClr val="bg1"/>
              </a:solidFill>
              <a:latin typeface="Nunito Sans" pitchFamily="2" charset="77"/>
            </a:endParaRPr>
          </a:p>
        </p:txBody>
      </p:sp>
      <p:sp>
        <p:nvSpPr>
          <p:cNvPr id="28" name="Rectangle 12">
            <a:extLst>
              <a:ext uri="{FF2B5EF4-FFF2-40B4-BE49-F238E27FC236}">
                <a16:creationId xmlns:a16="http://schemas.microsoft.com/office/drawing/2014/main" id="{C8A4A4EE-80D9-2D42-99AF-C9DAF3E2AFB2}"/>
              </a:ext>
            </a:extLst>
          </p:cNvPr>
          <p:cNvSpPr>
            <a:spLocks noChangeArrowheads="1"/>
          </p:cNvSpPr>
          <p:nvPr userDrawn="1"/>
        </p:nvSpPr>
        <p:spPr bwMode="auto">
          <a:xfrm>
            <a:off x="8332511"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Jul</a:t>
            </a:r>
            <a:endParaRPr lang="en-US" sz="1100" b="1" i="0" dirty="0">
              <a:solidFill>
                <a:schemeClr val="bg1"/>
              </a:solidFill>
              <a:latin typeface="Nunito Sans" pitchFamily="2" charset="77"/>
            </a:endParaRPr>
          </a:p>
        </p:txBody>
      </p:sp>
      <p:sp>
        <p:nvSpPr>
          <p:cNvPr id="29" name="Rectangle 8">
            <a:extLst>
              <a:ext uri="{FF2B5EF4-FFF2-40B4-BE49-F238E27FC236}">
                <a16:creationId xmlns:a16="http://schemas.microsoft.com/office/drawing/2014/main" id="{21337FB4-8C68-1ABF-2702-C17BCBBC7F76}"/>
              </a:ext>
            </a:extLst>
          </p:cNvPr>
          <p:cNvSpPr>
            <a:spLocks noChangeArrowheads="1"/>
          </p:cNvSpPr>
          <p:nvPr userDrawn="1"/>
        </p:nvSpPr>
        <p:spPr bwMode="auto">
          <a:xfrm>
            <a:off x="8902355"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Aug</a:t>
            </a:r>
            <a:endParaRPr lang="en-US" sz="1100" b="1" i="0" dirty="0">
              <a:solidFill>
                <a:schemeClr val="bg1"/>
              </a:solidFill>
              <a:latin typeface="Nunito Sans" pitchFamily="2" charset="77"/>
            </a:endParaRPr>
          </a:p>
        </p:txBody>
      </p:sp>
      <p:sp>
        <p:nvSpPr>
          <p:cNvPr id="30" name="Rectangle 9">
            <a:extLst>
              <a:ext uri="{FF2B5EF4-FFF2-40B4-BE49-F238E27FC236}">
                <a16:creationId xmlns:a16="http://schemas.microsoft.com/office/drawing/2014/main" id="{444BF017-8253-7CD4-FDC5-D8B4B00855A8}"/>
              </a:ext>
            </a:extLst>
          </p:cNvPr>
          <p:cNvSpPr>
            <a:spLocks noChangeArrowheads="1"/>
          </p:cNvSpPr>
          <p:nvPr userDrawn="1"/>
        </p:nvSpPr>
        <p:spPr bwMode="auto">
          <a:xfrm>
            <a:off x="9475995" y="1157398"/>
            <a:ext cx="552213"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Sep</a:t>
            </a:r>
            <a:endParaRPr lang="en-US" sz="1100" b="1" i="0" dirty="0">
              <a:solidFill>
                <a:schemeClr val="bg1"/>
              </a:solidFill>
              <a:latin typeface="Nunito Sans" pitchFamily="2" charset="77"/>
            </a:endParaRPr>
          </a:p>
        </p:txBody>
      </p:sp>
      <p:sp>
        <p:nvSpPr>
          <p:cNvPr id="31" name="Rectangle 10">
            <a:extLst>
              <a:ext uri="{FF2B5EF4-FFF2-40B4-BE49-F238E27FC236}">
                <a16:creationId xmlns:a16="http://schemas.microsoft.com/office/drawing/2014/main" id="{BFF2D2B3-1DB4-1AEE-2217-6005DFE00C25}"/>
              </a:ext>
            </a:extLst>
          </p:cNvPr>
          <p:cNvSpPr>
            <a:spLocks noChangeArrowheads="1"/>
          </p:cNvSpPr>
          <p:nvPr userDrawn="1"/>
        </p:nvSpPr>
        <p:spPr bwMode="auto">
          <a:xfrm>
            <a:off x="1005054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Oct</a:t>
            </a:r>
            <a:endParaRPr lang="en-US" sz="1100" b="1" i="0" dirty="0">
              <a:solidFill>
                <a:schemeClr val="bg1"/>
              </a:solidFill>
              <a:latin typeface="Nunito Sans" pitchFamily="2" charset="77"/>
            </a:endParaRPr>
          </a:p>
        </p:txBody>
      </p:sp>
      <p:sp>
        <p:nvSpPr>
          <p:cNvPr id="32" name="Rectangle 11">
            <a:extLst>
              <a:ext uri="{FF2B5EF4-FFF2-40B4-BE49-F238E27FC236}">
                <a16:creationId xmlns:a16="http://schemas.microsoft.com/office/drawing/2014/main" id="{4CA8406B-21B1-EB44-98BD-A618C75AC758}"/>
              </a:ext>
            </a:extLst>
          </p:cNvPr>
          <p:cNvSpPr>
            <a:spLocks noChangeArrowheads="1"/>
          </p:cNvSpPr>
          <p:nvPr userDrawn="1"/>
        </p:nvSpPr>
        <p:spPr bwMode="auto">
          <a:xfrm>
            <a:off x="1062416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Nov</a:t>
            </a:r>
            <a:endParaRPr lang="en-US" sz="1100" b="1" i="0" dirty="0">
              <a:solidFill>
                <a:schemeClr val="bg1"/>
              </a:solidFill>
              <a:latin typeface="Nunito Sans" pitchFamily="2" charset="77"/>
            </a:endParaRPr>
          </a:p>
        </p:txBody>
      </p:sp>
      <p:sp>
        <p:nvSpPr>
          <p:cNvPr id="33" name="Rectangle 12">
            <a:extLst>
              <a:ext uri="{FF2B5EF4-FFF2-40B4-BE49-F238E27FC236}">
                <a16:creationId xmlns:a16="http://schemas.microsoft.com/office/drawing/2014/main" id="{FC6F1DFD-DA73-B90F-14E7-017BC7459473}"/>
              </a:ext>
            </a:extLst>
          </p:cNvPr>
          <p:cNvSpPr>
            <a:spLocks noChangeArrowheads="1"/>
          </p:cNvSpPr>
          <p:nvPr userDrawn="1"/>
        </p:nvSpPr>
        <p:spPr bwMode="auto">
          <a:xfrm>
            <a:off x="11197781"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Dec</a:t>
            </a:r>
            <a:endParaRPr lang="en-US" sz="1100" b="1" i="0" dirty="0">
              <a:solidFill>
                <a:schemeClr val="bg1"/>
              </a:solidFill>
              <a:latin typeface="Nunito Sans" pitchFamily="2" charset="77"/>
            </a:endParaRPr>
          </a:p>
        </p:txBody>
      </p:sp>
      <p:sp>
        <p:nvSpPr>
          <p:cNvPr id="35" name="Rectangle 12">
            <a:extLst>
              <a:ext uri="{FF2B5EF4-FFF2-40B4-BE49-F238E27FC236}">
                <a16:creationId xmlns:a16="http://schemas.microsoft.com/office/drawing/2014/main" id="{2CCA1492-517E-6F2D-2FD8-9AD8B2CD56D0}"/>
              </a:ext>
            </a:extLst>
          </p:cNvPr>
          <p:cNvSpPr>
            <a:spLocks noChangeArrowheads="1"/>
          </p:cNvSpPr>
          <p:nvPr userDrawn="1"/>
        </p:nvSpPr>
        <p:spPr bwMode="auto">
          <a:xfrm>
            <a:off x="4889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6" name="Rectangle 12">
            <a:extLst>
              <a:ext uri="{FF2B5EF4-FFF2-40B4-BE49-F238E27FC236}">
                <a16:creationId xmlns:a16="http://schemas.microsoft.com/office/drawing/2014/main" id="{CC2BF58F-EEEC-8F05-208B-9D15223200DB}"/>
              </a:ext>
            </a:extLst>
          </p:cNvPr>
          <p:cNvSpPr>
            <a:spLocks noChangeArrowheads="1"/>
          </p:cNvSpPr>
          <p:nvPr userDrawn="1"/>
        </p:nvSpPr>
        <p:spPr bwMode="auto">
          <a:xfrm>
            <a:off x="4889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7" name="Rectangle 145">
            <a:extLst>
              <a:ext uri="{FF2B5EF4-FFF2-40B4-BE49-F238E27FC236}">
                <a16:creationId xmlns:a16="http://schemas.microsoft.com/office/drawing/2014/main" id="{3235E5DB-1298-566F-EFC5-6165E665062F}"/>
              </a:ext>
            </a:extLst>
          </p:cNvPr>
          <p:cNvSpPr>
            <a:spLocks noChangeArrowheads="1"/>
          </p:cNvSpPr>
          <p:nvPr userDrawn="1"/>
        </p:nvSpPr>
        <p:spPr bwMode="auto">
          <a:xfrm>
            <a:off x="4889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8" name="Rectangle 12">
            <a:extLst>
              <a:ext uri="{FF2B5EF4-FFF2-40B4-BE49-F238E27FC236}">
                <a16:creationId xmlns:a16="http://schemas.microsoft.com/office/drawing/2014/main" id="{FE03B53F-C2A9-F3E1-7200-349F02B0BA15}"/>
              </a:ext>
            </a:extLst>
          </p:cNvPr>
          <p:cNvSpPr>
            <a:spLocks noChangeArrowheads="1"/>
          </p:cNvSpPr>
          <p:nvPr userDrawn="1"/>
        </p:nvSpPr>
        <p:spPr bwMode="auto">
          <a:xfrm>
            <a:off x="4889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9" name="Rectangle 12">
            <a:extLst>
              <a:ext uri="{FF2B5EF4-FFF2-40B4-BE49-F238E27FC236}">
                <a16:creationId xmlns:a16="http://schemas.microsoft.com/office/drawing/2014/main" id="{68B3E61F-AE55-81C1-5F2F-2CA47DD4B452}"/>
              </a:ext>
            </a:extLst>
          </p:cNvPr>
          <p:cNvSpPr>
            <a:spLocks noChangeArrowheads="1"/>
          </p:cNvSpPr>
          <p:nvPr userDrawn="1"/>
        </p:nvSpPr>
        <p:spPr bwMode="auto">
          <a:xfrm>
            <a:off x="4889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0" name="Rectangle 12">
            <a:extLst>
              <a:ext uri="{FF2B5EF4-FFF2-40B4-BE49-F238E27FC236}">
                <a16:creationId xmlns:a16="http://schemas.microsoft.com/office/drawing/2014/main" id="{ACD2C655-C23C-3B96-1DBD-E8A7E9538700}"/>
              </a:ext>
            </a:extLst>
          </p:cNvPr>
          <p:cNvSpPr>
            <a:spLocks noChangeArrowheads="1"/>
          </p:cNvSpPr>
          <p:nvPr userDrawn="1"/>
        </p:nvSpPr>
        <p:spPr bwMode="auto">
          <a:xfrm>
            <a:off x="4889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1" name="Rectangle 12">
            <a:extLst>
              <a:ext uri="{FF2B5EF4-FFF2-40B4-BE49-F238E27FC236}">
                <a16:creationId xmlns:a16="http://schemas.microsoft.com/office/drawing/2014/main" id="{7051E2FB-3409-A063-86FB-6DD3CEFA9477}"/>
              </a:ext>
            </a:extLst>
          </p:cNvPr>
          <p:cNvSpPr>
            <a:spLocks noChangeArrowheads="1"/>
          </p:cNvSpPr>
          <p:nvPr userDrawn="1"/>
        </p:nvSpPr>
        <p:spPr bwMode="auto">
          <a:xfrm>
            <a:off x="4889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2" name="Rectangle 12">
            <a:extLst>
              <a:ext uri="{FF2B5EF4-FFF2-40B4-BE49-F238E27FC236}">
                <a16:creationId xmlns:a16="http://schemas.microsoft.com/office/drawing/2014/main" id="{F0505BDA-C5CC-EE8A-112A-6F083409B891}"/>
              </a:ext>
            </a:extLst>
          </p:cNvPr>
          <p:cNvSpPr>
            <a:spLocks noChangeArrowheads="1"/>
          </p:cNvSpPr>
          <p:nvPr userDrawn="1"/>
        </p:nvSpPr>
        <p:spPr bwMode="auto">
          <a:xfrm>
            <a:off x="4889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4" name="Rectangle 12">
            <a:extLst>
              <a:ext uri="{FF2B5EF4-FFF2-40B4-BE49-F238E27FC236}">
                <a16:creationId xmlns:a16="http://schemas.microsoft.com/office/drawing/2014/main" id="{579CA73B-2E2C-2025-6850-82C691511AA1}"/>
              </a:ext>
            </a:extLst>
          </p:cNvPr>
          <p:cNvSpPr>
            <a:spLocks noChangeArrowheads="1"/>
          </p:cNvSpPr>
          <p:nvPr userDrawn="1"/>
        </p:nvSpPr>
        <p:spPr bwMode="auto">
          <a:xfrm>
            <a:off x="54625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5" name="Rectangle 12">
            <a:extLst>
              <a:ext uri="{FF2B5EF4-FFF2-40B4-BE49-F238E27FC236}">
                <a16:creationId xmlns:a16="http://schemas.microsoft.com/office/drawing/2014/main" id="{DAA3BCBE-0E95-33CF-D87E-4648A401DE78}"/>
              </a:ext>
            </a:extLst>
          </p:cNvPr>
          <p:cNvSpPr>
            <a:spLocks noChangeArrowheads="1"/>
          </p:cNvSpPr>
          <p:nvPr userDrawn="1"/>
        </p:nvSpPr>
        <p:spPr bwMode="auto">
          <a:xfrm>
            <a:off x="54625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6" name="Rectangle 137">
            <a:extLst>
              <a:ext uri="{FF2B5EF4-FFF2-40B4-BE49-F238E27FC236}">
                <a16:creationId xmlns:a16="http://schemas.microsoft.com/office/drawing/2014/main" id="{38E6261F-1FC1-7981-635F-766BBF189E76}"/>
              </a:ext>
            </a:extLst>
          </p:cNvPr>
          <p:cNvSpPr>
            <a:spLocks noChangeArrowheads="1"/>
          </p:cNvSpPr>
          <p:nvPr userDrawn="1"/>
        </p:nvSpPr>
        <p:spPr bwMode="auto">
          <a:xfrm>
            <a:off x="54625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7" name="Rectangle 12">
            <a:extLst>
              <a:ext uri="{FF2B5EF4-FFF2-40B4-BE49-F238E27FC236}">
                <a16:creationId xmlns:a16="http://schemas.microsoft.com/office/drawing/2014/main" id="{640609D4-38F9-4116-E579-A6F086308DBC}"/>
              </a:ext>
            </a:extLst>
          </p:cNvPr>
          <p:cNvSpPr>
            <a:spLocks noChangeArrowheads="1"/>
          </p:cNvSpPr>
          <p:nvPr userDrawn="1"/>
        </p:nvSpPr>
        <p:spPr bwMode="auto">
          <a:xfrm>
            <a:off x="54625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8" name="Rectangle 12">
            <a:extLst>
              <a:ext uri="{FF2B5EF4-FFF2-40B4-BE49-F238E27FC236}">
                <a16:creationId xmlns:a16="http://schemas.microsoft.com/office/drawing/2014/main" id="{C80290A6-D374-0BF2-E755-6BFBD403AEA5}"/>
              </a:ext>
            </a:extLst>
          </p:cNvPr>
          <p:cNvSpPr>
            <a:spLocks noChangeArrowheads="1"/>
          </p:cNvSpPr>
          <p:nvPr userDrawn="1"/>
        </p:nvSpPr>
        <p:spPr bwMode="auto">
          <a:xfrm>
            <a:off x="54625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9" name="Rectangle 12">
            <a:extLst>
              <a:ext uri="{FF2B5EF4-FFF2-40B4-BE49-F238E27FC236}">
                <a16:creationId xmlns:a16="http://schemas.microsoft.com/office/drawing/2014/main" id="{2609C845-EECB-B7AF-63E1-F89F67092A3E}"/>
              </a:ext>
            </a:extLst>
          </p:cNvPr>
          <p:cNvSpPr>
            <a:spLocks noChangeArrowheads="1"/>
          </p:cNvSpPr>
          <p:nvPr userDrawn="1"/>
        </p:nvSpPr>
        <p:spPr bwMode="auto">
          <a:xfrm>
            <a:off x="54625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0" name="Rectangle 12">
            <a:extLst>
              <a:ext uri="{FF2B5EF4-FFF2-40B4-BE49-F238E27FC236}">
                <a16:creationId xmlns:a16="http://schemas.microsoft.com/office/drawing/2014/main" id="{93570AA9-C3DA-0323-2E5E-12792D8BD95C}"/>
              </a:ext>
            </a:extLst>
          </p:cNvPr>
          <p:cNvSpPr>
            <a:spLocks noChangeArrowheads="1"/>
          </p:cNvSpPr>
          <p:nvPr userDrawn="1"/>
        </p:nvSpPr>
        <p:spPr bwMode="auto">
          <a:xfrm>
            <a:off x="54625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1" name="Rectangle 12">
            <a:extLst>
              <a:ext uri="{FF2B5EF4-FFF2-40B4-BE49-F238E27FC236}">
                <a16:creationId xmlns:a16="http://schemas.microsoft.com/office/drawing/2014/main" id="{C5D56594-9509-8CE9-62AA-E6A7F44D0041}"/>
              </a:ext>
            </a:extLst>
          </p:cNvPr>
          <p:cNvSpPr>
            <a:spLocks noChangeArrowheads="1"/>
          </p:cNvSpPr>
          <p:nvPr userDrawn="1"/>
        </p:nvSpPr>
        <p:spPr bwMode="auto">
          <a:xfrm>
            <a:off x="54625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3" name="Rectangle 12">
            <a:extLst>
              <a:ext uri="{FF2B5EF4-FFF2-40B4-BE49-F238E27FC236}">
                <a16:creationId xmlns:a16="http://schemas.microsoft.com/office/drawing/2014/main" id="{77753AE4-8A9E-D83A-AD02-B38EC7B43A47}"/>
              </a:ext>
            </a:extLst>
          </p:cNvPr>
          <p:cNvSpPr>
            <a:spLocks noChangeArrowheads="1"/>
          </p:cNvSpPr>
          <p:nvPr userDrawn="1"/>
        </p:nvSpPr>
        <p:spPr bwMode="auto">
          <a:xfrm>
            <a:off x="60361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4" name="Rectangle 12">
            <a:extLst>
              <a:ext uri="{FF2B5EF4-FFF2-40B4-BE49-F238E27FC236}">
                <a16:creationId xmlns:a16="http://schemas.microsoft.com/office/drawing/2014/main" id="{25FE2D02-1F1B-119B-D010-7A869B34F5D6}"/>
              </a:ext>
            </a:extLst>
          </p:cNvPr>
          <p:cNvSpPr>
            <a:spLocks noChangeArrowheads="1"/>
          </p:cNvSpPr>
          <p:nvPr userDrawn="1"/>
        </p:nvSpPr>
        <p:spPr bwMode="auto">
          <a:xfrm>
            <a:off x="60361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5" name="Rectangle 129">
            <a:extLst>
              <a:ext uri="{FF2B5EF4-FFF2-40B4-BE49-F238E27FC236}">
                <a16:creationId xmlns:a16="http://schemas.microsoft.com/office/drawing/2014/main" id="{7A470968-38C9-4321-E258-74AAD3DA38B3}"/>
              </a:ext>
            </a:extLst>
          </p:cNvPr>
          <p:cNvSpPr>
            <a:spLocks noChangeArrowheads="1"/>
          </p:cNvSpPr>
          <p:nvPr userDrawn="1"/>
        </p:nvSpPr>
        <p:spPr bwMode="auto">
          <a:xfrm>
            <a:off x="60361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6" name="Rectangle 12">
            <a:extLst>
              <a:ext uri="{FF2B5EF4-FFF2-40B4-BE49-F238E27FC236}">
                <a16:creationId xmlns:a16="http://schemas.microsoft.com/office/drawing/2014/main" id="{4AEB27AE-4A7C-D641-8692-719600A967CA}"/>
              </a:ext>
            </a:extLst>
          </p:cNvPr>
          <p:cNvSpPr>
            <a:spLocks noChangeArrowheads="1"/>
          </p:cNvSpPr>
          <p:nvPr userDrawn="1"/>
        </p:nvSpPr>
        <p:spPr bwMode="auto">
          <a:xfrm>
            <a:off x="60361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7" name="Rectangle 12">
            <a:extLst>
              <a:ext uri="{FF2B5EF4-FFF2-40B4-BE49-F238E27FC236}">
                <a16:creationId xmlns:a16="http://schemas.microsoft.com/office/drawing/2014/main" id="{7F4520A9-CB75-9545-66D7-24B2D53AA378}"/>
              </a:ext>
            </a:extLst>
          </p:cNvPr>
          <p:cNvSpPr>
            <a:spLocks noChangeArrowheads="1"/>
          </p:cNvSpPr>
          <p:nvPr userDrawn="1"/>
        </p:nvSpPr>
        <p:spPr bwMode="auto">
          <a:xfrm>
            <a:off x="60361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8" name="Rectangle 12">
            <a:extLst>
              <a:ext uri="{FF2B5EF4-FFF2-40B4-BE49-F238E27FC236}">
                <a16:creationId xmlns:a16="http://schemas.microsoft.com/office/drawing/2014/main" id="{086BD448-209F-C78F-62CE-E502381E9F1E}"/>
              </a:ext>
            </a:extLst>
          </p:cNvPr>
          <p:cNvSpPr>
            <a:spLocks noChangeArrowheads="1"/>
          </p:cNvSpPr>
          <p:nvPr userDrawn="1"/>
        </p:nvSpPr>
        <p:spPr bwMode="auto">
          <a:xfrm>
            <a:off x="60361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9" name="Rectangle 12">
            <a:extLst>
              <a:ext uri="{FF2B5EF4-FFF2-40B4-BE49-F238E27FC236}">
                <a16:creationId xmlns:a16="http://schemas.microsoft.com/office/drawing/2014/main" id="{87A9A134-FB66-0389-E7C0-A107ACAB79AB}"/>
              </a:ext>
            </a:extLst>
          </p:cNvPr>
          <p:cNvSpPr>
            <a:spLocks noChangeArrowheads="1"/>
          </p:cNvSpPr>
          <p:nvPr userDrawn="1"/>
        </p:nvSpPr>
        <p:spPr bwMode="auto">
          <a:xfrm>
            <a:off x="60361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0" name="Rectangle 12">
            <a:extLst>
              <a:ext uri="{FF2B5EF4-FFF2-40B4-BE49-F238E27FC236}">
                <a16:creationId xmlns:a16="http://schemas.microsoft.com/office/drawing/2014/main" id="{841423D9-2836-EDDB-3BD5-DBF0F1124017}"/>
              </a:ext>
            </a:extLst>
          </p:cNvPr>
          <p:cNvSpPr>
            <a:spLocks noChangeArrowheads="1"/>
          </p:cNvSpPr>
          <p:nvPr userDrawn="1"/>
        </p:nvSpPr>
        <p:spPr bwMode="auto">
          <a:xfrm>
            <a:off x="60361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1" name="Rectangle 12">
            <a:extLst>
              <a:ext uri="{FF2B5EF4-FFF2-40B4-BE49-F238E27FC236}">
                <a16:creationId xmlns:a16="http://schemas.microsoft.com/office/drawing/2014/main" id="{5A36342C-D173-EEFB-76F5-7F36BFE5BA86}"/>
              </a:ext>
            </a:extLst>
          </p:cNvPr>
          <p:cNvSpPr>
            <a:spLocks noChangeArrowheads="1"/>
          </p:cNvSpPr>
          <p:nvPr userDrawn="1"/>
        </p:nvSpPr>
        <p:spPr bwMode="auto">
          <a:xfrm>
            <a:off x="661071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2" name="Rectangle 12">
            <a:extLst>
              <a:ext uri="{FF2B5EF4-FFF2-40B4-BE49-F238E27FC236}">
                <a16:creationId xmlns:a16="http://schemas.microsoft.com/office/drawing/2014/main" id="{57017362-FE9F-2682-763C-4DA19203CE9C}"/>
              </a:ext>
            </a:extLst>
          </p:cNvPr>
          <p:cNvSpPr>
            <a:spLocks noChangeArrowheads="1"/>
          </p:cNvSpPr>
          <p:nvPr userDrawn="1"/>
        </p:nvSpPr>
        <p:spPr bwMode="auto">
          <a:xfrm>
            <a:off x="661071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3" name="Rectangle 121">
            <a:extLst>
              <a:ext uri="{FF2B5EF4-FFF2-40B4-BE49-F238E27FC236}">
                <a16:creationId xmlns:a16="http://schemas.microsoft.com/office/drawing/2014/main" id="{E75F2BB1-4677-C999-BAA3-D19870F8FF94}"/>
              </a:ext>
            </a:extLst>
          </p:cNvPr>
          <p:cNvSpPr>
            <a:spLocks noChangeArrowheads="1"/>
          </p:cNvSpPr>
          <p:nvPr userDrawn="1"/>
        </p:nvSpPr>
        <p:spPr bwMode="auto">
          <a:xfrm>
            <a:off x="661071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4" name="Rectangle 12">
            <a:extLst>
              <a:ext uri="{FF2B5EF4-FFF2-40B4-BE49-F238E27FC236}">
                <a16:creationId xmlns:a16="http://schemas.microsoft.com/office/drawing/2014/main" id="{5E73F1E6-9DC8-0952-0AB1-7FCEBD4D95D3}"/>
              </a:ext>
            </a:extLst>
          </p:cNvPr>
          <p:cNvSpPr>
            <a:spLocks noChangeArrowheads="1"/>
          </p:cNvSpPr>
          <p:nvPr userDrawn="1"/>
        </p:nvSpPr>
        <p:spPr bwMode="auto">
          <a:xfrm>
            <a:off x="661071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5" name="Rectangle 12">
            <a:extLst>
              <a:ext uri="{FF2B5EF4-FFF2-40B4-BE49-F238E27FC236}">
                <a16:creationId xmlns:a16="http://schemas.microsoft.com/office/drawing/2014/main" id="{FBAE314A-E53C-1A83-2A3F-F786258727A4}"/>
              </a:ext>
            </a:extLst>
          </p:cNvPr>
          <p:cNvSpPr>
            <a:spLocks noChangeArrowheads="1"/>
          </p:cNvSpPr>
          <p:nvPr userDrawn="1"/>
        </p:nvSpPr>
        <p:spPr bwMode="auto">
          <a:xfrm>
            <a:off x="661071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6" name="Rectangle 12">
            <a:extLst>
              <a:ext uri="{FF2B5EF4-FFF2-40B4-BE49-F238E27FC236}">
                <a16:creationId xmlns:a16="http://schemas.microsoft.com/office/drawing/2014/main" id="{E712FB74-A849-9459-6B8B-4FD80753AB69}"/>
              </a:ext>
            </a:extLst>
          </p:cNvPr>
          <p:cNvSpPr>
            <a:spLocks noChangeArrowheads="1"/>
          </p:cNvSpPr>
          <p:nvPr userDrawn="1"/>
        </p:nvSpPr>
        <p:spPr bwMode="auto">
          <a:xfrm>
            <a:off x="661071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7" name="Rectangle 12">
            <a:extLst>
              <a:ext uri="{FF2B5EF4-FFF2-40B4-BE49-F238E27FC236}">
                <a16:creationId xmlns:a16="http://schemas.microsoft.com/office/drawing/2014/main" id="{C946B47A-9DA7-C3FE-38DB-D6B9736BB381}"/>
              </a:ext>
            </a:extLst>
          </p:cNvPr>
          <p:cNvSpPr>
            <a:spLocks noChangeArrowheads="1"/>
          </p:cNvSpPr>
          <p:nvPr userDrawn="1"/>
        </p:nvSpPr>
        <p:spPr bwMode="auto">
          <a:xfrm>
            <a:off x="661071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8" name="Rectangle 12">
            <a:extLst>
              <a:ext uri="{FF2B5EF4-FFF2-40B4-BE49-F238E27FC236}">
                <a16:creationId xmlns:a16="http://schemas.microsoft.com/office/drawing/2014/main" id="{F3B067EE-F43E-C7C3-BDD8-6A4A51721177}"/>
              </a:ext>
            </a:extLst>
          </p:cNvPr>
          <p:cNvSpPr>
            <a:spLocks noChangeArrowheads="1"/>
          </p:cNvSpPr>
          <p:nvPr userDrawn="1"/>
        </p:nvSpPr>
        <p:spPr bwMode="auto">
          <a:xfrm>
            <a:off x="661071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9" name="Rectangle 12">
            <a:extLst>
              <a:ext uri="{FF2B5EF4-FFF2-40B4-BE49-F238E27FC236}">
                <a16:creationId xmlns:a16="http://schemas.microsoft.com/office/drawing/2014/main" id="{70D8FE12-3C35-10DA-EF66-35203A655B69}"/>
              </a:ext>
            </a:extLst>
          </p:cNvPr>
          <p:cNvSpPr>
            <a:spLocks noChangeArrowheads="1"/>
          </p:cNvSpPr>
          <p:nvPr userDrawn="1"/>
        </p:nvSpPr>
        <p:spPr bwMode="auto">
          <a:xfrm>
            <a:off x="71834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0" name="Rectangle 12">
            <a:extLst>
              <a:ext uri="{FF2B5EF4-FFF2-40B4-BE49-F238E27FC236}">
                <a16:creationId xmlns:a16="http://schemas.microsoft.com/office/drawing/2014/main" id="{9D2E4853-F2A0-BEFA-ED7F-DA88CC4D1704}"/>
              </a:ext>
            </a:extLst>
          </p:cNvPr>
          <p:cNvSpPr>
            <a:spLocks noChangeArrowheads="1"/>
          </p:cNvSpPr>
          <p:nvPr userDrawn="1"/>
        </p:nvSpPr>
        <p:spPr bwMode="auto">
          <a:xfrm>
            <a:off x="71834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1" name="Rectangle 113">
            <a:extLst>
              <a:ext uri="{FF2B5EF4-FFF2-40B4-BE49-F238E27FC236}">
                <a16:creationId xmlns:a16="http://schemas.microsoft.com/office/drawing/2014/main" id="{4AB0816A-B75C-B062-75F8-6B2F4880FDC6}"/>
              </a:ext>
            </a:extLst>
          </p:cNvPr>
          <p:cNvSpPr>
            <a:spLocks noChangeArrowheads="1"/>
          </p:cNvSpPr>
          <p:nvPr userDrawn="1"/>
        </p:nvSpPr>
        <p:spPr bwMode="auto">
          <a:xfrm>
            <a:off x="71834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2" name="Rectangle 12">
            <a:extLst>
              <a:ext uri="{FF2B5EF4-FFF2-40B4-BE49-F238E27FC236}">
                <a16:creationId xmlns:a16="http://schemas.microsoft.com/office/drawing/2014/main" id="{2F047AF3-77F0-AF1C-80E3-CE4FC10828F8}"/>
              </a:ext>
            </a:extLst>
          </p:cNvPr>
          <p:cNvSpPr>
            <a:spLocks noChangeArrowheads="1"/>
          </p:cNvSpPr>
          <p:nvPr userDrawn="1"/>
        </p:nvSpPr>
        <p:spPr bwMode="auto">
          <a:xfrm>
            <a:off x="71834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3" name="Rectangle 12">
            <a:extLst>
              <a:ext uri="{FF2B5EF4-FFF2-40B4-BE49-F238E27FC236}">
                <a16:creationId xmlns:a16="http://schemas.microsoft.com/office/drawing/2014/main" id="{EA0F85B3-A018-DD80-A74C-1D740BCA19BE}"/>
              </a:ext>
            </a:extLst>
          </p:cNvPr>
          <p:cNvSpPr>
            <a:spLocks noChangeArrowheads="1"/>
          </p:cNvSpPr>
          <p:nvPr userDrawn="1"/>
        </p:nvSpPr>
        <p:spPr bwMode="auto">
          <a:xfrm>
            <a:off x="71834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4" name="Rectangle 12">
            <a:extLst>
              <a:ext uri="{FF2B5EF4-FFF2-40B4-BE49-F238E27FC236}">
                <a16:creationId xmlns:a16="http://schemas.microsoft.com/office/drawing/2014/main" id="{394A7068-9D20-EA5A-B526-D8C398D47FC3}"/>
              </a:ext>
            </a:extLst>
          </p:cNvPr>
          <p:cNvSpPr>
            <a:spLocks noChangeArrowheads="1"/>
          </p:cNvSpPr>
          <p:nvPr userDrawn="1"/>
        </p:nvSpPr>
        <p:spPr bwMode="auto">
          <a:xfrm>
            <a:off x="71834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5" name="Rectangle 12">
            <a:extLst>
              <a:ext uri="{FF2B5EF4-FFF2-40B4-BE49-F238E27FC236}">
                <a16:creationId xmlns:a16="http://schemas.microsoft.com/office/drawing/2014/main" id="{D44C6DB3-3E7F-97B2-3506-451FEA5E06AE}"/>
              </a:ext>
            </a:extLst>
          </p:cNvPr>
          <p:cNvSpPr>
            <a:spLocks noChangeArrowheads="1"/>
          </p:cNvSpPr>
          <p:nvPr userDrawn="1"/>
        </p:nvSpPr>
        <p:spPr bwMode="auto">
          <a:xfrm>
            <a:off x="71834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6" name="Rectangle 12">
            <a:extLst>
              <a:ext uri="{FF2B5EF4-FFF2-40B4-BE49-F238E27FC236}">
                <a16:creationId xmlns:a16="http://schemas.microsoft.com/office/drawing/2014/main" id="{89785AC3-D772-5E4C-CA41-57F94971650A}"/>
              </a:ext>
            </a:extLst>
          </p:cNvPr>
          <p:cNvSpPr>
            <a:spLocks noChangeArrowheads="1"/>
          </p:cNvSpPr>
          <p:nvPr userDrawn="1"/>
        </p:nvSpPr>
        <p:spPr bwMode="auto">
          <a:xfrm>
            <a:off x="71834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7" name="Rectangle 12">
            <a:extLst>
              <a:ext uri="{FF2B5EF4-FFF2-40B4-BE49-F238E27FC236}">
                <a16:creationId xmlns:a16="http://schemas.microsoft.com/office/drawing/2014/main" id="{4DE8C77A-97FB-C228-8907-2A008562A707}"/>
              </a:ext>
            </a:extLst>
          </p:cNvPr>
          <p:cNvSpPr>
            <a:spLocks noChangeArrowheads="1"/>
          </p:cNvSpPr>
          <p:nvPr userDrawn="1"/>
        </p:nvSpPr>
        <p:spPr bwMode="auto">
          <a:xfrm>
            <a:off x="77570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8" name="Rectangle 12">
            <a:extLst>
              <a:ext uri="{FF2B5EF4-FFF2-40B4-BE49-F238E27FC236}">
                <a16:creationId xmlns:a16="http://schemas.microsoft.com/office/drawing/2014/main" id="{3311CBF5-E520-9DA6-104F-66C59D718B6C}"/>
              </a:ext>
            </a:extLst>
          </p:cNvPr>
          <p:cNvSpPr>
            <a:spLocks noChangeArrowheads="1"/>
          </p:cNvSpPr>
          <p:nvPr userDrawn="1"/>
        </p:nvSpPr>
        <p:spPr bwMode="auto">
          <a:xfrm>
            <a:off x="77570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9" name="Rectangle 105">
            <a:extLst>
              <a:ext uri="{FF2B5EF4-FFF2-40B4-BE49-F238E27FC236}">
                <a16:creationId xmlns:a16="http://schemas.microsoft.com/office/drawing/2014/main" id="{520F35A9-BBB0-4471-97B3-A0EFD19C76B6}"/>
              </a:ext>
            </a:extLst>
          </p:cNvPr>
          <p:cNvSpPr>
            <a:spLocks noChangeArrowheads="1"/>
          </p:cNvSpPr>
          <p:nvPr userDrawn="1"/>
        </p:nvSpPr>
        <p:spPr bwMode="auto">
          <a:xfrm>
            <a:off x="77570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0" name="Rectangle 12">
            <a:extLst>
              <a:ext uri="{FF2B5EF4-FFF2-40B4-BE49-F238E27FC236}">
                <a16:creationId xmlns:a16="http://schemas.microsoft.com/office/drawing/2014/main" id="{F80D5542-6D4D-2785-52E1-F77AA2F71CAC}"/>
              </a:ext>
            </a:extLst>
          </p:cNvPr>
          <p:cNvSpPr>
            <a:spLocks noChangeArrowheads="1"/>
          </p:cNvSpPr>
          <p:nvPr userDrawn="1"/>
        </p:nvSpPr>
        <p:spPr bwMode="auto">
          <a:xfrm>
            <a:off x="77570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1" name="Rectangle 12">
            <a:extLst>
              <a:ext uri="{FF2B5EF4-FFF2-40B4-BE49-F238E27FC236}">
                <a16:creationId xmlns:a16="http://schemas.microsoft.com/office/drawing/2014/main" id="{451C8886-BDE6-7353-0EC1-94F44BC80CF4}"/>
              </a:ext>
            </a:extLst>
          </p:cNvPr>
          <p:cNvSpPr>
            <a:spLocks noChangeArrowheads="1"/>
          </p:cNvSpPr>
          <p:nvPr userDrawn="1"/>
        </p:nvSpPr>
        <p:spPr bwMode="auto">
          <a:xfrm>
            <a:off x="77570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2" name="Rectangle 12">
            <a:extLst>
              <a:ext uri="{FF2B5EF4-FFF2-40B4-BE49-F238E27FC236}">
                <a16:creationId xmlns:a16="http://schemas.microsoft.com/office/drawing/2014/main" id="{39DA4FBF-58E6-23E1-FE4E-8D47F9A828F4}"/>
              </a:ext>
            </a:extLst>
          </p:cNvPr>
          <p:cNvSpPr>
            <a:spLocks noChangeArrowheads="1"/>
          </p:cNvSpPr>
          <p:nvPr userDrawn="1"/>
        </p:nvSpPr>
        <p:spPr bwMode="auto">
          <a:xfrm>
            <a:off x="77570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3" name="Rectangle 12">
            <a:extLst>
              <a:ext uri="{FF2B5EF4-FFF2-40B4-BE49-F238E27FC236}">
                <a16:creationId xmlns:a16="http://schemas.microsoft.com/office/drawing/2014/main" id="{228B4A04-23F2-AE8D-30D1-4ECE53B53697}"/>
              </a:ext>
            </a:extLst>
          </p:cNvPr>
          <p:cNvSpPr>
            <a:spLocks noChangeArrowheads="1"/>
          </p:cNvSpPr>
          <p:nvPr userDrawn="1"/>
        </p:nvSpPr>
        <p:spPr bwMode="auto">
          <a:xfrm>
            <a:off x="77570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4" name="Rectangle 12">
            <a:extLst>
              <a:ext uri="{FF2B5EF4-FFF2-40B4-BE49-F238E27FC236}">
                <a16:creationId xmlns:a16="http://schemas.microsoft.com/office/drawing/2014/main" id="{92098B74-EF46-C06C-463E-D9231FB1DBE2}"/>
              </a:ext>
            </a:extLst>
          </p:cNvPr>
          <p:cNvSpPr>
            <a:spLocks noChangeArrowheads="1"/>
          </p:cNvSpPr>
          <p:nvPr userDrawn="1"/>
        </p:nvSpPr>
        <p:spPr bwMode="auto">
          <a:xfrm>
            <a:off x="77570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5" name="Rectangle 12">
            <a:extLst>
              <a:ext uri="{FF2B5EF4-FFF2-40B4-BE49-F238E27FC236}">
                <a16:creationId xmlns:a16="http://schemas.microsoft.com/office/drawing/2014/main" id="{69CAC839-7759-E9A8-90F3-BD3C668AC83C}"/>
              </a:ext>
            </a:extLst>
          </p:cNvPr>
          <p:cNvSpPr>
            <a:spLocks noChangeArrowheads="1"/>
          </p:cNvSpPr>
          <p:nvPr userDrawn="1"/>
        </p:nvSpPr>
        <p:spPr bwMode="auto">
          <a:xfrm>
            <a:off x="833159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6" name="Rectangle 12">
            <a:extLst>
              <a:ext uri="{FF2B5EF4-FFF2-40B4-BE49-F238E27FC236}">
                <a16:creationId xmlns:a16="http://schemas.microsoft.com/office/drawing/2014/main" id="{B765F6EF-41D7-750E-380D-3F333DD1DEC4}"/>
              </a:ext>
            </a:extLst>
          </p:cNvPr>
          <p:cNvSpPr>
            <a:spLocks noChangeArrowheads="1"/>
          </p:cNvSpPr>
          <p:nvPr userDrawn="1"/>
        </p:nvSpPr>
        <p:spPr bwMode="auto">
          <a:xfrm>
            <a:off x="833159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7" name="Rectangle 97">
            <a:extLst>
              <a:ext uri="{FF2B5EF4-FFF2-40B4-BE49-F238E27FC236}">
                <a16:creationId xmlns:a16="http://schemas.microsoft.com/office/drawing/2014/main" id="{EBFC5534-731F-8E65-C590-0CBA5EF63882}"/>
              </a:ext>
            </a:extLst>
          </p:cNvPr>
          <p:cNvSpPr>
            <a:spLocks noChangeArrowheads="1"/>
          </p:cNvSpPr>
          <p:nvPr userDrawn="1"/>
        </p:nvSpPr>
        <p:spPr bwMode="auto">
          <a:xfrm>
            <a:off x="833159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8" name="Rectangle 12">
            <a:extLst>
              <a:ext uri="{FF2B5EF4-FFF2-40B4-BE49-F238E27FC236}">
                <a16:creationId xmlns:a16="http://schemas.microsoft.com/office/drawing/2014/main" id="{C72DDE88-061D-642B-400E-4C2EE356A2FC}"/>
              </a:ext>
            </a:extLst>
          </p:cNvPr>
          <p:cNvSpPr>
            <a:spLocks noChangeArrowheads="1"/>
          </p:cNvSpPr>
          <p:nvPr userDrawn="1"/>
        </p:nvSpPr>
        <p:spPr bwMode="auto">
          <a:xfrm>
            <a:off x="833159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9" name="Rectangle 12">
            <a:extLst>
              <a:ext uri="{FF2B5EF4-FFF2-40B4-BE49-F238E27FC236}">
                <a16:creationId xmlns:a16="http://schemas.microsoft.com/office/drawing/2014/main" id="{333F0906-9BFF-7585-B4A6-54824B351108}"/>
              </a:ext>
            </a:extLst>
          </p:cNvPr>
          <p:cNvSpPr>
            <a:spLocks noChangeArrowheads="1"/>
          </p:cNvSpPr>
          <p:nvPr userDrawn="1"/>
        </p:nvSpPr>
        <p:spPr bwMode="auto">
          <a:xfrm>
            <a:off x="833159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0" name="Rectangle 12">
            <a:extLst>
              <a:ext uri="{FF2B5EF4-FFF2-40B4-BE49-F238E27FC236}">
                <a16:creationId xmlns:a16="http://schemas.microsoft.com/office/drawing/2014/main" id="{F397C57F-93B5-663F-D9E1-49A7B049E2A3}"/>
              </a:ext>
            </a:extLst>
          </p:cNvPr>
          <p:cNvSpPr>
            <a:spLocks noChangeArrowheads="1"/>
          </p:cNvSpPr>
          <p:nvPr userDrawn="1"/>
        </p:nvSpPr>
        <p:spPr bwMode="auto">
          <a:xfrm>
            <a:off x="833159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1" name="Rectangle 12">
            <a:extLst>
              <a:ext uri="{FF2B5EF4-FFF2-40B4-BE49-F238E27FC236}">
                <a16:creationId xmlns:a16="http://schemas.microsoft.com/office/drawing/2014/main" id="{F8AC7D3F-7FB5-F144-088D-C90689121634}"/>
              </a:ext>
            </a:extLst>
          </p:cNvPr>
          <p:cNvSpPr>
            <a:spLocks noChangeArrowheads="1"/>
          </p:cNvSpPr>
          <p:nvPr userDrawn="1"/>
        </p:nvSpPr>
        <p:spPr bwMode="auto">
          <a:xfrm>
            <a:off x="833159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2" name="Rectangle 12">
            <a:extLst>
              <a:ext uri="{FF2B5EF4-FFF2-40B4-BE49-F238E27FC236}">
                <a16:creationId xmlns:a16="http://schemas.microsoft.com/office/drawing/2014/main" id="{7717A740-C6FA-722B-CF87-F2FE89ABBBFF}"/>
              </a:ext>
            </a:extLst>
          </p:cNvPr>
          <p:cNvSpPr>
            <a:spLocks noChangeArrowheads="1"/>
          </p:cNvSpPr>
          <p:nvPr userDrawn="1"/>
        </p:nvSpPr>
        <p:spPr bwMode="auto">
          <a:xfrm>
            <a:off x="833159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3" name="Rectangle 12">
            <a:extLst>
              <a:ext uri="{FF2B5EF4-FFF2-40B4-BE49-F238E27FC236}">
                <a16:creationId xmlns:a16="http://schemas.microsoft.com/office/drawing/2014/main" id="{D2E112FA-7A75-BE4B-DF93-ACAAD63AED83}"/>
              </a:ext>
            </a:extLst>
          </p:cNvPr>
          <p:cNvSpPr>
            <a:spLocks noChangeArrowheads="1"/>
          </p:cNvSpPr>
          <p:nvPr userDrawn="1"/>
        </p:nvSpPr>
        <p:spPr bwMode="auto">
          <a:xfrm>
            <a:off x="890431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4" name="Rectangle 12">
            <a:extLst>
              <a:ext uri="{FF2B5EF4-FFF2-40B4-BE49-F238E27FC236}">
                <a16:creationId xmlns:a16="http://schemas.microsoft.com/office/drawing/2014/main" id="{9A60739D-4263-60DC-F155-DC16335953F6}"/>
              </a:ext>
            </a:extLst>
          </p:cNvPr>
          <p:cNvSpPr>
            <a:spLocks noChangeArrowheads="1"/>
          </p:cNvSpPr>
          <p:nvPr userDrawn="1"/>
        </p:nvSpPr>
        <p:spPr bwMode="auto">
          <a:xfrm>
            <a:off x="890431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5" name="Rectangle 89">
            <a:extLst>
              <a:ext uri="{FF2B5EF4-FFF2-40B4-BE49-F238E27FC236}">
                <a16:creationId xmlns:a16="http://schemas.microsoft.com/office/drawing/2014/main" id="{28B87D78-1ED9-BB1B-C87F-294E061C93AB}"/>
              </a:ext>
            </a:extLst>
          </p:cNvPr>
          <p:cNvSpPr>
            <a:spLocks noChangeArrowheads="1"/>
          </p:cNvSpPr>
          <p:nvPr userDrawn="1"/>
        </p:nvSpPr>
        <p:spPr bwMode="auto">
          <a:xfrm>
            <a:off x="890431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6" name="Rectangle 12">
            <a:extLst>
              <a:ext uri="{FF2B5EF4-FFF2-40B4-BE49-F238E27FC236}">
                <a16:creationId xmlns:a16="http://schemas.microsoft.com/office/drawing/2014/main" id="{775E996B-C3D5-4C71-3811-16601A42C065}"/>
              </a:ext>
            </a:extLst>
          </p:cNvPr>
          <p:cNvSpPr>
            <a:spLocks noChangeArrowheads="1"/>
          </p:cNvSpPr>
          <p:nvPr userDrawn="1"/>
        </p:nvSpPr>
        <p:spPr bwMode="auto">
          <a:xfrm>
            <a:off x="890431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7" name="Rectangle 12">
            <a:extLst>
              <a:ext uri="{FF2B5EF4-FFF2-40B4-BE49-F238E27FC236}">
                <a16:creationId xmlns:a16="http://schemas.microsoft.com/office/drawing/2014/main" id="{9E50E0B6-114E-9A0D-325D-0114C6735E27}"/>
              </a:ext>
            </a:extLst>
          </p:cNvPr>
          <p:cNvSpPr>
            <a:spLocks noChangeArrowheads="1"/>
          </p:cNvSpPr>
          <p:nvPr userDrawn="1"/>
        </p:nvSpPr>
        <p:spPr bwMode="auto">
          <a:xfrm>
            <a:off x="89043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8" name="Rectangle 12">
            <a:extLst>
              <a:ext uri="{FF2B5EF4-FFF2-40B4-BE49-F238E27FC236}">
                <a16:creationId xmlns:a16="http://schemas.microsoft.com/office/drawing/2014/main" id="{3A1FDF25-C457-0B31-CFDA-DFA5A213C20A}"/>
              </a:ext>
            </a:extLst>
          </p:cNvPr>
          <p:cNvSpPr>
            <a:spLocks noChangeArrowheads="1"/>
          </p:cNvSpPr>
          <p:nvPr userDrawn="1"/>
        </p:nvSpPr>
        <p:spPr bwMode="auto">
          <a:xfrm>
            <a:off x="89043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9" name="Rectangle 12">
            <a:extLst>
              <a:ext uri="{FF2B5EF4-FFF2-40B4-BE49-F238E27FC236}">
                <a16:creationId xmlns:a16="http://schemas.microsoft.com/office/drawing/2014/main" id="{2EF5B528-7186-1B9C-D2F9-84AE384D7DE4}"/>
              </a:ext>
            </a:extLst>
          </p:cNvPr>
          <p:cNvSpPr>
            <a:spLocks noChangeArrowheads="1"/>
          </p:cNvSpPr>
          <p:nvPr userDrawn="1"/>
        </p:nvSpPr>
        <p:spPr bwMode="auto">
          <a:xfrm>
            <a:off x="89043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0" name="Rectangle 12">
            <a:extLst>
              <a:ext uri="{FF2B5EF4-FFF2-40B4-BE49-F238E27FC236}">
                <a16:creationId xmlns:a16="http://schemas.microsoft.com/office/drawing/2014/main" id="{11405E02-5226-D119-1BA4-3E329376FA34}"/>
              </a:ext>
            </a:extLst>
          </p:cNvPr>
          <p:cNvSpPr>
            <a:spLocks noChangeArrowheads="1"/>
          </p:cNvSpPr>
          <p:nvPr userDrawn="1"/>
        </p:nvSpPr>
        <p:spPr bwMode="auto">
          <a:xfrm>
            <a:off x="890431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2" name="Rectangle 12">
            <a:extLst>
              <a:ext uri="{FF2B5EF4-FFF2-40B4-BE49-F238E27FC236}">
                <a16:creationId xmlns:a16="http://schemas.microsoft.com/office/drawing/2014/main" id="{74828FD0-5046-A931-462F-519B4E8F1393}"/>
              </a:ext>
            </a:extLst>
          </p:cNvPr>
          <p:cNvSpPr>
            <a:spLocks noChangeArrowheads="1"/>
          </p:cNvSpPr>
          <p:nvPr userDrawn="1"/>
        </p:nvSpPr>
        <p:spPr bwMode="auto">
          <a:xfrm>
            <a:off x="9477914"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3" name="Rectangle 12">
            <a:extLst>
              <a:ext uri="{FF2B5EF4-FFF2-40B4-BE49-F238E27FC236}">
                <a16:creationId xmlns:a16="http://schemas.microsoft.com/office/drawing/2014/main" id="{61D1AF55-4941-271A-714A-E240CA889944}"/>
              </a:ext>
            </a:extLst>
          </p:cNvPr>
          <p:cNvSpPr>
            <a:spLocks noChangeArrowheads="1"/>
          </p:cNvSpPr>
          <p:nvPr userDrawn="1"/>
        </p:nvSpPr>
        <p:spPr bwMode="auto">
          <a:xfrm>
            <a:off x="9477914"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4" name="Rectangle 81">
            <a:extLst>
              <a:ext uri="{FF2B5EF4-FFF2-40B4-BE49-F238E27FC236}">
                <a16:creationId xmlns:a16="http://schemas.microsoft.com/office/drawing/2014/main" id="{2A28CB28-9B81-57EC-5CCC-58D26022BD15}"/>
              </a:ext>
            </a:extLst>
          </p:cNvPr>
          <p:cNvSpPr>
            <a:spLocks noChangeArrowheads="1"/>
          </p:cNvSpPr>
          <p:nvPr userDrawn="1"/>
        </p:nvSpPr>
        <p:spPr bwMode="auto">
          <a:xfrm>
            <a:off x="9477914"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5" name="Rectangle 12">
            <a:extLst>
              <a:ext uri="{FF2B5EF4-FFF2-40B4-BE49-F238E27FC236}">
                <a16:creationId xmlns:a16="http://schemas.microsoft.com/office/drawing/2014/main" id="{A9031DBB-4714-7044-6EBF-76E8B341C0BA}"/>
              </a:ext>
            </a:extLst>
          </p:cNvPr>
          <p:cNvSpPr>
            <a:spLocks noChangeArrowheads="1"/>
          </p:cNvSpPr>
          <p:nvPr userDrawn="1"/>
        </p:nvSpPr>
        <p:spPr bwMode="auto">
          <a:xfrm>
            <a:off x="9477914"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6" name="Rectangle 12">
            <a:extLst>
              <a:ext uri="{FF2B5EF4-FFF2-40B4-BE49-F238E27FC236}">
                <a16:creationId xmlns:a16="http://schemas.microsoft.com/office/drawing/2014/main" id="{9C3FC497-0485-F364-0B17-A89BDD523F0C}"/>
              </a:ext>
            </a:extLst>
          </p:cNvPr>
          <p:cNvSpPr>
            <a:spLocks noChangeArrowheads="1"/>
          </p:cNvSpPr>
          <p:nvPr userDrawn="1"/>
        </p:nvSpPr>
        <p:spPr bwMode="auto">
          <a:xfrm>
            <a:off x="94779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7" name="Rectangle 12">
            <a:extLst>
              <a:ext uri="{FF2B5EF4-FFF2-40B4-BE49-F238E27FC236}">
                <a16:creationId xmlns:a16="http://schemas.microsoft.com/office/drawing/2014/main" id="{61D466FE-2BA6-51F9-62B0-6C4B159A3B27}"/>
              </a:ext>
            </a:extLst>
          </p:cNvPr>
          <p:cNvSpPr>
            <a:spLocks noChangeArrowheads="1"/>
          </p:cNvSpPr>
          <p:nvPr userDrawn="1"/>
        </p:nvSpPr>
        <p:spPr bwMode="auto">
          <a:xfrm>
            <a:off x="94779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8" name="Rectangle 12">
            <a:extLst>
              <a:ext uri="{FF2B5EF4-FFF2-40B4-BE49-F238E27FC236}">
                <a16:creationId xmlns:a16="http://schemas.microsoft.com/office/drawing/2014/main" id="{97605850-D2A6-3F42-64F8-BFA3907223F8}"/>
              </a:ext>
            </a:extLst>
          </p:cNvPr>
          <p:cNvSpPr>
            <a:spLocks noChangeArrowheads="1"/>
          </p:cNvSpPr>
          <p:nvPr userDrawn="1"/>
        </p:nvSpPr>
        <p:spPr bwMode="auto">
          <a:xfrm>
            <a:off x="94779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9" name="Rectangle 12">
            <a:extLst>
              <a:ext uri="{FF2B5EF4-FFF2-40B4-BE49-F238E27FC236}">
                <a16:creationId xmlns:a16="http://schemas.microsoft.com/office/drawing/2014/main" id="{5E4D37E5-60AC-AC85-929A-86DDE44119F4}"/>
              </a:ext>
            </a:extLst>
          </p:cNvPr>
          <p:cNvSpPr>
            <a:spLocks noChangeArrowheads="1"/>
          </p:cNvSpPr>
          <p:nvPr userDrawn="1"/>
        </p:nvSpPr>
        <p:spPr bwMode="auto">
          <a:xfrm>
            <a:off x="9477914"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0" name="Rectangle 12">
            <a:extLst>
              <a:ext uri="{FF2B5EF4-FFF2-40B4-BE49-F238E27FC236}">
                <a16:creationId xmlns:a16="http://schemas.microsoft.com/office/drawing/2014/main" id="{EBE9B406-AFB1-BE3B-0E49-EBBEFC2523FD}"/>
              </a:ext>
            </a:extLst>
          </p:cNvPr>
          <p:cNvSpPr>
            <a:spLocks noChangeArrowheads="1"/>
          </p:cNvSpPr>
          <p:nvPr userDrawn="1"/>
        </p:nvSpPr>
        <p:spPr bwMode="auto">
          <a:xfrm>
            <a:off x="10050541"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1" name="Rectangle 12">
            <a:extLst>
              <a:ext uri="{FF2B5EF4-FFF2-40B4-BE49-F238E27FC236}">
                <a16:creationId xmlns:a16="http://schemas.microsoft.com/office/drawing/2014/main" id="{C4D7AEE5-2C34-B1F3-B7FE-82FCA9BE4825}"/>
              </a:ext>
            </a:extLst>
          </p:cNvPr>
          <p:cNvSpPr>
            <a:spLocks noChangeArrowheads="1"/>
          </p:cNvSpPr>
          <p:nvPr userDrawn="1"/>
        </p:nvSpPr>
        <p:spPr bwMode="auto">
          <a:xfrm>
            <a:off x="10050541"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2" name="Rectangle 73">
            <a:extLst>
              <a:ext uri="{FF2B5EF4-FFF2-40B4-BE49-F238E27FC236}">
                <a16:creationId xmlns:a16="http://schemas.microsoft.com/office/drawing/2014/main" id="{C75522A9-34EA-34D1-0D0A-1244432AEE18}"/>
              </a:ext>
            </a:extLst>
          </p:cNvPr>
          <p:cNvSpPr>
            <a:spLocks noChangeArrowheads="1"/>
          </p:cNvSpPr>
          <p:nvPr userDrawn="1"/>
        </p:nvSpPr>
        <p:spPr bwMode="auto">
          <a:xfrm>
            <a:off x="10050541"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3" name="Rectangle 12">
            <a:extLst>
              <a:ext uri="{FF2B5EF4-FFF2-40B4-BE49-F238E27FC236}">
                <a16:creationId xmlns:a16="http://schemas.microsoft.com/office/drawing/2014/main" id="{511B650F-D420-27BD-DDA7-A5676F1B2F93}"/>
              </a:ext>
            </a:extLst>
          </p:cNvPr>
          <p:cNvSpPr>
            <a:spLocks noChangeArrowheads="1"/>
          </p:cNvSpPr>
          <p:nvPr userDrawn="1"/>
        </p:nvSpPr>
        <p:spPr bwMode="auto">
          <a:xfrm>
            <a:off x="10050541"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4" name="Rectangle 12">
            <a:extLst>
              <a:ext uri="{FF2B5EF4-FFF2-40B4-BE49-F238E27FC236}">
                <a16:creationId xmlns:a16="http://schemas.microsoft.com/office/drawing/2014/main" id="{E79972D7-E03F-3A6A-F8AA-D115CC503DF1}"/>
              </a:ext>
            </a:extLst>
          </p:cNvPr>
          <p:cNvSpPr>
            <a:spLocks noChangeArrowheads="1"/>
          </p:cNvSpPr>
          <p:nvPr userDrawn="1"/>
        </p:nvSpPr>
        <p:spPr bwMode="auto">
          <a:xfrm>
            <a:off x="10050541"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5" name="Rectangle 12">
            <a:extLst>
              <a:ext uri="{FF2B5EF4-FFF2-40B4-BE49-F238E27FC236}">
                <a16:creationId xmlns:a16="http://schemas.microsoft.com/office/drawing/2014/main" id="{28901FE2-57C8-C3C2-A0BE-5DE42B0C4748}"/>
              </a:ext>
            </a:extLst>
          </p:cNvPr>
          <p:cNvSpPr>
            <a:spLocks noChangeArrowheads="1"/>
          </p:cNvSpPr>
          <p:nvPr userDrawn="1"/>
        </p:nvSpPr>
        <p:spPr bwMode="auto">
          <a:xfrm>
            <a:off x="10050541"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6" name="Rectangle 12">
            <a:extLst>
              <a:ext uri="{FF2B5EF4-FFF2-40B4-BE49-F238E27FC236}">
                <a16:creationId xmlns:a16="http://schemas.microsoft.com/office/drawing/2014/main" id="{DBAA7447-3834-D4C6-35A4-8150D4ECDA65}"/>
              </a:ext>
            </a:extLst>
          </p:cNvPr>
          <p:cNvSpPr>
            <a:spLocks noChangeArrowheads="1"/>
          </p:cNvSpPr>
          <p:nvPr userDrawn="1"/>
        </p:nvSpPr>
        <p:spPr bwMode="auto">
          <a:xfrm>
            <a:off x="10050541"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7" name="Rectangle 12">
            <a:extLst>
              <a:ext uri="{FF2B5EF4-FFF2-40B4-BE49-F238E27FC236}">
                <a16:creationId xmlns:a16="http://schemas.microsoft.com/office/drawing/2014/main" id="{D4303AB5-B70F-9C96-E01B-B728C5DF1B37}"/>
              </a:ext>
            </a:extLst>
          </p:cNvPr>
          <p:cNvSpPr>
            <a:spLocks noChangeArrowheads="1"/>
          </p:cNvSpPr>
          <p:nvPr userDrawn="1"/>
        </p:nvSpPr>
        <p:spPr bwMode="auto">
          <a:xfrm>
            <a:off x="10050541"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8" name="Rectangle 12">
            <a:extLst>
              <a:ext uri="{FF2B5EF4-FFF2-40B4-BE49-F238E27FC236}">
                <a16:creationId xmlns:a16="http://schemas.microsoft.com/office/drawing/2014/main" id="{75437D05-C0B5-8668-D743-DECD6EC247A1}"/>
              </a:ext>
            </a:extLst>
          </p:cNvPr>
          <p:cNvSpPr>
            <a:spLocks noChangeArrowheads="1"/>
          </p:cNvSpPr>
          <p:nvPr userDrawn="1"/>
        </p:nvSpPr>
        <p:spPr bwMode="auto">
          <a:xfrm>
            <a:off x="10623257"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9" name="Rectangle 12">
            <a:extLst>
              <a:ext uri="{FF2B5EF4-FFF2-40B4-BE49-F238E27FC236}">
                <a16:creationId xmlns:a16="http://schemas.microsoft.com/office/drawing/2014/main" id="{01BDD876-4402-3514-0D66-E89AF62E4BC7}"/>
              </a:ext>
            </a:extLst>
          </p:cNvPr>
          <p:cNvSpPr>
            <a:spLocks noChangeArrowheads="1"/>
          </p:cNvSpPr>
          <p:nvPr userDrawn="1"/>
        </p:nvSpPr>
        <p:spPr bwMode="auto">
          <a:xfrm>
            <a:off x="10623257"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0" name="Rectangle 65">
            <a:extLst>
              <a:ext uri="{FF2B5EF4-FFF2-40B4-BE49-F238E27FC236}">
                <a16:creationId xmlns:a16="http://schemas.microsoft.com/office/drawing/2014/main" id="{4B763039-A888-D5B2-6816-CC66886DC786}"/>
              </a:ext>
            </a:extLst>
          </p:cNvPr>
          <p:cNvSpPr>
            <a:spLocks noChangeArrowheads="1"/>
          </p:cNvSpPr>
          <p:nvPr userDrawn="1"/>
        </p:nvSpPr>
        <p:spPr bwMode="auto">
          <a:xfrm>
            <a:off x="10623257"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1" name="Rectangle 12">
            <a:extLst>
              <a:ext uri="{FF2B5EF4-FFF2-40B4-BE49-F238E27FC236}">
                <a16:creationId xmlns:a16="http://schemas.microsoft.com/office/drawing/2014/main" id="{A2331A3E-681C-34DA-C929-5074C3D36A05}"/>
              </a:ext>
            </a:extLst>
          </p:cNvPr>
          <p:cNvSpPr>
            <a:spLocks noChangeArrowheads="1"/>
          </p:cNvSpPr>
          <p:nvPr userDrawn="1"/>
        </p:nvSpPr>
        <p:spPr bwMode="auto">
          <a:xfrm>
            <a:off x="10623257"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2" name="Rectangle 12">
            <a:extLst>
              <a:ext uri="{FF2B5EF4-FFF2-40B4-BE49-F238E27FC236}">
                <a16:creationId xmlns:a16="http://schemas.microsoft.com/office/drawing/2014/main" id="{DCF70C82-B380-40F9-19C8-DEBD0BCDCEFE}"/>
              </a:ext>
            </a:extLst>
          </p:cNvPr>
          <p:cNvSpPr>
            <a:spLocks noChangeArrowheads="1"/>
          </p:cNvSpPr>
          <p:nvPr userDrawn="1"/>
        </p:nvSpPr>
        <p:spPr bwMode="auto">
          <a:xfrm>
            <a:off x="106232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3" name="Rectangle 12">
            <a:extLst>
              <a:ext uri="{FF2B5EF4-FFF2-40B4-BE49-F238E27FC236}">
                <a16:creationId xmlns:a16="http://schemas.microsoft.com/office/drawing/2014/main" id="{059DFE41-326D-01D0-8AAA-514106642653}"/>
              </a:ext>
            </a:extLst>
          </p:cNvPr>
          <p:cNvSpPr>
            <a:spLocks noChangeArrowheads="1"/>
          </p:cNvSpPr>
          <p:nvPr userDrawn="1"/>
        </p:nvSpPr>
        <p:spPr bwMode="auto">
          <a:xfrm>
            <a:off x="106232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4" name="Rectangle 12">
            <a:extLst>
              <a:ext uri="{FF2B5EF4-FFF2-40B4-BE49-F238E27FC236}">
                <a16:creationId xmlns:a16="http://schemas.microsoft.com/office/drawing/2014/main" id="{DA66338B-CFE4-ABAD-B058-9052CA0C9D15}"/>
              </a:ext>
            </a:extLst>
          </p:cNvPr>
          <p:cNvSpPr>
            <a:spLocks noChangeArrowheads="1"/>
          </p:cNvSpPr>
          <p:nvPr userDrawn="1"/>
        </p:nvSpPr>
        <p:spPr bwMode="auto">
          <a:xfrm>
            <a:off x="106232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5" name="Rectangle 12">
            <a:extLst>
              <a:ext uri="{FF2B5EF4-FFF2-40B4-BE49-F238E27FC236}">
                <a16:creationId xmlns:a16="http://schemas.microsoft.com/office/drawing/2014/main" id="{16031691-C161-F5C3-419E-9E039CB403F5}"/>
              </a:ext>
            </a:extLst>
          </p:cNvPr>
          <p:cNvSpPr>
            <a:spLocks noChangeArrowheads="1"/>
          </p:cNvSpPr>
          <p:nvPr userDrawn="1"/>
        </p:nvSpPr>
        <p:spPr bwMode="auto">
          <a:xfrm>
            <a:off x="10623257"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7" name="Rectangle 12">
            <a:extLst>
              <a:ext uri="{FF2B5EF4-FFF2-40B4-BE49-F238E27FC236}">
                <a16:creationId xmlns:a16="http://schemas.microsoft.com/office/drawing/2014/main" id="{F8CF394C-16EC-799E-C53F-E841D0CEFE8C}"/>
              </a:ext>
            </a:extLst>
          </p:cNvPr>
          <p:cNvSpPr>
            <a:spLocks noChangeArrowheads="1"/>
          </p:cNvSpPr>
          <p:nvPr userDrawn="1"/>
        </p:nvSpPr>
        <p:spPr bwMode="auto">
          <a:xfrm>
            <a:off x="11196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8" name="Rectangle 12">
            <a:extLst>
              <a:ext uri="{FF2B5EF4-FFF2-40B4-BE49-F238E27FC236}">
                <a16:creationId xmlns:a16="http://schemas.microsoft.com/office/drawing/2014/main" id="{38BFC508-C8EE-517E-F73F-6CC49E431F20}"/>
              </a:ext>
            </a:extLst>
          </p:cNvPr>
          <p:cNvSpPr>
            <a:spLocks noChangeArrowheads="1"/>
          </p:cNvSpPr>
          <p:nvPr userDrawn="1"/>
        </p:nvSpPr>
        <p:spPr bwMode="auto">
          <a:xfrm>
            <a:off x="11196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9" name="Rectangle 57">
            <a:extLst>
              <a:ext uri="{FF2B5EF4-FFF2-40B4-BE49-F238E27FC236}">
                <a16:creationId xmlns:a16="http://schemas.microsoft.com/office/drawing/2014/main" id="{A53C2B63-4ABF-381F-AB5B-3E28AED5B218}"/>
              </a:ext>
            </a:extLst>
          </p:cNvPr>
          <p:cNvSpPr>
            <a:spLocks noChangeArrowheads="1"/>
          </p:cNvSpPr>
          <p:nvPr userDrawn="1"/>
        </p:nvSpPr>
        <p:spPr bwMode="auto">
          <a:xfrm>
            <a:off x="11196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0" name="Rectangle 12">
            <a:extLst>
              <a:ext uri="{FF2B5EF4-FFF2-40B4-BE49-F238E27FC236}">
                <a16:creationId xmlns:a16="http://schemas.microsoft.com/office/drawing/2014/main" id="{F571F4C7-D2F1-BD87-7945-AA482A4FA6D3}"/>
              </a:ext>
            </a:extLst>
          </p:cNvPr>
          <p:cNvSpPr>
            <a:spLocks noChangeArrowheads="1"/>
          </p:cNvSpPr>
          <p:nvPr userDrawn="1"/>
        </p:nvSpPr>
        <p:spPr bwMode="auto">
          <a:xfrm>
            <a:off x="11196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1" name="Rectangle 12">
            <a:extLst>
              <a:ext uri="{FF2B5EF4-FFF2-40B4-BE49-F238E27FC236}">
                <a16:creationId xmlns:a16="http://schemas.microsoft.com/office/drawing/2014/main" id="{D3BDCAA0-7691-BBAD-9AF5-799CC08B3100}"/>
              </a:ext>
            </a:extLst>
          </p:cNvPr>
          <p:cNvSpPr>
            <a:spLocks noChangeArrowheads="1"/>
          </p:cNvSpPr>
          <p:nvPr userDrawn="1"/>
        </p:nvSpPr>
        <p:spPr bwMode="auto">
          <a:xfrm>
            <a:off x="11196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2" name="Rectangle 12">
            <a:extLst>
              <a:ext uri="{FF2B5EF4-FFF2-40B4-BE49-F238E27FC236}">
                <a16:creationId xmlns:a16="http://schemas.microsoft.com/office/drawing/2014/main" id="{5186D368-31D8-A4AD-F861-E26E1A6DB12D}"/>
              </a:ext>
            </a:extLst>
          </p:cNvPr>
          <p:cNvSpPr>
            <a:spLocks noChangeArrowheads="1"/>
          </p:cNvSpPr>
          <p:nvPr userDrawn="1"/>
        </p:nvSpPr>
        <p:spPr bwMode="auto">
          <a:xfrm>
            <a:off x="11196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3" name="Rectangle 12">
            <a:extLst>
              <a:ext uri="{FF2B5EF4-FFF2-40B4-BE49-F238E27FC236}">
                <a16:creationId xmlns:a16="http://schemas.microsoft.com/office/drawing/2014/main" id="{52EF2FA6-29FD-6E9D-7494-DC57E000EA1E}"/>
              </a:ext>
            </a:extLst>
          </p:cNvPr>
          <p:cNvSpPr>
            <a:spLocks noChangeArrowheads="1"/>
          </p:cNvSpPr>
          <p:nvPr userDrawn="1"/>
        </p:nvSpPr>
        <p:spPr bwMode="auto">
          <a:xfrm>
            <a:off x="11196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4" name="Rectangle 12">
            <a:extLst>
              <a:ext uri="{FF2B5EF4-FFF2-40B4-BE49-F238E27FC236}">
                <a16:creationId xmlns:a16="http://schemas.microsoft.com/office/drawing/2014/main" id="{C0D3F0E5-85B6-A79C-BEBD-01188EB4A2EC}"/>
              </a:ext>
            </a:extLst>
          </p:cNvPr>
          <p:cNvSpPr>
            <a:spLocks noChangeArrowheads="1"/>
          </p:cNvSpPr>
          <p:nvPr userDrawn="1"/>
        </p:nvSpPr>
        <p:spPr bwMode="auto">
          <a:xfrm>
            <a:off x="11196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Tree>
    <p:extLst>
      <p:ext uri="{BB962C8B-B14F-4D97-AF65-F5344CB8AC3E}">
        <p14:creationId xmlns:p14="http://schemas.microsoft.com/office/powerpoint/2010/main" val="148483853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Name of Event</a:t>
            </a:r>
            <a:br>
              <a:rPr lang="de-DE"/>
            </a:br>
            <a:r>
              <a:rPr lang="de-DE"/>
              <a:t>Agenda</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Date / meeting type /….</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8" name="Textplatzhalter 10">
            <a:extLst>
              <a:ext uri="{FF2B5EF4-FFF2-40B4-BE49-F238E27FC236}">
                <a16:creationId xmlns:a16="http://schemas.microsoft.com/office/drawing/2014/main" id="{DE756F4E-C43C-2093-C635-8316E01EB18E}"/>
              </a:ext>
            </a:extLst>
          </p:cNvPr>
          <p:cNvSpPr>
            <a:spLocks noGrp="1"/>
          </p:cNvSpPr>
          <p:nvPr>
            <p:ph type="body" sz="quarter" idx="31" hasCustomPrompt="1"/>
          </p:nvPr>
        </p:nvSpPr>
        <p:spPr>
          <a:xfrm>
            <a:off x="7331075"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9" name="Textplatzhalter 8">
            <a:extLst>
              <a:ext uri="{FF2B5EF4-FFF2-40B4-BE49-F238E27FC236}">
                <a16:creationId xmlns:a16="http://schemas.microsoft.com/office/drawing/2014/main" id="{D640D28A-3AF4-8050-F8D6-D617D510AFDA}"/>
              </a:ext>
            </a:extLst>
          </p:cNvPr>
          <p:cNvSpPr>
            <a:spLocks noGrp="1"/>
          </p:cNvSpPr>
          <p:nvPr>
            <p:ph type="body" sz="quarter" idx="32" hasCustomPrompt="1"/>
          </p:nvPr>
        </p:nvSpPr>
        <p:spPr>
          <a:xfrm>
            <a:off x="6712640"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0" name="Textplatzhalter 10">
            <a:extLst>
              <a:ext uri="{FF2B5EF4-FFF2-40B4-BE49-F238E27FC236}">
                <a16:creationId xmlns:a16="http://schemas.microsoft.com/office/drawing/2014/main" id="{8925B864-B5FA-41C9-EBEC-C6BC7F6FF7FD}"/>
              </a:ext>
            </a:extLst>
          </p:cNvPr>
          <p:cNvSpPr>
            <a:spLocks noGrp="1"/>
          </p:cNvSpPr>
          <p:nvPr>
            <p:ph type="body" sz="quarter" idx="33" hasCustomPrompt="1"/>
          </p:nvPr>
        </p:nvSpPr>
        <p:spPr>
          <a:xfrm>
            <a:off x="7331075"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1" name="Textplatzhalter 8">
            <a:extLst>
              <a:ext uri="{FF2B5EF4-FFF2-40B4-BE49-F238E27FC236}">
                <a16:creationId xmlns:a16="http://schemas.microsoft.com/office/drawing/2014/main" id="{5A9331C3-F296-BE99-2C83-FB0303FBCC7C}"/>
              </a:ext>
            </a:extLst>
          </p:cNvPr>
          <p:cNvSpPr>
            <a:spLocks noGrp="1"/>
          </p:cNvSpPr>
          <p:nvPr>
            <p:ph type="body" sz="quarter" idx="34" hasCustomPrompt="1"/>
          </p:nvPr>
        </p:nvSpPr>
        <p:spPr>
          <a:xfrm>
            <a:off x="6712640"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2" name="Textplatzhalter 10">
            <a:extLst>
              <a:ext uri="{FF2B5EF4-FFF2-40B4-BE49-F238E27FC236}">
                <a16:creationId xmlns:a16="http://schemas.microsoft.com/office/drawing/2014/main" id="{7861267F-7299-90AE-2076-AADAA8973341}"/>
              </a:ext>
            </a:extLst>
          </p:cNvPr>
          <p:cNvSpPr>
            <a:spLocks noGrp="1"/>
          </p:cNvSpPr>
          <p:nvPr>
            <p:ph type="body" sz="quarter" idx="35" hasCustomPrompt="1"/>
          </p:nvPr>
        </p:nvSpPr>
        <p:spPr>
          <a:xfrm>
            <a:off x="7331075"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3" name="Textplatzhalter 8">
            <a:extLst>
              <a:ext uri="{FF2B5EF4-FFF2-40B4-BE49-F238E27FC236}">
                <a16:creationId xmlns:a16="http://schemas.microsoft.com/office/drawing/2014/main" id="{724654F6-0278-EE51-A1A4-9A2EBB2686FF}"/>
              </a:ext>
            </a:extLst>
          </p:cNvPr>
          <p:cNvSpPr>
            <a:spLocks noGrp="1"/>
          </p:cNvSpPr>
          <p:nvPr>
            <p:ph type="body" sz="quarter" idx="36" hasCustomPrompt="1"/>
          </p:nvPr>
        </p:nvSpPr>
        <p:spPr>
          <a:xfrm>
            <a:off x="6712640"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4" name="Textplatzhalter 10">
            <a:extLst>
              <a:ext uri="{FF2B5EF4-FFF2-40B4-BE49-F238E27FC236}">
                <a16:creationId xmlns:a16="http://schemas.microsoft.com/office/drawing/2014/main" id="{8BAEC143-0FCA-86BB-7E3F-DDBCE2F9A48A}"/>
              </a:ext>
            </a:extLst>
          </p:cNvPr>
          <p:cNvSpPr>
            <a:spLocks noGrp="1"/>
          </p:cNvSpPr>
          <p:nvPr>
            <p:ph type="body" sz="quarter" idx="37" hasCustomPrompt="1"/>
          </p:nvPr>
        </p:nvSpPr>
        <p:spPr>
          <a:xfrm>
            <a:off x="7331075"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5" name="Textplatzhalter 8">
            <a:extLst>
              <a:ext uri="{FF2B5EF4-FFF2-40B4-BE49-F238E27FC236}">
                <a16:creationId xmlns:a16="http://schemas.microsoft.com/office/drawing/2014/main" id="{27E11C3D-F13E-BA68-D573-AB28D1C0C570}"/>
              </a:ext>
            </a:extLst>
          </p:cNvPr>
          <p:cNvSpPr>
            <a:spLocks noGrp="1"/>
          </p:cNvSpPr>
          <p:nvPr>
            <p:ph type="body" sz="quarter" idx="38" hasCustomPrompt="1"/>
          </p:nvPr>
        </p:nvSpPr>
        <p:spPr>
          <a:xfrm>
            <a:off x="6712640"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4" name="Textplatzhalter 10">
            <a:extLst>
              <a:ext uri="{FF2B5EF4-FFF2-40B4-BE49-F238E27FC236}">
                <a16:creationId xmlns:a16="http://schemas.microsoft.com/office/drawing/2014/main" id="{E60709A5-DB83-D521-3858-8A8F28507259}"/>
              </a:ext>
            </a:extLst>
          </p:cNvPr>
          <p:cNvSpPr>
            <a:spLocks noGrp="1"/>
          </p:cNvSpPr>
          <p:nvPr>
            <p:ph type="body" sz="quarter" idx="39" hasCustomPrompt="1"/>
          </p:nvPr>
        </p:nvSpPr>
        <p:spPr>
          <a:xfrm>
            <a:off x="1930400"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5" name="Textplatzhalter 8">
            <a:extLst>
              <a:ext uri="{FF2B5EF4-FFF2-40B4-BE49-F238E27FC236}">
                <a16:creationId xmlns:a16="http://schemas.microsoft.com/office/drawing/2014/main" id="{8AD06085-1325-2B7C-BB03-0A906BC62C24}"/>
              </a:ext>
            </a:extLst>
          </p:cNvPr>
          <p:cNvSpPr>
            <a:spLocks noGrp="1"/>
          </p:cNvSpPr>
          <p:nvPr>
            <p:ph type="body" sz="quarter" idx="40" hasCustomPrompt="1"/>
          </p:nvPr>
        </p:nvSpPr>
        <p:spPr>
          <a:xfrm>
            <a:off x="1311965"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6" name="Textplatzhalter 10">
            <a:extLst>
              <a:ext uri="{FF2B5EF4-FFF2-40B4-BE49-F238E27FC236}">
                <a16:creationId xmlns:a16="http://schemas.microsoft.com/office/drawing/2014/main" id="{74492503-26C2-CDF0-B60F-B60956D2BF97}"/>
              </a:ext>
            </a:extLst>
          </p:cNvPr>
          <p:cNvSpPr>
            <a:spLocks noGrp="1"/>
          </p:cNvSpPr>
          <p:nvPr>
            <p:ph type="body" sz="quarter" idx="41" hasCustomPrompt="1"/>
          </p:nvPr>
        </p:nvSpPr>
        <p:spPr>
          <a:xfrm>
            <a:off x="1930400"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7" name="Textplatzhalter 8">
            <a:extLst>
              <a:ext uri="{FF2B5EF4-FFF2-40B4-BE49-F238E27FC236}">
                <a16:creationId xmlns:a16="http://schemas.microsoft.com/office/drawing/2014/main" id="{4DD9BB8A-1976-C368-EA2B-7065979574A4}"/>
              </a:ext>
            </a:extLst>
          </p:cNvPr>
          <p:cNvSpPr>
            <a:spLocks noGrp="1"/>
          </p:cNvSpPr>
          <p:nvPr>
            <p:ph type="body" sz="quarter" idx="42" hasCustomPrompt="1"/>
          </p:nvPr>
        </p:nvSpPr>
        <p:spPr>
          <a:xfrm>
            <a:off x="1311965"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8" name="Textplatzhalter 10">
            <a:extLst>
              <a:ext uri="{FF2B5EF4-FFF2-40B4-BE49-F238E27FC236}">
                <a16:creationId xmlns:a16="http://schemas.microsoft.com/office/drawing/2014/main" id="{4EF4B041-7232-146F-B799-F813A8F80101}"/>
              </a:ext>
            </a:extLst>
          </p:cNvPr>
          <p:cNvSpPr>
            <a:spLocks noGrp="1"/>
          </p:cNvSpPr>
          <p:nvPr>
            <p:ph type="body" sz="quarter" idx="43" hasCustomPrompt="1"/>
          </p:nvPr>
        </p:nvSpPr>
        <p:spPr>
          <a:xfrm>
            <a:off x="1930400"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9" name="Textplatzhalter 8">
            <a:extLst>
              <a:ext uri="{FF2B5EF4-FFF2-40B4-BE49-F238E27FC236}">
                <a16:creationId xmlns:a16="http://schemas.microsoft.com/office/drawing/2014/main" id="{7B6AA2E3-9969-B6C4-9990-3BED4357D332}"/>
              </a:ext>
            </a:extLst>
          </p:cNvPr>
          <p:cNvSpPr>
            <a:spLocks noGrp="1"/>
          </p:cNvSpPr>
          <p:nvPr>
            <p:ph type="body" sz="quarter" idx="44" hasCustomPrompt="1"/>
          </p:nvPr>
        </p:nvSpPr>
        <p:spPr>
          <a:xfrm>
            <a:off x="1311965"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0" name="Textplatzhalter 10">
            <a:extLst>
              <a:ext uri="{FF2B5EF4-FFF2-40B4-BE49-F238E27FC236}">
                <a16:creationId xmlns:a16="http://schemas.microsoft.com/office/drawing/2014/main" id="{D8202FC5-7388-E6CA-9647-5E7C11D4C2C7}"/>
              </a:ext>
            </a:extLst>
          </p:cNvPr>
          <p:cNvSpPr>
            <a:spLocks noGrp="1"/>
          </p:cNvSpPr>
          <p:nvPr>
            <p:ph type="body" sz="quarter" idx="45" hasCustomPrompt="1"/>
          </p:nvPr>
        </p:nvSpPr>
        <p:spPr>
          <a:xfrm>
            <a:off x="1930400"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31" name="Textplatzhalter 8">
            <a:extLst>
              <a:ext uri="{FF2B5EF4-FFF2-40B4-BE49-F238E27FC236}">
                <a16:creationId xmlns:a16="http://schemas.microsoft.com/office/drawing/2014/main" id="{D0CF3CF8-8EA7-E54C-0ECD-3F47E35CFA15}"/>
              </a:ext>
            </a:extLst>
          </p:cNvPr>
          <p:cNvSpPr>
            <a:spLocks noGrp="1"/>
          </p:cNvSpPr>
          <p:nvPr>
            <p:ph type="body" sz="quarter" idx="46" hasCustomPrompt="1"/>
          </p:nvPr>
        </p:nvSpPr>
        <p:spPr>
          <a:xfrm>
            <a:off x="1311965"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5" name="Textfeld 4">
            <a:extLst>
              <a:ext uri="{FF2B5EF4-FFF2-40B4-BE49-F238E27FC236}">
                <a16:creationId xmlns:a16="http://schemas.microsoft.com/office/drawing/2014/main" id="{E6815762-BC58-ED16-4458-809A081190D4}"/>
              </a:ext>
            </a:extLst>
          </p:cNvPr>
          <p:cNvSpPr txBox="1"/>
          <p:nvPr userDrawn="1"/>
        </p:nvSpPr>
        <p:spPr>
          <a:xfrm>
            <a:off x="1923691" y="6538823"/>
            <a:ext cx="0" cy="0"/>
          </a:xfrm>
          <a:prstGeom prst="rect">
            <a:avLst/>
          </a:prstGeom>
          <a:noFill/>
        </p:spPr>
        <p:txBody>
          <a:bodyPr wrap="none" lIns="0" tIns="0" rIns="0" bIns="0" rtlCol="0">
            <a:noAutofit/>
          </a:bodyPr>
          <a:lstStyle/>
          <a:p>
            <a:pPr algn="l"/>
            <a:endParaRPr lang="de-DE" sz="1600">
              <a:latin typeface="Nunito Sans" pitchFamily="2" charset="77"/>
            </a:endParaRPr>
          </a:p>
        </p:txBody>
      </p:sp>
    </p:spTree>
    <p:extLst>
      <p:ext uri="{BB962C8B-B14F-4D97-AF65-F5344CB8AC3E}">
        <p14:creationId xmlns:p14="http://schemas.microsoft.com/office/powerpoint/2010/main" val="411626242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2"/>
            <a:ext cx="4679951" cy="872034"/>
          </a:xfrm>
          <a:prstGeom prst="rect">
            <a:avLst/>
          </a:prstGeom>
        </p:spPr>
        <p:txBody>
          <a:bodyPr lIns="0" tIns="0" rIns="0" bIns="0">
            <a:spAutoFit/>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Fußzeilenplatzhalter 4">
            <a:extLst>
              <a:ext uri="{FF2B5EF4-FFF2-40B4-BE49-F238E27FC236}">
                <a16:creationId xmlns:a16="http://schemas.microsoft.com/office/drawing/2014/main" id="{E083C66A-1DF8-916E-1065-771B7119B3F3}"/>
              </a:ext>
            </a:extLst>
          </p:cNvPr>
          <p:cNvSpPr>
            <a:spLocks noGrp="1"/>
          </p:cNvSpPr>
          <p:nvPr>
            <p:ph type="ftr" sz="quarter" idx="15"/>
          </p:nvPr>
        </p:nvSpPr>
        <p:spPr/>
        <p:txBody>
          <a:bodyPr/>
          <a:lstStyle/>
          <a:p>
            <a:r>
              <a:rPr lang="de-DE"/>
              <a:t>Name of the presentation</a:t>
            </a:r>
          </a:p>
        </p:txBody>
      </p:sp>
    </p:spTree>
    <p:extLst>
      <p:ext uri="{BB962C8B-B14F-4D97-AF65-F5344CB8AC3E}">
        <p14:creationId xmlns:p14="http://schemas.microsoft.com/office/powerpoint/2010/main" val="231091670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2 comu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2044560"/>
            <a:ext cx="5400675"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Textplatzhalter 14">
            <a:extLst>
              <a:ext uri="{FF2B5EF4-FFF2-40B4-BE49-F238E27FC236}">
                <a16:creationId xmlns:a16="http://schemas.microsoft.com/office/drawing/2014/main" id="{BA43A8E5-A319-0F37-9710-62579DA21734}"/>
              </a:ext>
            </a:extLst>
          </p:cNvPr>
          <p:cNvSpPr>
            <a:spLocks noGrp="1"/>
          </p:cNvSpPr>
          <p:nvPr>
            <p:ph type="body" sz="quarter" idx="15"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 name="Fußzeilenplatzhalter 2">
            <a:extLst>
              <a:ext uri="{FF2B5EF4-FFF2-40B4-BE49-F238E27FC236}">
                <a16:creationId xmlns:a16="http://schemas.microsoft.com/office/drawing/2014/main" id="{0268B3D4-116B-0978-3B4A-EB0537DED1CE}"/>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386777496"/>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5" name="Textplatzhalter 14">
            <a:extLst>
              <a:ext uri="{FF2B5EF4-FFF2-40B4-BE49-F238E27FC236}">
                <a16:creationId xmlns:a16="http://schemas.microsoft.com/office/drawing/2014/main" id="{2D956727-5DDF-12A8-3C92-894DDFB5DA7F}"/>
              </a:ext>
            </a:extLst>
          </p:cNvPr>
          <p:cNvSpPr>
            <a:spLocks noGrp="1"/>
          </p:cNvSpPr>
          <p:nvPr>
            <p:ph type="body" sz="quarter" idx="15" hasCustomPrompt="1"/>
          </p:nvPr>
        </p:nvSpPr>
        <p:spPr>
          <a:xfrm>
            <a:off x="1308099" y="1991360"/>
            <a:ext cx="10440989" cy="387121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3606795889"/>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Textplatzhalter 14">
            <a:extLst>
              <a:ext uri="{FF2B5EF4-FFF2-40B4-BE49-F238E27FC236}">
                <a16:creationId xmlns:a16="http://schemas.microsoft.com/office/drawing/2014/main" id="{B4A8493B-2BDB-93E9-1F83-1933C7DACBF1}"/>
              </a:ext>
            </a:extLst>
          </p:cNvPr>
          <p:cNvSpPr>
            <a:spLocks noGrp="1"/>
          </p:cNvSpPr>
          <p:nvPr>
            <p:ph type="body" sz="quarter" idx="15" hasCustomPrompt="1"/>
          </p:nvPr>
        </p:nvSpPr>
        <p:spPr>
          <a:xfrm>
            <a:off x="6348412" y="1122680"/>
            <a:ext cx="5400675"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Textplatzhalter 14">
            <a:extLst>
              <a:ext uri="{FF2B5EF4-FFF2-40B4-BE49-F238E27FC236}">
                <a16:creationId xmlns:a16="http://schemas.microsoft.com/office/drawing/2014/main" id="{CA941223-6373-E7D7-E47B-8C2C98F11819}"/>
              </a:ext>
            </a:extLst>
          </p:cNvPr>
          <p:cNvSpPr>
            <a:spLocks noGrp="1"/>
          </p:cNvSpPr>
          <p:nvPr>
            <p:ph type="body" sz="quarter" idx="16" hasCustomPrompt="1"/>
          </p:nvPr>
        </p:nvSpPr>
        <p:spPr>
          <a:xfrm>
            <a:off x="1308099" y="1122680"/>
            <a:ext cx="4676011"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417380745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 Bot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40481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7" name="Inhaltsplatzhalter 6">
            <a:extLst>
              <a:ext uri="{FF2B5EF4-FFF2-40B4-BE49-F238E27FC236}">
                <a16:creationId xmlns:a16="http://schemas.microsoft.com/office/drawing/2014/main" id="{FF0E182C-A49A-EA57-FD21-70494F7B6F2E}"/>
              </a:ext>
            </a:extLst>
          </p:cNvPr>
          <p:cNvSpPr>
            <a:spLocks noGrp="1"/>
          </p:cNvSpPr>
          <p:nvPr>
            <p:ph sz="quarter" idx="15" hasCustomPrompt="1"/>
          </p:nvPr>
        </p:nvSpPr>
        <p:spPr>
          <a:xfrm>
            <a:off x="1308101" y="1573620"/>
            <a:ext cx="10440988" cy="4303306"/>
          </a:xfrm>
        </p:spPr>
        <p:txBody>
          <a:bodyPr>
            <a:noAutofit/>
          </a:bodyPr>
          <a:lstStyle>
            <a:lvl1pPr marL="0" indent="0">
              <a:buFont typeface="Arial" panose="020B0604020202020204" pitchFamily="34" charset="0"/>
              <a:buNone/>
              <a:defRPr/>
            </a:lvl1pPr>
            <a:lvl2pPr marL="313177" indent="0">
              <a:buNone/>
              <a:defRPr/>
            </a:lvl2pPr>
            <a:lvl3pPr marL="671411" indent="0">
              <a:buNone/>
              <a:defRPr/>
            </a:lvl3pPr>
            <a:lvl4pPr marL="1031411" indent="0">
              <a:buNone/>
              <a:defRPr/>
            </a:lvl4pPr>
            <a:lvl5pPr marL="1391411" indent="0">
              <a:buNone/>
              <a:defRPr/>
            </a:lvl5pPr>
          </a:lstStyle>
          <a:p>
            <a:pPr lvl="0"/>
            <a:r>
              <a:rPr lang="de-DE"/>
              <a:t>Content</a:t>
            </a:r>
          </a:p>
        </p:txBody>
      </p:sp>
      <p:sp>
        <p:nvSpPr>
          <p:cNvPr id="3" name="Fußzeilenplatzhalter 2">
            <a:extLst>
              <a:ext uri="{FF2B5EF4-FFF2-40B4-BE49-F238E27FC236}">
                <a16:creationId xmlns:a16="http://schemas.microsoft.com/office/drawing/2014/main" id="{88D70F5E-7596-871E-EFF5-F03AC685307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25527687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 2 bott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10440989" cy="436017"/>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p>
        </p:txBody>
      </p:sp>
      <p:sp>
        <p:nvSpPr>
          <p:cNvPr id="8" name="Inhaltsplatzhalter 5">
            <a:extLst>
              <a:ext uri="{FF2B5EF4-FFF2-40B4-BE49-F238E27FC236}">
                <a16:creationId xmlns:a16="http://schemas.microsoft.com/office/drawing/2014/main" id="{B9B8E00C-64AF-999D-EAB6-69B2F056ADDC}"/>
              </a:ext>
            </a:extLst>
          </p:cNvPr>
          <p:cNvSpPr>
            <a:spLocks noGrp="1"/>
          </p:cNvSpPr>
          <p:nvPr>
            <p:ph sz="quarter" idx="17" hasCustomPrompt="1"/>
          </p:nvPr>
        </p:nvSpPr>
        <p:spPr>
          <a:xfrm>
            <a:off x="6348413"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D5172AE1-444C-B46D-940A-E79C847A51B5}"/>
              </a:ext>
            </a:extLst>
          </p:cNvPr>
          <p:cNvSpPr>
            <a:spLocks noGrp="1"/>
          </p:cNvSpPr>
          <p:nvPr>
            <p:ph sz="quarter" idx="18" hasCustomPrompt="1"/>
          </p:nvPr>
        </p:nvSpPr>
        <p:spPr>
          <a:xfrm>
            <a:off x="1308100"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7ECDA663-4E04-84FC-D35B-AE572C7FCB52}"/>
              </a:ext>
            </a:extLst>
          </p:cNvPr>
          <p:cNvSpPr>
            <a:spLocks noGrp="1"/>
          </p:cNvSpPr>
          <p:nvPr>
            <p:ph type="ftr" sz="quarter" idx="19"/>
          </p:nvPr>
        </p:nvSpPr>
        <p:spPr/>
        <p:txBody>
          <a:bodyPr/>
          <a:lstStyle/>
          <a:p>
            <a:r>
              <a:rPr lang="de-DE"/>
              <a:t>Name of the presentation</a:t>
            </a:r>
          </a:p>
        </p:txBody>
      </p:sp>
    </p:spTree>
    <p:extLst>
      <p:ext uri="{BB962C8B-B14F-4D97-AF65-F5344CB8AC3E}">
        <p14:creationId xmlns:p14="http://schemas.microsoft.com/office/powerpoint/2010/main" val="400946931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 right vari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3"/>
            <a:ext cx="5400675" cy="5472112"/>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F7D8D9A-9953-1D19-E8EF-78949A02C6E0}"/>
              </a:ext>
            </a:extLst>
          </p:cNvPr>
          <p:cNvSpPr>
            <a:spLocks noGrp="1"/>
          </p:cNvSpPr>
          <p:nvPr>
            <p:ph type="ftr" sz="quarter" idx="17"/>
          </p:nvPr>
        </p:nvSpPr>
        <p:spPr/>
        <p:txBody>
          <a:bodyPr/>
          <a:lstStyle/>
          <a:p>
            <a:r>
              <a:rPr lang="de-DE"/>
              <a:t>Name of the presentation</a:t>
            </a:r>
          </a:p>
        </p:txBody>
      </p:sp>
    </p:spTree>
    <p:extLst>
      <p:ext uri="{BB962C8B-B14F-4D97-AF65-F5344CB8AC3E}">
        <p14:creationId xmlns:p14="http://schemas.microsoft.com/office/powerpoint/2010/main" val="356151488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9"/>
        </a:solidFill>
        <a:effectLst/>
      </p:bgPr>
    </p:bg>
    <p:spTree>
      <p:nvGrpSpPr>
        <p:cNvPr id="1" name=""/>
        <p:cNvGrpSpPr/>
        <p:nvPr/>
      </p:nvGrpSpPr>
      <p:grpSpPr>
        <a:xfrm>
          <a:off x="0" y="0"/>
          <a:ext cx="0" cy="0"/>
          <a:chOff x="0" y="0"/>
          <a:chExt cx="0" cy="0"/>
        </a:xfrm>
      </p:grpSpPr>
      <p:sp>
        <p:nvSpPr>
          <p:cNvPr id="12" name="Rectangle 172">
            <a:extLst>
              <a:ext uri="{FF2B5EF4-FFF2-40B4-BE49-F238E27FC236}">
                <a16:creationId xmlns:a16="http://schemas.microsoft.com/office/drawing/2014/main" id="{52D1C3A5-D3AE-D3D9-FFBF-389CA1984192}"/>
              </a:ext>
            </a:extLst>
          </p:cNvPr>
          <p:cNvSpPr/>
          <p:nvPr userDrawn="1"/>
        </p:nvSpPr>
        <p:spPr>
          <a:xfrm>
            <a:off x="0" y="6237288"/>
            <a:ext cx="914400" cy="620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2">
            <a:extLst>
              <a:ext uri="{FF2B5EF4-FFF2-40B4-BE49-F238E27FC236}">
                <a16:creationId xmlns:a16="http://schemas.microsoft.com/office/drawing/2014/main" id="{526FC096-FEC6-0467-92A2-ADF941A611D8}"/>
              </a:ext>
            </a:extLst>
          </p:cNvPr>
          <p:cNvSpPr/>
          <p:nvPr userDrawn="1"/>
        </p:nvSpPr>
        <p:spPr>
          <a:xfrm>
            <a:off x="914399" y="6237288"/>
            <a:ext cx="10017889" cy="620712"/>
          </a:xfrm>
          <a:prstGeom prst="rect">
            <a:avLst/>
          </a:prstGeom>
          <a:solidFill>
            <a:srgbClr val="F2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8">
            <a:extLst>
              <a:ext uri="{FF2B5EF4-FFF2-40B4-BE49-F238E27FC236}">
                <a16:creationId xmlns:a16="http://schemas.microsoft.com/office/drawing/2014/main" id="{DD1A201A-4AB6-1F15-A550-23F4DFAC1AAB}"/>
              </a:ext>
            </a:extLst>
          </p:cNvPr>
          <p:cNvCxnSpPr>
            <a:cxnSpLocks/>
          </p:cNvCxnSpPr>
          <p:nvPr userDrawn="1"/>
        </p:nvCxnSpPr>
        <p:spPr>
          <a:xfrm>
            <a:off x="914400" y="0"/>
            <a:ext cx="0" cy="6858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B038F3B6-4E64-D557-A2F4-D2F8321194C5}"/>
              </a:ext>
            </a:extLst>
          </p:cNvPr>
          <p:cNvSpPr>
            <a:spLocks noGrp="1"/>
          </p:cNvSpPr>
          <p:nvPr>
            <p:ph type="body" idx="1"/>
          </p:nvPr>
        </p:nvSpPr>
        <p:spPr>
          <a:xfrm>
            <a:off x="1308100" y="1566530"/>
            <a:ext cx="10440988" cy="1211229"/>
          </a:xfrm>
          <a:prstGeom prst="rect">
            <a:avLst/>
          </a:prstGeom>
        </p:spPr>
        <p:txBody>
          <a:bodyPr vert="horz" lIns="0" tIns="0" rIns="0" bIns="0" rtlCol="0">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platzhalter 7">
            <a:extLst>
              <a:ext uri="{FF2B5EF4-FFF2-40B4-BE49-F238E27FC236}">
                <a16:creationId xmlns:a16="http://schemas.microsoft.com/office/drawing/2014/main" id="{75112936-CE35-1C3E-CD13-C0DFC3762B37}"/>
              </a:ext>
            </a:extLst>
          </p:cNvPr>
          <p:cNvSpPr>
            <a:spLocks noGrp="1"/>
          </p:cNvSpPr>
          <p:nvPr>
            <p:ph type="title"/>
          </p:nvPr>
        </p:nvSpPr>
        <p:spPr>
          <a:xfrm>
            <a:off x="1313986" y="819007"/>
            <a:ext cx="10515600" cy="443198"/>
          </a:xfrm>
          <a:prstGeom prst="rect">
            <a:avLst/>
          </a:prstGeom>
        </p:spPr>
        <p:txBody>
          <a:bodyPr vert="horz" lIns="0" tIns="0" rIns="0" bIns="0" rtlCol="0" anchor="ctr">
            <a:spAutoFit/>
          </a:bodyPr>
          <a:lstStyle/>
          <a:p>
            <a:r>
              <a:rPr lang="de-DE"/>
              <a:t>Mastertitelformat bearbeiten</a:t>
            </a:r>
          </a:p>
        </p:txBody>
      </p:sp>
      <p:sp>
        <p:nvSpPr>
          <p:cNvPr id="16" name="Fußzeilenplatzhalter 15">
            <a:extLst>
              <a:ext uri="{FF2B5EF4-FFF2-40B4-BE49-F238E27FC236}">
                <a16:creationId xmlns:a16="http://schemas.microsoft.com/office/drawing/2014/main" id="{618A320A-84DF-2AD5-E453-488ABE790993}"/>
              </a:ext>
            </a:extLst>
          </p:cNvPr>
          <p:cNvSpPr>
            <a:spLocks noGrp="1"/>
          </p:cNvSpPr>
          <p:nvPr>
            <p:ph type="ftr" sz="quarter" idx="3"/>
          </p:nvPr>
        </p:nvSpPr>
        <p:spPr>
          <a:xfrm>
            <a:off x="5553635" y="6356350"/>
            <a:ext cx="5365404" cy="365125"/>
          </a:xfrm>
          <a:prstGeom prst="rect">
            <a:avLst/>
          </a:prstGeom>
        </p:spPr>
        <p:txBody>
          <a:bodyPr vert="horz" lIns="0" tIns="0" rIns="180000" bIns="0" rtlCol="0" anchor="ctr"/>
          <a:lstStyle>
            <a:lvl1pPr algn="r">
              <a:defRPr sz="1200" b="1">
                <a:solidFill>
                  <a:schemeClr val="accent1"/>
                </a:solidFill>
                <a:latin typeface="Nunito Sans" pitchFamily="2" charset="77"/>
              </a:defRPr>
            </a:lvl1pPr>
          </a:lstStyle>
          <a:p>
            <a:r>
              <a:rPr lang="de-DE"/>
              <a:t>Name of the presentation</a:t>
            </a:r>
          </a:p>
        </p:txBody>
      </p:sp>
      <p:sp>
        <p:nvSpPr>
          <p:cNvPr id="19" name="Textfeld 18">
            <a:extLst>
              <a:ext uri="{FF2B5EF4-FFF2-40B4-BE49-F238E27FC236}">
                <a16:creationId xmlns:a16="http://schemas.microsoft.com/office/drawing/2014/main" id="{53CD9B99-D2F5-1CEE-17E3-C320EC4A9956}"/>
              </a:ext>
            </a:extLst>
          </p:cNvPr>
          <p:cNvSpPr txBox="1"/>
          <p:nvPr userDrawn="1"/>
        </p:nvSpPr>
        <p:spPr>
          <a:xfrm>
            <a:off x="11001555" y="6237289"/>
            <a:ext cx="747532" cy="620712"/>
          </a:xfrm>
          <a:prstGeom prst="rect">
            <a:avLst/>
          </a:prstGeom>
          <a:noFill/>
        </p:spPr>
        <p:txBody>
          <a:bodyPr wrap="square" lIns="0" tIns="0" rIns="0" bIns="0" rtlCol="0" anchor="ctr" anchorCtr="0">
            <a:noAutofit/>
          </a:bodyPr>
          <a:lstStyle/>
          <a:p>
            <a:pPr algn="r"/>
            <a:fld id="{FEB18DFE-45BD-6043-A065-382BA178A525}" type="slidenum">
              <a:rPr lang="de-DE" sz="1200" b="1">
                <a:solidFill>
                  <a:schemeClr val="accent1"/>
                </a:solidFill>
                <a:latin typeface="Nunito Sans" pitchFamily="2" charset="77"/>
              </a:rPr>
              <a:pPr algn="r"/>
              <a:t>‹#›</a:t>
            </a:fld>
            <a:endParaRPr lang="de-DE" sz="1200" b="1">
              <a:solidFill>
                <a:schemeClr val="accent1"/>
              </a:solidFill>
              <a:latin typeface="Nunito Sans" pitchFamily="2" charset="77"/>
            </a:endParaRPr>
          </a:p>
        </p:txBody>
      </p:sp>
      <p:pic>
        <p:nvPicPr>
          <p:cNvPr id="227" name="Grafik 226">
            <a:extLst>
              <a:ext uri="{FF2B5EF4-FFF2-40B4-BE49-F238E27FC236}">
                <a16:creationId xmlns:a16="http://schemas.microsoft.com/office/drawing/2014/main" id="{C0EF530D-D6A5-1C26-A4F9-F7CF75F1A56D}"/>
              </a:ext>
            </a:extLst>
          </p:cNvPr>
          <p:cNvPicPr>
            <a:picLocks noChangeAspect="1"/>
          </p:cNvPicPr>
          <p:nvPr userDrawn="1"/>
        </p:nvPicPr>
        <p:blipFill rotWithShape="1">
          <a:blip>
            <a:extLst>
              <a:ext uri="{96DAC541-7B7A-43D3-8B79-37D633B846F1}">
                <asvg:svgBlip xmlns:asvg="http://schemas.microsoft.com/office/drawing/2016/SVG/main" r:embed="rId18"/>
              </a:ext>
            </a:extLst>
          </a:blip>
          <a:srcRect l="-3638" r="-3638"/>
          <a:stretch/>
        </p:blipFill>
        <p:spPr>
          <a:xfrm>
            <a:off x="208551" y="6336493"/>
            <a:ext cx="451456" cy="401410"/>
          </a:xfrm>
          <a:prstGeom prst="rect">
            <a:avLst/>
          </a:prstGeom>
        </p:spPr>
      </p:pic>
      <p:sp>
        <p:nvSpPr>
          <p:cNvPr id="231" name="Textfeld 230">
            <a:extLst>
              <a:ext uri="{FF2B5EF4-FFF2-40B4-BE49-F238E27FC236}">
                <a16:creationId xmlns:a16="http://schemas.microsoft.com/office/drawing/2014/main" id="{EF2D81E5-AB8C-24A9-017A-2CB8161D0E21}"/>
              </a:ext>
            </a:extLst>
          </p:cNvPr>
          <p:cNvSpPr txBox="1"/>
          <p:nvPr userDrawn="1"/>
        </p:nvSpPr>
        <p:spPr>
          <a:xfrm>
            <a:off x="1308100" y="6237288"/>
            <a:ext cx="3674035" cy="620711"/>
          </a:xfrm>
          <a:prstGeom prst="rect">
            <a:avLst/>
          </a:prstGeom>
          <a:noFill/>
        </p:spPr>
        <p:txBody>
          <a:bodyPr wrap="square" lIns="0" tIns="0" rIns="0" bIns="0" rtlCol="0" anchor="ctr">
            <a:noAutofit/>
          </a:bodyPr>
          <a:lstStyle/>
          <a:p>
            <a:pPr algn="l"/>
            <a:r>
              <a:rPr lang="de-DE" sz="2000" dirty="0" err="1">
                <a:solidFill>
                  <a:schemeClr val="accent1"/>
                </a:solidFill>
                <a:latin typeface="Asap Condensed Medium" pitchFamily="2" charset="77"/>
              </a:rPr>
              <a:t>DigiUp</a:t>
            </a:r>
            <a:r>
              <a:rPr lang="de-DE" sz="2000" dirty="0">
                <a:solidFill>
                  <a:schemeClr val="accent1"/>
                </a:solidFill>
                <a:latin typeface="Asap Condensed Medium" pitchFamily="2" charset="77"/>
              </a:rPr>
              <a:t> NEXT</a:t>
            </a:r>
          </a:p>
        </p:txBody>
      </p:sp>
    </p:spTree>
    <p:extLst>
      <p:ext uri="{BB962C8B-B14F-4D97-AF65-F5344CB8AC3E}">
        <p14:creationId xmlns:p14="http://schemas.microsoft.com/office/powerpoint/2010/main" val="3356185896"/>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665" r:id="rId3"/>
    <p:sldLayoutId id="2147483670" r:id="rId4"/>
    <p:sldLayoutId id="2147483680" r:id="rId5"/>
    <p:sldLayoutId id="2147483692" r:id="rId6"/>
    <p:sldLayoutId id="2147483689" r:id="rId7"/>
    <p:sldLayoutId id="2147483669" r:id="rId8"/>
    <p:sldLayoutId id="2147483667" r:id="rId9"/>
    <p:sldLayoutId id="2147483668" r:id="rId10"/>
    <p:sldLayoutId id="2147483671" r:id="rId11"/>
    <p:sldLayoutId id="2147483673" r:id="rId12"/>
    <p:sldLayoutId id="2147483679" r:id="rId13"/>
    <p:sldLayoutId id="2147483678" r:id="rId14"/>
    <p:sldLayoutId id="2147483682" r:id="rId15"/>
    <p:sldLayoutId id="2147483693" r:id="rId16"/>
  </p:sldLayoutIdLst>
  <p:hf sldNum="0" hdr="0" dt="0"/>
  <p:txStyles>
    <p:titleStyle>
      <a:lvl1pPr algn="l" defTabSz="914354" rtl="0" eaLnBrk="1" latinLnBrk="0" hangingPunct="1">
        <a:lnSpc>
          <a:spcPct val="90000"/>
        </a:lnSpc>
        <a:spcBef>
          <a:spcPct val="0"/>
        </a:spcBef>
        <a:buNone/>
        <a:defRPr sz="3200" b="0" i="0" kern="1200">
          <a:solidFill>
            <a:schemeClr val="tx1"/>
          </a:solidFill>
          <a:latin typeface="Asap Condensed Medium" pitchFamily="2" charset="77"/>
          <a:ea typeface="+mj-ea"/>
          <a:cs typeface="Arial" panose="020B0604020202020204" pitchFamily="34" charset="0"/>
        </a:defRPr>
      </a:lvl1pPr>
    </p:titleStyle>
    <p:bodyStyle>
      <a:lvl1pPr marL="228589" indent="-228589" algn="l" defTabSz="914354" rtl="0" eaLnBrk="1" latinLnBrk="0" hangingPunct="1">
        <a:lnSpc>
          <a:spcPts val="1900"/>
        </a:lnSpc>
        <a:spcBef>
          <a:spcPts val="0"/>
        </a:spcBef>
        <a:buClr>
          <a:schemeClr val="accent1"/>
        </a:buClr>
        <a:buFont typeface="Courier New" panose="02070309020205020404" pitchFamily="49" charset="0"/>
        <a:buChar char="o"/>
        <a:defRPr sz="1400" kern="1200">
          <a:solidFill>
            <a:schemeClr val="tx1"/>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824" userDrawn="1">
          <p15:clr>
            <a:srgbClr val="F26B43"/>
          </p15:clr>
        </p15:guide>
        <p15:guide id="3" pos="7401" userDrawn="1">
          <p15:clr>
            <a:srgbClr val="F26B43"/>
          </p15:clr>
        </p15:guide>
        <p15:guide id="4" pos="3999" userDrawn="1">
          <p15:clr>
            <a:srgbClr val="F26B43"/>
          </p15:clr>
        </p15:guide>
        <p15:guide id="5" orient="horz" pos="255" userDrawn="1">
          <p15:clr>
            <a:srgbClr val="F26B43"/>
          </p15:clr>
        </p15:guide>
        <p15:guide id="6" orient="horz" pos="3702" userDrawn="1">
          <p15:clr>
            <a:srgbClr val="F26B43"/>
          </p15:clr>
        </p15:guide>
        <p15:guide id="7" pos="3772" userDrawn="1">
          <p15:clr>
            <a:srgbClr val="F26B43"/>
          </p15:clr>
        </p15:guide>
        <p15:guide id="8" orient="horz" pos="4121" userDrawn="1">
          <p15:clr>
            <a:srgbClr val="F26B43"/>
          </p15:clr>
        </p15:guide>
        <p15:guide id="9" orient="horz" pos="5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hqprint">
            <a:extLst>
              <a:ext uri="{28A0092B-C50C-407E-A947-70E740481C1C}">
                <a14:useLocalDpi xmlns:a14="http://schemas.microsoft.com/office/drawing/2010/main" val="0"/>
              </a:ext>
            </a:extLst>
          </a:blip>
          <a:srcRect t="7596" b="8038"/>
          <a:stretch/>
        </p:blipFill>
        <p:spPr>
          <a:xfrm>
            <a:off x="-600" y="0"/>
            <a:ext cx="12193200" cy="6858000"/>
          </a:xfrm>
          <a:prstGeom prst="rect">
            <a:avLst/>
          </a:prstGeom>
        </p:spPr>
      </p:pic>
      <p:sp>
        <p:nvSpPr>
          <p:cNvPr id="12" name="Rechteck 11">
            <a:extLst>
              <a:ext uri="{FF2B5EF4-FFF2-40B4-BE49-F238E27FC236}">
                <a16:creationId xmlns:a16="http://schemas.microsoft.com/office/drawing/2014/main" id="{5F3EA8A9-6255-5076-CBE1-BBDD2EB9D4B8}"/>
              </a:ext>
            </a:extLst>
          </p:cNvPr>
          <p:cNvSpPr/>
          <p:nvPr/>
        </p:nvSpPr>
        <p:spPr>
          <a:xfrm>
            <a:off x="6631387" y="0"/>
            <a:ext cx="5576515" cy="6858000"/>
          </a:xfrm>
          <a:prstGeom prst="rect">
            <a:avLst/>
          </a:prstGeom>
          <a:solidFill>
            <a:schemeClr val="accent1">
              <a:alpha val="6781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 1">
            <a:extLst>
              <a:ext uri="{FF2B5EF4-FFF2-40B4-BE49-F238E27FC236}">
                <a16:creationId xmlns:a16="http://schemas.microsoft.com/office/drawing/2014/main" id="{E47EBD94-1930-78E8-C3AA-A0C868EDEED4}"/>
              </a:ext>
            </a:extLst>
          </p:cNvPr>
          <p:cNvSpPr txBox="1">
            <a:spLocks/>
          </p:cNvSpPr>
          <p:nvPr/>
        </p:nvSpPr>
        <p:spPr>
          <a:xfrm>
            <a:off x="6996113" y="253736"/>
            <a:ext cx="4897572" cy="3093042"/>
          </a:xfrm>
          <a:prstGeom prst="rect">
            <a:avLst/>
          </a:prstGeom>
        </p:spPr>
        <p:txBody>
          <a:bodyPr lIns="0" tIns="0" rIns="0" bIns="0" anchor="b" anchorCtr="0"/>
          <a:lstStyle>
            <a:lvl1pPr algn="l" defTabSz="914354" rtl="0" eaLnBrk="1" latinLnBrk="0" hangingPunct="1">
              <a:lnSpc>
                <a:spcPts val="4500"/>
              </a:lnSpc>
              <a:spcBef>
                <a:spcPct val="0"/>
              </a:spcBef>
              <a:buNone/>
              <a:defRPr sz="4500" b="0" i="0" kern="1200">
                <a:solidFill>
                  <a:schemeClr val="bg1"/>
                </a:solidFill>
                <a:latin typeface="Asap Condensed Medium" pitchFamily="2" charset="77"/>
                <a:ea typeface="+mj-ea"/>
                <a:cs typeface="Arial" panose="020B0604020202020204" pitchFamily="34" charset="0"/>
              </a:defRPr>
            </a:lvl1pPr>
          </a:lstStyle>
          <a:p>
            <a:r>
              <a:rPr lang="de-DE" dirty="0"/>
              <a:t>Virtuelle Realität in der Berufsorientierung</a:t>
            </a:r>
          </a:p>
        </p:txBody>
      </p:sp>
      <p:sp>
        <p:nvSpPr>
          <p:cNvPr id="15" name="Textplatzhalter 14">
            <a:extLst>
              <a:ext uri="{FF2B5EF4-FFF2-40B4-BE49-F238E27FC236}">
                <a16:creationId xmlns:a16="http://schemas.microsoft.com/office/drawing/2014/main" id="{25DEBAC7-DCF0-736D-2ADF-191EE7D4D43C}"/>
              </a:ext>
            </a:extLst>
          </p:cNvPr>
          <p:cNvSpPr txBox="1">
            <a:spLocks/>
          </p:cNvSpPr>
          <p:nvPr/>
        </p:nvSpPr>
        <p:spPr>
          <a:xfrm>
            <a:off x="6996112" y="3426535"/>
            <a:ext cx="4752975" cy="811509"/>
          </a:xfrm>
          <a:prstGeom prst="rect">
            <a:avLst/>
          </a:prstGeom>
        </p:spPr>
        <p:txBody>
          <a:bodyPr lIns="0" tIns="0" rIns="0" bIns="0">
            <a:noAutofit/>
          </a:bodyPr>
          <a:lstStyle>
            <a:lvl1pPr marL="0" indent="0" algn="l" defTabSz="914354" rtl="0" eaLnBrk="1" latinLnBrk="0" hangingPunct="1">
              <a:lnSpc>
                <a:spcPct val="100000"/>
              </a:lnSpc>
              <a:spcBef>
                <a:spcPts val="0"/>
              </a:spcBef>
              <a:buClr>
                <a:schemeClr val="accent1"/>
              </a:buClr>
              <a:buFont typeface="Arial" panose="020B0604020202020204" pitchFamily="34" charset="0"/>
              <a:buNone/>
              <a:defRPr sz="1200" b="1" kern="1200">
                <a:solidFill>
                  <a:srgbClr val="A9D3D6"/>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D7EAEB"/>
                </a:solidFill>
              </a:rPr>
              <a:t>Tim MAIER</a:t>
            </a:r>
          </a:p>
        </p:txBody>
      </p:sp>
      <p:sp>
        <p:nvSpPr>
          <p:cNvPr id="2" name="Textfeld 1">
            <a:extLst>
              <a:ext uri="{FF2B5EF4-FFF2-40B4-BE49-F238E27FC236}">
                <a16:creationId xmlns:a16="http://schemas.microsoft.com/office/drawing/2014/main" id="{D31D5CD4-1363-D033-77F4-6C807653E175}"/>
              </a:ext>
            </a:extLst>
          </p:cNvPr>
          <p:cNvSpPr txBox="1"/>
          <p:nvPr/>
        </p:nvSpPr>
        <p:spPr>
          <a:xfrm>
            <a:off x="-1271588" y="192881"/>
            <a:ext cx="0" cy="0"/>
          </a:xfrm>
          <a:prstGeom prst="rect">
            <a:avLst/>
          </a:prstGeom>
          <a:noFill/>
        </p:spPr>
        <p:txBody>
          <a:bodyPr wrap="none" lIns="0" tIns="0" rIns="0" bIns="0" rtlCol="0">
            <a:noAutofit/>
          </a:bodyPr>
          <a:lstStyle/>
          <a:p>
            <a:pPr algn="l"/>
            <a:endParaRPr lang="de-DE" sz="1600">
              <a:latin typeface="Nunito Sans" pitchFamily="2" charset="77"/>
            </a:endParaRPr>
          </a:p>
        </p:txBody>
      </p:sp>
      <p:pic>
        <p:nvPicPr>
          <p:cNvPr id="5" name="Grafik 4">
            <a:extLst>
              <a:ext uri="{FF2B5EF4-FFF2-40B4-BE49-F238E27FC236}">
                <a16:creationId xmlns:a16="http://schemas.microsoft.com/office/drawing/2014/main" id="{F51B5841-A0AF-5913-3E87-34B23D964600}"/>
              </a:ext>
            </a:extLst>
          </p:cNvPr>
          <p:cNvPicPr>
            <a:picLocks noChangeAspect="1"/>
          </p:cNvPicPr>
          <p:nvPr/>
        </p:nvPicPr>
        <p:blipFill rotWithShape="1">
          <a:blip>
            <a:extLst>
              <a:ext uri="{96DAC541-7B7A-43D3-8B79-37D633B846F1}">
                <asvg:svgBlip xmlns:asvg="http://schemas.microsoft.com/office/drawing/2016/SVG/main" r:embed="rId3"/>
              </a:ext>
            </a:extLst>
          </a:blip>
          <a:srcRect l="-3638" r="-3638"/>
          <a:stretch/>
        </p:blipFill>
        <p:spPr>
          <a:xfrm>
            <a:off x="5089344" y="1992036"/>
            <a:ext cx="1714397" cy="152435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4" y="4584525"/>
            <a:ext cx="4454748" cy="1657750"/>
          </a:xfrm>
          <a:prstGeom prst="rect">
            <a:avLst/>
          </a:prstGeom>
        </p:spPr>
      </p:pic>
    </p:spTree>
    <p:extLst>
      <p:ext uri="{BB962C8B-B14F-4D97-AF65-F5344CB8AC3E}">
        <p14:creationId xmlns:p14="http://schemas.microsoft.com/office/powerpoint/2010/main" val="73612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6"/>
            <a:ext cx="10013044" cy="872034"/>
          </a:xfrm>
        </p:spPr>
        <p:txBody>
          <a:bodyPr/>
          <a:lstStyle/>
          <a:p>
            <a:r>
              <a:rPr lang="de-DE" sz="3600" b="1" dirty="0"/>
              <a:t>Erfolgsfaktoren aus der Praxis: </a:t>
            </a:r>
            <a:br>
              <a:rPr lang="de-DE" sz="3600" b="1" dirty="0"/>
            </a:br>
            <a:r>
              <a:rPr lang="de-DE" sz="3600" b="1" dirty="0"/>
              <a:t>Grenzen setzen und begleiten</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sp>
        <p:nvSpPr>
          <p:cNvPr id="3" name="Rechteck: abgerundete Ecken 2">
            <a:extLst>
              <a:ext uri="{FF2B5EF4-FFF2-40B4-BE49-F238E27FC236}">
                <a16:creationId xmlns:a16="http://schemas.microsoft.com/office/drawing/2014/main" id="{7D9503D9-67AD-4D1F-87C1-B984EFE89ED8}"/>
              </a:ext>
            </a:extLst>
          </p:cNvPr>
          <p:cNvSpPr/>
          <p:nvPr/>
        </p:nvSpPr>
        <p:spPr>
          <a:xfrm>
            <a:off x="1308099" y="1716754"/>
            <a:ext cx="9909141" cy="1005149"/>
          </a:xfrm>
          <a:prstGeom prst="roundRect">
            <a:avLst/>
          </a:prstGeom>
          <a:solidFill>
            <a:srgbClr val="F2786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rPr>
              <a:t>Die Herausforderung: </a:t>
            </a:r>
            <a:r>
              <a:rPr lang="de-DE" sz="2000" dirty="0">
                <a:solidFill>
                  <a:schemeClr val="tx1"/>
                </a:solidFill>
              </a:rPr>
              <a:t>Vor allem technikversierte Jugendliche testen schnell die Grenzen von VR-Headsets (Verlassen der App, Durchsuchen von Menüs). </a:t>
            </a:r>
            <a:br>
              <a:rPr lang="de-DE" sz="2000" dirty="0">
                <a:solidFill>
                  <a:schemeClr val="tx1"/>
                </a:solidFill>
              </a:rPr>
            </a:br>
            <a:r>
              <a:rPr lang="de-DE" sz="2000" dirty="0">
                <a:solidFill>
                  <a:schemeClr val="tx1"/>
                </a:solidFill>
              </a:rPr>
              <a:t>Ohne Kontrolle wird das Werkzeug zum Spielzeug.</a:t>
            </a:r>
          </a:p>
        </p:txBody>
      </p:sp>
      <p:sp>
        <p:nvSpPr>
          <p:cNvPr id="11" name="Textfeld 10">
            <a:extLst>
              <a:ext uri="{FF2B5EF4-FFF2-40B4-BE49-F238E27FC236}">
                <a16:creationId xmlns:a16="http://schemas.microsoft.com/office/drawing/2014/main" id="{90D47EF3-2B8A-4C69-81ED-1CA186A5D42B}"/>
              </a:ext>
            </a:extLst>
          </p:cNvPr>
          <p:cNvSpPr txBox="1"/>
          <p:nvPr/>
        </p:nvSpPr>
        <p:spPr>
          <a:xfrm>
            <a:off x="1308098" y="2721903"/>
            <a:ext cx="4060606" cy="461665"/>
          </a:xfrm>
          <a:prstGeom prst="rect">
            <a:avLst/>
          </a:prstGeom>
          <a:noFill/>
        </p:spPr>
        <p:txBody>
          <a:bodyPr wrap="square" rtlCol="0">
            <a:spAutoFit/>
          </a:bodyPr>
          <a:lstStyle/>
          <a:p>
            <a:r>
              <a:rPr lang="de-DE" sz="2400" b="1" dirty="0"/>
              <a:t>Erfolgsfaktoren aus der Praxis: </a:t>
            </a:r>
          </a:p>
        </p:txBody>
      </p:sp>
      <p:sp>
        <p:nvSpPr>
          <p:cNvPr id="4" name="Rechteck: abgerundete Ecken 3">
            <a:extLst>
              <a:ext uri="{FF2B5EF4-FFF2-40B4-BE49-F238E27FC236}">
                <a16:creationId xmlns:a16="http://schemas.microsoft.com/office/drawing/2014/main" id="{16635910-211D-4A57-8194-3BE64515C088}"/>
              </a:ext>
            </a:extLst>
          </p:cNvPr>
          <p:cNvSpPr/>
          <p:nvPr/>
        </p:nvSpPr>
        <p:spPr>
          <a:xfrm>
            <a:off x="1308097" y="3164960"/>
            <a:ext cx="9909145" cy="860080"/>
          </a:xfrm>
          <a:prstGeom prst="roundRect">
            <a:avLst/>
          </a:prstGeom>
          <a:solidFill>
            <a:schemeClr val="bg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rPr>
              <a:t>Klare Regeln definieren: </a:t>
            </a:r>
            <a:r>
              <a:rPr lang="de-DE" sz="2000" dirty="0">
                <a:solidFill>
                  <a:schemeClr val="tx1"/>
                </a:solidFill>
              </a:rPr>
              <a:t>Vorab exakt erklären, </a:t>
            </a:r>
            <a:r>
              <a:rPr lang="de-DE" sz="2000" b="1" dirty="0">
                <a:solidFill>
                  <a:schemeClr val="tx1"/>
                </a:solidFill>
              </a:rPr>
              <a:t>WAS</a:t>
            </a:r>
            <a:r>
              <a:rPr lang="de-DE" sz="2000" dirty="0">
                <a:solidFill>
                  <a:schemeClr val="tx1"/>
                </a:solidFill>
              </a:rPr>
              <a:t> gemacht werden soll und welche Apps geöffnet werden dürfen.</a:t>
            </a:r>
          </a:p>
        </p:txBody>
      </p:sp>
      <p:sp>
        <p:nvSpPr>
          <p:cNvPr id="12" name="Rechteck: abgerundete Ecken 11">
            <a:extLst>
              <a:ext uri="{FF2B5EF4-FFF2-40B4-BE49-F238E27FC236}">
                <a16:creationId xmlns:a16="http://schemas.microsoft.com/office/drawing/2014/main" id="{8F7C1850-2461-4552-8D83-32BC7850DC11}"/>
              </a:ext>
            </a:extLst>
          </p:cNvPr>
          <p:cNvSpPr/>
          <p:nvPr/>
        </p:nvSpPr>
        <p:spPr>
          <a:xfrm>
            <a:off x="1308096" y="4132669"/>
            <a:ext cx="9909145" cy="860080"/>
          </a:xfrm>
          <a:prstGeom prst="roundRect">
            <a:avLst/>
          </a:prstGeom>
          <a:solidFill>
            <a:schemeClr val="bg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rPr>
              <a:t>Live-Monitoring: </a:t>
            </a:r>
            <a:r>
              <a:rPr lang="de-DE" sz="2000" dirty="0">
                <a:solidFill>
                  <a:schemeClr val="tx1"/>
                </a:solidFill>
              </a:rPr>
              <a:t>Das Bild der VR-Brille simultan auf einen </a:t>
            </a:r>
            <a:r>
              <a:rPr lang="de-DE" sz="2000" dirty="0" err="1">
                <a:solidFill>
                  <a:schemeClr val="tx1"/>
                </a:solidFill>
              </a:rPr>
              <a:t>Beamer</a:t>
            </a:r>
            <a:r>
              <a:rPr lang="de-DE" sz="2000" dirty="0">
                <a:solidFill>
                  <a:schemeClr val="tx1"/>
                </a:solidFill>
              </a:rPr>
              <a:t> oder PC streamen. So behält die Lehrkraft die Kontrolle über das, was die Schüler*innen sehen.</a:t>
            </a:r>
          </a:p>
        </p:txBody>
      </p:sp>
      <p:sp>
        <p:nvSpPr>
          <p:cNvPr id="13" name="Rechteck: abgerundete Ecken 12">
            <a:extLst>
              <a:ext uri="{FF2B5EF4-FFF2-40B4-BE49-F238E27FC236}">
                <a16:creationId xmlns:a16="http://schemas.microsoft.com/office/drawing/2014/main" id="{C702DF31-4380-410B-9B70-09BA0931ACA6}"/>
              </a:ext>
            </a:extLst>
          </p:cNvPr>
          <p:cNvSpPr/>
          <p:nvPr/>
        </p:nvSpPr>
        <p:spPr>
          <a:xfrm>
            <a:off x="1308095" y="5100378"/>
            <a:ext cx="9909145" cy="860080"/>
          </a:xfrm>
          <a:prstGeom prst="roundRect">
            <a:avLst/>
          </a:prstGeom>
          <a:solidFill>
            <a:schemeClr val="bg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rPr>
              <a:t>Reibungsloser Start: </a:t>
            </a:r>
            <a:r>
              <a:rPr lang="de-DE" sz="2000" dirty="0">
                <a:solidFill>
                  <a:schemeClr val="tx1"/>
                </a:solidFill>
              </a:rPr>
              <a:t>Bei Handybrillen die Lautstärke vorab regeln und Kopfhörer nutzen, um den Lärmpegel im Raum niedrig zu halten.</a:t>
            </a:r>
          </a:p>
        </p:txBody>
      </p:sp>
    </p:spTree>
    <p:extLst>
      <p:ext uri="{BB962C8B-B14F-4D97-AF65-F5344CB8AC3E}">
        <p14:creationId xmlns:p14="http://schemas.microsoft.com/office/powerpoint/2010/main" val="28448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4"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6"/>
            <a:ext cx="10013044" cy="872034"/>
          </a:xfrm>
        </p:spPr>
        <p:txBody>
          <a:bodyPr/>
          <a:lstStyle/>
          <a:p>
            <a:r>
              <a:rPr lang="de-DE" sz="3600" b="1" dirty="0"/>
              <a:t>Datenschutz &amp; </a:t>
            </a:r>
            <a:r>
              <a:rPr lang="de-DE" sz="3600" b="1" dirty="0" err="1"/>
              <a:t>Governance</a:t>
            </a:r>
            <a:r>
              <a:rPr lang="de-DE" sz="3600" b="1" dirty="0"/>
              <a:t>: </a:t>
            </a:r>
            <a:br>
              <a:rPr lang="de-DE" sz="3600" b="1" dirty="0"/>
            </a:br>
            <a:r>
              <a:rPr lang="de-DE" sz="3600" b="1" dirty="0"/>
              <a:t>Sichere Rahmenbedingungen für Schulen</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sp>
        <p:nvSpPr>
          <p:cNvPr id="3" name="Rechteck: abgerundete Ecken 2">
            <a:extLst>
              <a:ext uri="{FF2B5EF4-FFF2-40B4-BE49-F238E27FC236}">
                <a16:creationId xmlns:a16="http://schemas.microsoft.com/office/drawing/2014/main" id="{7D9503D9-67AD-4D1F-87C1-B984EFE89ED8}"/>
              </a:ext>
            </a:extLst>
          </p:cNvPr>
          <p:cNvSpPr/>
          <p:nvPr/>
        </p:nvSpPr>
        <p:spPr>
          <a:xfrm>
            <a:off x="3594226" y="1849870"/>
            <a:ext cx="8021370" cy="3181969"/>
          </a:xfrm>
          <a:prstGeom prst="roundRect">
            <a:avLst/>
          </a:prstGeom>
          <a:solidFill>
            <a:srgbClr val="A9D3D6"/>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Datenschutz-Folgenabschätzung </a:t>
            </a:r>
            <a:br>
              <a:rPr lang="de-DE" b="1" dirty="0">
                <a:solidFill>
                  <a:schemeClr val="tx1"/>
                </a:solidFill>
              </a:rPr>
            </a:br>
            <a:r>
              <a:rPr lang="de-DE" dirty="0">
                <a:solidFill>
                  <a:schemeClr val="tx1"/>
                </a:solidFill>
              </a:rPr>
              <a:t>Gemäß DSGVO Art. 35 ist der Einsatz von VR-Technologie bei Minderjährigen im schulischen Kontext hochsensibel und erfordert eine Risikoabschätzung.</a:t>
            </a:r>
          </a:p>
          <a:p>
            <a:endParaRPr lang="de-DE" dirty="0">
              <a:solidFill>
                <a:schemeClr val="tx1"/>
              </a:solidFill>
            </a:endParaRPr>
          </a:p>
          <a:p>
            <a:r>
              <a:rPr lang="de-DE" b="1" dirty="0">
                <a:solidFill>
                  <a:schemeClr val="tx1"/>
                </a:solidFill>
              </a:rPr>
              <a:t>Warum ist VR datenschutzrechtlich sensibel?</a:t>
            </a:r>
          </a:p>
          <a:p>
            <a:pPr marL="342900" indent="-342900">
              <a:buFont typeface="Arial" panose="020B0604020202020204" pitchFamily="34" charset="0"/>
              <a:buChar char="•"/>
            </a:pPr>
            <a:r>
              <a:rPr lang="de-DE" b="1" dirty="0">
                <a:solidFill>
                  <a:schemeClr val="tx1"/>
                </a:solidFill>
              </a:rPr>
              <a:t>Biometrische Daten:</a:t>
            </a:r>
            <a:br>
              <a:rPr lang="de-DE" dirty="0">
                <a:solidFill>
                  <a:schemeClr val="tx1"/>
                </a:solidFill>
              </a:rPr>
            </a:br>
            <a:r>
              <a:rPr lang="de-DE" dirty="0">
                <a:solidFill>
                  <a:schemeClr val="tx1"/>
                </a:solidFill>
              </a:rPr>
              <a:t>VR-Headsets erfassen physische Bewegungen, Kopfpositionen und räumliche Daten.</a:t>
            </a:r>
          </a:p>
          <a:p>
            <a:pPr marL="342900" indent="-342900">
              <a:buFont typeface="Arial" panose="020B0604020202020204" pitchFamily="34" charset="0"/>
              <a:buChar char="•"/>
            </a:pPr>
            <a:r>
              <a:rPr lang="de-DE" b="1" dirty="0">
                <a:solidFill>
                  <a:schemeClr val="tx1"/>
                </a:solidFill>
              </a:rPr>
              <a:t>Freiwilligkeit:</a:t>
            </a:r>
            <a:br>
              <a:rPr lang="de-DE" dirty="0">
                <a:solidFill>
                  <a:schemeClr val="tx1"/>
                </a:solidFill>
              </a:rPr>
            </a:br>
            <a:r>
              <a:rPr lang="de-DE" dirty="0">
                <a:solidFill>
                  <a:schemeClr val="tx1"/>
                </a:solidFill>
              </a:rPr>
              <a:t>Im schulischen Umfeld muss die Teilnahme und Datenverarbeitung besonders geschützt und die Freiwilligkeit gewahrt bleiben.</a:t>
            </a:r>
          </a:p>
        </p:txBody>
      </p:sp>
      <p:sp>
        <p:nvSpPr>
          <p:cNvPr id="13" name="Rechteck: abgerundete Ecken 12">
            <a:extLst>
              <a:ext uri="{FF2B5EF4-FFF2-40B4-BE49-F238E27FC236}">
                <a16:creationId xmlns:a16="http://schemas.microsoft.com/office/drawing/2014/main" id="{C702DF31-4380-410B-9B70-09BA0931ACA6}"/>
              </a:ext>
            </a:extLst>
          </p:cNvPr>
          <p:cNvSpPr/>
          <p:nvPr/>
        </p:nvSpPr>
        <p:spPr>
          <a:xfrm>
            <a:off x="1308098" y="5264055"/>
            <a:ext cx="9909145" cy="860080"/>
          </a:xfrm>
          <a:prstGeom prst="roundRect">
            <a:avLst/>
          </a:prstGeom>
          <a:solidFill>
            <a:srgbClr val="F2786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Datenschutz ist ein integraler Bestandteil der Arbeit mit Schüler*innen und Jugendlichen, keine optionale, nachträgliche Ergänzung! </a:t>
            </a:r>
            <a:endParaRPr lang="de-DE" sz="2400" dirty="0">
              <a:solidFill>
                <a:schemeClr val="tx1"/>
              </a:solidFill>
            </a:endParaRPr>
          </a:p>
        </p:txBody>
      </p:sp>
      <p:pic>
        <p:nvPicPr>
          <p:cNvPr id="2" name="Grafik 1">
            <a:extLst>
              <a:ext uri="{FF2B5EF4-FFF2-40B4-BE49-F238E27FC236}">
                <a16:creationId xmlns:a16="http://schemas.microsoft.com/office/drawing/2014/main" id="{785BF002-78A9-412A-9F59-0DFEBC76E975}"/>
              </a:ext>
            </a:extLst>
          </p:cNvPr>
          <p:cNvPicPr>
            <a:picLocks noChangeAspect="1"/>
          </p:cNvPicPr>
          <p:nvPr/>
        </p:nvPicPr>
        <p:blipFill>
          <a:blip r:embed="rId2"/>
          <a:stretch>
            <a:fillRect/>
          </a:stretch>
        </p:blipFill>
        <p:spPr>
          <a:xfrm>
            <a:off x="576404" y="2008821"/>
            <a:ext cx="2764505" cy="2640503"/>
          </a:xfrm>
          <a:prstGeom prst="rect">
            <a:avLst/>
          </a:prstGeom>
        </p:spPr>
      </p:pic>
    </p:spTree>
    <p:extLst>
      <p:ext uri="{BB962C8B-B14F-4D97-AF65-F5344CB8AC3E}">
        <p14:creationId xmlns:p14="http://schemas.microsoft.com/office/powerpoint/2010/main" val="1747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10013044" cy="436017"/>
          </a:xfrm>
        </p:spPr>
        <p:txBody>
          <a:bodyPr/>
          <a:lstStyle/>
          <a:p>
            <a:r>
              <a:rPr lang="de-DE" sz="3600" b="1" dirty="0"/>
              <a:t>Von der Spielerei zum Sprungbrett für IT-Karrieren</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sp>
        <p:nvSpPr>
          <p:cNvPr id="3" name="Rechteck: abgerundete Ecken 2">
            <a:extLst>
              <a:ext uri="{FF2B5EF4-FFF2-40B4-BE49-F238E27FC236}">
                <a16:creationId xmlns:a16="http://schemas.microsoft.com/office/drawing/2014/main" id="{7D9503D9-67AD-4D1F-87C1-B984EFE89ED8}"/>
              </a:ext>
            </a:extLst>
          </p:cNvPr>
          <p:cNvSpPr/>
          <p:nvPr/>
        </p:nvSpPr>
        <p:spPr>
          <a:xfrm>
            <a:off x="5167715" y="1695868"/>
            <a:ext cx="6763028" cy="1227159"/>
          </a:xfrm>
          <a:prstGeom prst="roundRect">
            <a:avLst/>
          </a:prstGeom>
          <a:solidFill>
            <a:srgbClr val="A9D3D6"/>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tx1"/>
                </a:solidFill>
              </a:rPr>
              <a:t>Fazit:</a:t>
            </a:r>
          </a:p>
          <a:p>
            <a:r>
              <a:rPr lang="de-DE" dirty="0">
                <a:solidFill>
                  <a:schemeClr val="tx1"/>
                </a:solidFill>
              </a:rPr>
              <a:t>Virtuelle Realität in der Berufsorientierung ist kein technologischer Selbstzweck. Sie ist die Brücke zwischen der Lebenswelt der "Digital Natives" und den hochkomplexen Mangelberufen der Zukunft.</a:t>
            </a:r>
          </a:p>
        </p:txBody>
      </p:sp>
      <p:sp>
        <p:nvSpPr>
          <p:cNvPr id="13" name="Rechteck: abgerundete Ecken 12">
            <a:extLst>
              <a:ext uri="{FF2B5EF4-FFF2-40B4-BE49-F238E27FC236}">
                <a16:creationId xmlns:a16="http://schemas.microsoft.com/office/drawing/2014/main" id="{C702DF31-4380-410B-9B70-09BA0931ACA6}"/>
              </a:ext>
            </a:extLst>
          </p:cNvPr>
          <p:cNvSpPr/>
          <p:nvPr/>
        </p:nvSpPr>
        <p:spPr>
          <a:xfrm>
            <a:off x="5167715" y="4576675"/>
            <a:ext cx="6763028" cy="1682764"/>
          </a:xfrm>
          <a:prstGeom prst="roundRect">
            <a:avLst/>
          </a:prstGeom>
          <a:solidFill>
            <a:srgbClr val="F2786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solidFill>
                  <a:schemeClr val="tx1"/>
                </a:solidFill>
              </a:rPr>
              <a:t>Der nächste Schritt:</a:t>
            </a:r>
          </a:p>
          <a:p>
            <a:r>
              <a:rPr lang="de-DE" sz="2400" b="1" dirty="0">
                <a:solidFill>
                  <a:schemeClr val="tx1"/>
                </a:solidFill>
              </a:rPr>
              <a:t>Integrieren Sie digitale Unterrichtsblöcke in Ihr Schulcurriculum und bereiten Sie Jugendliche aktiv auf die Arbeitswelt 4.0 vor.</a:t>
            </a:r>
            <a:endParaRPr lang="de-DE" sz="2400" dirty="0">
              <a:solidFill>
                <a:schemeClr val="tx1"/>
              </a:solidFill>
            </a:endParaRPr>
          </a:p>
        </p:txBody>
      </p:sp>
      <p:pic>
        <p:nvPicPr>
          <p:cNvPr id="9" name="Grafik 8">
            <a:extLst>
              <a:ext uri="{FF2B5EF4-FFF2-40B4-BE49-F238E27FC236}">
                <a16:creationId xmlns:a16="http://schemas.microsoft.com/office/drawing/2014/main" id="{DB663E71-CEBB-47A9-9749-27FE04FE61F4}"/>
              </a:ext>
            </a:extLst>
          </p:cNvPr>
          <p:cNvPicPr>
            <a:picLocks noChangeAspect="1"/>
          </p:cNvPicPr>
          <p:nvPr/>
        </p:nvPicPr>
        <p:blipFill rotWithShape="1">
          <a:blip r:embed="rId2">
            <a:extLst>
              <a:ext uri="{28A0092B-C50C-407E-A947-70E740481C1C}">
                <a14:useLocalDpi xmlns:a14="http://schemas.microsoft.com/office/drawing/2010/main" val="0"/>
              </a:ext>
            </a:extLst>
          </a:blip>
          <a:srcRect l="3546" t="18413" r="55714" b="-635"/>
          <a:stretch/>
        </p:blipFill>
        <p:spPr>
          <a:xfrm>
            <a:off x="974757" y="1695868"/>
            <a:ext cx="3835938" cy="4354749"/>
          </a:xfrm>
          <a:prstGeom prst="rect">
            <a:avLst/>
          </a:prstGeom>
        </p:spPr>
      </p:pic>
      <p:sp>
        <p:nvSpPr>
          <p:cNvPr id="10" name="Rechteck: abgerundete Ecken 9">
            <a:extLst>
              <a:ext uri="{FF2B5EF4-FFF2-40B4-BE49-F238E27FC236}">
                <a16:creationId xmlns:a16="http://schemas.microsoft.com/office/drawing/2014/main" id="{8B34283C-A708-44D0-A0DA-0A98B432D041}"/>
              </a:ext>
            </a:extLst>
          </p:cNvPr>
          <p:cNvSpPr/>
          <p:nvPr/>
        </p:nvSpPr>
        <p:spPr>
          <a:xfrm>
            <a:off x="5167715" y="2971482"/>
            <a:ext cx="6763028" cy="1556737"/>
          </a:xfrm>
          <a:prstGeom prst="roundRect">
            <a:avLst/>
          </a:prstGeom>
          <a:solidFill>
            <a:srgbClr val="A9D3D6"/>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Der Mehrwert für Schulen &amp; Wirtschaft:</a:t>
            </a:r>
            <a:endParaRPr lang="de-AT" b="1" dirty="0">
              <a:solidFill>
                <a:schemeClr val="tx1"/>
              </a:solidFill>
            </a:endParaRPr>
          </a:p>
          <a:p>
            <a:pPr marL="457200" indent="-457200">
              <a:buFont typeface="Arial" panose="020B0604020202020204" pitchFamily="34" charset="0"/>
              <a:buChar char="•"/>
            </a:pPr>
            <a:r>
              <a:rPr lang="de-DE" dirty="0">
                <a:solidFill>
                  <a:schemeClr val="tx1"/>
                </a:solidFill>
              </a:rPr>
              <a:t>Abstrakte IT-Berufe (Cloud, AI, Cybersecurity) werden durch Immersion greifbar</a:t>
            </a:r>
          </a:p>
          <a:p>
            <a:pPr marL="457200" indent="-457200">
              <a:buFont typeface="Arial" panose="020B0604020202020204" pitchFamily="34" charset="0"/>
              <a:buChar char="•"/>
            </a:pPr>
            <a:r>
              <a:rPr lang="de-DE" dirty="0">
                <a:solidFill>
                  <a:schemeClr val="tx1"/>
                </a:solidFill>
              </a:rPr>
              <a:t>Hemmschwellen werden abgebaut, das Interesse (auch bei Mädchen) für technische Ausbildungswege gezielt geweckt</a:t>
            </a:r>
          </a:p>
        </p:txBody>
      </p:sp>
    </p:spTree>
    <p:extLst>
      <p:ext uri="{BB962C8B-B14F-4D97-AF65-F5344CB8AC3E}">
        <p14:creationId xmlns:p14="http://schemas.microsoft.com/office/powerpoint/2010/main" val="6140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8" y="809627"/>
            <a:ext cx="10274301" cy="872034"/>
          </a:xfrm>
        </p:spPr>
        <p:txBody>
          <a:bodyPr/>
          <a:lstStyle/>
          <a:p>
            <a:r>
              <a:rPr lang="de-DE" sz="3600" b="1" dirty="0"/>
              <a:t>Die „Generation Smartphone“ braucht tiefergreifende IT-Kompetenzen</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9" name="Grafik 8">
            <a:extLst>
              <a:ext uri="{FF2B5EF4-FFF2-40B4-BE49-F238E27FC236}">
                <a16:creationId xmlns:a16="http://schemas.microsoft.com/office/drawing/2014/main" id="{9D973C3C-2772-4A5D-90EE-00A9B08E4E4A}"/>
              </a:ext>
            </a:extLst>
          </p:cNvPr>
          <p:cNvPicPr>
            <a:picLocks noChangeAspect="1"/>
          </p:cNvPicPr>
          <p:nvPr/>
        </p:nvPicPr>
        <p:blipFill rotWithShape="1">
          <a:blip r:embed="rId2">
            <a:clrChange>
              <a:clrFrom>
                <a:srgbClr val="F0F1F6"/>
              </a:clrFrom>
              <a:clrTo>
                <a:srgbClr val="F0F1F6">
                  <a:alpha val="0"/>
                </a:srgbClr>
              </a:clrTo>
            </a:clrChange>
            <a:extLst>
              <a:ext uri="{28A0092B-C50C-407E-A947-70E740481C1C}">
                <a14:useLocalDpi xmlns:a14="http://schemas.microsoft.com/office/drawing/2010/main" val="0"/>
              </a:ext>
            </a:extLst>
          </a:blip>
          <a:srcRect l="3437" t="25555" r="47344" b="20555"/>
          <a:stretch/>
        </p:blipFill>
        <p:spPr>
          <a:xfrm>
            <a:off x="1581150" y="1964172"/>
            <a:ext cx="4406900" cy="2714091"/>
          </a:xfrm>
          <a:prstGeom prst="rect">
            <a:avLst/>
          </a:prstGeom>
        </p:spPr>
      </p:pic>
      <p:pic>
        <p:nvPicPr>
          <p:cNvPr id="10" name="Grafik 9">
            <a:extLst>
              <a:ext uri="{FF2B5EF4-FFF2-40B4-BE49-F238E27FC236}">
                <a16:creationId xmlns:a16="http://schemas.microsoft.com/office/drawing/2014/main" id="{319E1017-32DA-4AF5-9FB8-91005217ECB2}"/>
              </a:ext>
            </a:extLst>
          </p:cNvPr>
          <p:cNvPicPr>
            <a:picLocks noChangeAspect="1"/>
          </p:cNvPicPr>
          <p:nvPr/>
        </p:nvPicPr>
        <p:blipFill rotWithShape="1">
          <a:blip r:embed="rId2">
            <a:clrChange>
              <a:clrFrom>
                <a:srgbClr val="F8EEED"/>
              </a:clrFrom>
              <a:clrTo>
                <a:srgbClr val="F8EEED">
                  <a:alpha val="0"/>
                </a:srgbClr>
              </a:clrTo>
            </a:clrChange>
            <a:extLst>
              <a:ext uri="{28A0092B-C50C-407E-A947-70E740481C1C}">
                <a14:useLocalDpi xmlns:a14="http://schemas.microsoft.com/office/drawing/2010/main" val="0"/>
              </a:ext>
            </a:extLst>
          </a:blip>
          <a:srcRect l="56094" t="21667" r="2500" b="17083"/>
          <a:stretch/>
        </p:blipFill>
        <p:spPr>
          <a:xfrm>
            <a:off x="6907162" y="1448005"/>
            <a:ext cx="4494846" cy="3740051"/>
          </a:xfrm>
          <a:prstGeom prst="rect">
            <a:avLst/>
          </a:prstGeom>
        </p:spPr>
      </p:pic>
      <p:sp>
        <p:nvSpPr>
          <p:cNvPr id="4" name="Rechteck: abgerundete Ecken 3">
            <a:extLst>
              <a:ext uri="{FF2B5EF4-FFF2-40B4-BE49-F238E27FC236}">
                <a16:creationId xmlns:a16="http://schemas.microsoft.com/office/drawing/2014/main" id="{818562B2-75DB-45C7-8CA8-15CF701BA606}"/>
              </a:ext>
            </a:extLst>
          </p:cNvPr>
          <p:cNvSpPr/>
          <p:nvPr/>
        </p:nvSpPr>
        <p:spPr>
          <a:xfrm>
            <a:off x="1104901" y="5234041"/>
            <a:ext cx="10750550" cy="979487"/>
          </a:xfrm>
          <a:prstGeom prst="roundRect">
            <a:avLst/>
          </a:prstGeom>
          <a:solidFill>
            <a:schemeClr val="bg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lumMod val="65000"/>
                    <a:lumOff val="35000"/>
                  </a:schemeClr>
                </a:solidFill>
              </a:rPr>
              <a:t>Der digitale Wandel erfordert nicht nur Anwender*innen, sondern Gestalter*innen.</a:t>
            </a:r>
          </a:p>
          <a:p>
            <a:pPr algn="ctr"/>
            <a:r>
              <a:rPr lang="de-DE" sz="2200" b="1" dirty="0">
                <a:solidFill>
                  <a:schemeClr val="tx1">
                    <a:lumMod val="65000"/>
                    <a:lumOff val="35000"/>
                  </a:schemeClr>
                </a:solidFill>
              </a:rPr>
              <a:t>Berufsorientierung muss diesen Wandel wiederspiegeln.</a:t>
            </a:r>
            <a:endParaRPr lang="de-AT" sz="2200" b="1" dirty="0">
              <a:solidFill>
                <a:schemeClr val="tx1">
                  <a:lumMod val="65000"/>
                  <a:lumOff val="35000"/>
                </a:schemeClr>
              </a:solidFill>
            </a:endParaRPr>
          </a:p>
        </p:txBody>
      </p:sp>
      <p:sp>
        <p:nvSpPr>
          <p:cNvPr id="11" name="Textfeld 10">
            <a:extLst>
              <a:ext uri="{FF2B5EF4-FFF2-40B4-BE49-F238E27FC236}">
                <a16:creationId xmlns:a16="http://schemas.microsoft.com/office/drawing/2014/main" id="{20A2D158-1F2A-48E7-9879-D888BC456B67}"/>
              </a:ext>
            </a:extLst>
          </p:cNvPr>
          <p:cNvSpPr txBox="1"/>
          <p:nvPr/>
        </p:nvSpPr>
        <p:spPr>
          <a:xfrm>
            <a:off x="3076758" y="4565008"/>
            <a:ext cx="1277959" cy="369332"/>
          </a:xfrm>
          <a:prstGeom prst="rect">
            <a:avLst/>
          </a:prstGeom>
          <a:noFill/>
        </p:spPr>
        <p:txBody>
          <a:bodyPr wrap="square" rtlCol="0">
            <a:spAutoFit/>
          </a:bodyPr>
          <a:lstStyle/>
          <a:p>
            <a:pPr algn="ctr"/>
            <a:r>
              <a:rPr lang="de-DE" b="1" dirty="0">
                <a:solidFill>
                  <a:srgbClr val="FC684E"/>
                </a:solidFill>
              </a:rPr>
              <a:t>Die Lücke</a:t>
            </a:r>
            <a:endParaRPr lang="de-AT" b="1" dirty="0">
              <a:solidFill>
                <a:srgbClr val="FC684E"/>
              </a:solidFill>
            </a:endParaRPr>
          </a:p>
        </p:txBody>
      </p:sp>
      <p:sp>
        <p:nvSpPr>
          <p:cNvPr id="12" name="Textfeld 11">
            <a:extLst>
              <a:ext uri="{FF2B5EF4-FFF2-40B4-BE49-F238E27FC236}">
                <a16:creationId xmlns:a16="http://schemas.microsoft.com/office/drawing/2014/main" id="{937BAAA2-E55D-4EB8-8795-4242DC85336C}"/>
              </a:ext>
            </a:extLst>
          </p:cNvPr>
          <p:cNvSpPr txBox="1"/>
          <p:nvPr/>
        </p:nvSpPr>
        <p:spPr>
          <a:xfrm>
            <a:off x="1881656" y="3618976"/>
            <a:ext cx="1834081" cy="646331"/>
          </a:xfrm>
          <a:prstGeom prst="rect">
            <a:avLst/>
          </a:prstGeom>
          <a:noFill/>
        </p:spPr>
        <p:txBody>
          <a:bodyPr wrap="square" rtlCol="0">
            <a:spAutoFit/>
          </a:bodyPr>
          <a:lstStyle/>
          <a:p>
            <a:pPr algn="ctr"/>
            <a:r>
              <a:rPr lang="de-DE" dirty="0"/>
              <a:t>Tägliche</a:t>
            </a:r>
          </a:p>
          <a:p>
            <a:pPr algn="ctr"/>
            <a:r>
              <a:rPr lang="de-DE" dirty="0"/>
              <a:t>Gerätenutzung</a:t>
            </a:r>
            <a:endParaRPr lang="de-AT" dirty="0"/>
          </a:p>
        </p:txBody>
      </p:sp>
      <p:sp>
        <p:nvSpPr>
          <p:cNvPr id="13" name="Textfeld 12">
            <a:extLst>
              <a:ext uri="{FF2B5EF4-FFF2-40B4-BE49-F238E27FC236}">
                <a16:creationId xmlns:a16="http://schemas.microsoft.com/office/drawing/2014/main" id="{948CFC92-A431-42B9-BCAD-B5B120DCBEDB}"/>
              </a:ext>
            </a:extLst>
          </p:cNvPr>
          <p:cNvSpPr txBox="1"/>
          <p:nvPr/>
        </p:nvSpPr>
        <p:spPr>
          <a:xfrm>
            <a:off x="3934854" y="3572519"/>
            <a:ext cx="1618782" cy="646331"/>
          </a:xfrm>
          <a:prstGeom prst="rect">
            <a:avLst/>
          </a:prstGeom>
          <a:noFill/>
        </p:spPr>
        <p:txBody>
          <a:bodyPr wrap="square" rtlCol="0">
            <a:spAutoFit/>
          </a:bodyPr>
          <a:lstStyle/>
          <a:p>
            <a:pPr algn="ctr"/>
            <a:r>
              <a:rPr lang="de-DE" dirty="0"/>
              <a:t>Komplexe IT-Skills</a:t>
            </a:r>
            <a:endParaRPr lang="de-AT" dirty="0"/>
          </a:p>
        </p:txBody>
      </p:sp>
      <p:sp>
        <p:nvSpPr>
          <p:cNvPr id="14" name="Textfeld 13">
            <a:extLst>
              <a:ext uri="{FF2B5EF4-FFF2-40B4-BE49-F238E27FC236}">
                <a16:creationId xmlns:a16="http://schemas.microsoft.com/office/drawing/2014/main" id="{D5E41CA7-07B1-48DA-A558-3D8F29223D09}"/>
              </a:ext>
            </a:extLst>
          </p:cNvPr>
          <p:cNvSpPr txBox="1"/>
          <p:nvPr/>
        </p:nvSpPr>
        <p:spPr>
          <a:xfrm>
            <a:off x="7921301" y="1542296"/>
            <a:ext cx="3228781" cy="1046440"/>
          </a:xfrm>
          <a:prstGeom prst="rect">
            <a:avLst/>
          </a:prstGeom>
          <a:noFill/>
        </p:spPr>
        <p:txBody>
          <a:bodyPr wrap="square" rtlCol="0">
            <a:spAutoFit/>
          </a:bodyPr>
          <a:lstStyle/>
          <a:p>
            <a:r>
              <a:rPr lang="de-DE" sz="1400" b="1" dirty="0">
                <a:solidFill>
                  <a:srgbClr val="083D77"/>
                </a:solidFill>
              </a:rPr>
              <a:t>Das Paradoxon:</a:t>
            </a:r>
          </a:p>
          <a:p>
            <a:r>
              <a:rPr lang="de-DE" sz="1200" dirty="0"/>
              <a:t>Eine Befragung von über 1000 Schüler*innen in der AT-HU Region zeigt: Tägliche Gerätenutzung bedeutet nicht automatisch tiefgreifende digitale Kompetenz. </a:t>
            </a:r>
            <a:endParaRPr lang="de-AT" sz="1200" dirty="0"/>
          </a:p>
        </p:txBody>
      </p:sp>
      <p:sp>
        <p:nvSpPr>
          <p:cNvPr id="15" name="Textfeld 14">
            <a:extLst>
              <a:ext uri="{FF2B5EF4-FFF2-40B4-BE49-F238E27FC236}">
                <a16:creationId xmlns:a16="http://schemas.microsoft.com/office/drawing/2014/main" id="{D30C1B39-05D6-4624-A4C8-F192A134C597}"/>
              </a:ext>
            </a:extLst>
          </p:cNvPr>
          <p:cNvSpPr txBox="1"/>
          <p:nvPr/>
        </p:nvSpPr>
        <p:spPr>
          <a:xfrm>
            <a:off x="7921301" y="2794810"/>
            <a:ext cx="3228781" cy="984885"/>
          </a:xfrm>
          <a:prstGeom prst="rect">
            <a:avLst/>
          </a:prstGeom>
          <a:noFill/>
        </p:spPr>
        <p:txBody>
          <a:bodyPr wrap="square" rtlCol="0">
            <a:spAutoFit/>
          </a:bodyPr>
          <a:lstStyle/>
          <a:p>
            <a:r>
              <a:rPr lang="de-DE" sz="1600" b="1" dirty="0">
                <a:solidFill>
                  <a:srgbClr val="FF6750"/>
                </a:solidFill>
              </a:rPr>
              <a:t>Der Bedarf:</a:t>
            </a:r>
          </a:p>
          <a:p>
            <a:r>
              <a:rPr lang="de-DE" sz="1400" dirty="0"/>
              <a:t>Die Wirtschaft sucht dringend Dachkräfte für Cloud-Systemtechnik, Cybersicherheit und Künstliche Intelligenz.</a:t>
            </a:r>
            <a:endParaRPr lang="de-AT" sz="1400" dirty="0"/>
          </a:p>
        </p:txBody>
      </p:sp>
      <p:sp>
        <p:nvSpPr>
          <p:cNvPr id="16" name="Textfeld 15">
            <a:extLst>
              <a:ext uri="{FF2B5EF4-FFF2-40B4-BE49-F238E27FC236}">
                <a16:creationId xmlns:a16="http://schemas.microsoft.com/office/drawing/2014/main" id="{0D6202B3-90F9-4B7C-A3A9-AE2BDDB70FA1}"/>
              </a:ext>
            </a:extLst>
          </p:cNvPr>
          <p:cNvSpPr txBox="1"/>
          <p:nvPr/>
        </p:nvSpPr>
        <p:spPr>
          <a:xfrm>
            <a:off x="7921301" y="4072566"/>
            <a:ext cx="3228781" cy="861774"/>
          </a:xfrm>
          <a:prstGeom prst="rect">
            <a:avLst/>
          </a:prstGeom>
          <a:noFill/>
        </p:spPr>
        <p:txBody>
          <a:bodyPr wrap="square" rtlCol="0">
            <a:spAutoFit/>
          </a:bodyPr>
          <a:lstStyle/>
          <a:p>
            <a:r>
              <a:rPr lang="de-DE" sz="1400" b="1" dirty="0">
                <a:solidFill>
                  <a:srgbClr val="6C7A87"/>
                </a:solidFill>
              </a:rPr>
              <a:t>Die Hürde:</a:t>
            </a:r>
          </a:p>
          <a:p>
            <a:r>
              <a:rPr lang="de-DE" sz="1200" dirty="0"/>
              <a:t>Moderne IT-Berufe sind oft abstrakt, unsichtbar und in der klassischen Berufsorientierung schwer greifbar zu erklären.</a:t>
            </a:r>
            <a:endParaRPr lang="de-AT" sz="1200" dirty="0"/>
          </a:p>
        </p:txBody>
      </p:sp>
    </p:spTree>
    <p:extLst>
      <p:ext uri="{BB962C8B-B14F-4D97-AF65-F5344CB8AC3E}">
        <p14:creationId xmlns:p14="http://schemas.microsoft.com/office/powerpoint/2010/main" val="30756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7"/>
            <a:ext cx="8252360" cy="872034"/>
          </a:xfrm>
        </p:spPr>
        <p:txBody>
          <a:bodyPr/>
          <a:lstStyle/>
          <a:p>
            <a:r>
              <a:rPr lang="de-DE" sz="3600" b="1" dirty="0"/>
              <a:t>Immersion statt Theorie:</a:t>
            </a:r>
            <a:br>
              <a:rPr lang="de-DE" sz="3600" b="1" dirty="0"/>
            </a:br>
            <a:r>
              <a:rPr lang="de-DE" sz="3600" b="1" dirty="0"/>
              <a:t>Berufsorientierung wird zum Erlebnis</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grpSp>
        <p:nvGrpSpPr>
          <p:cNvPr id="10" name="Gruppieren 9">
            <a:extLst>
              <a:ext uri="{FF2B5EF4-FFF2-40B4-BE49-F238E27FC236}">
                <a16:creationId xmlns:a16="http://schemas.microsoft.com/office/drawing/2014/main" id="{4199C302-7A1A-4FB2-B3D7-8C32A345E653}"/>
              </a:ext>
            </a:extLst>
          </p:cNvPr>
          <p:cNvGrpSpPr/>
          <p:nvPr/>
        </p:nvGrpSpPr>
        <p:grpSpPr>
          <a:xfrm>
            <a:off x="830534" y="1770627"/>
            <a:ext cx="3723561" cy="1196905"/>
            <a:chOff x="1436914" y="2071395"/>
            <a:chExt cx="3723561" cy="1196905"/>
          </a:xfrm>
        </p:grpSpPr>
        <p:sp>
          <p:nvSpPr>
            <p:cNvPr id="4" name="Pfeil: Fünfeck 3">
              <a:extLst>
                <a:ext uri="{FF2B5EF4-FFF2-40B4-BE49-F238E27FC236}">
                  <a16:creationId xmlns:a16="http://schemas.microsoft.com/office/drawing/2014/main" id="{032FC2BB-BC7F-46AB-872D-46506B330BF7}"/>
                </a:ext>
              </a:extLst>
            </p:cNvPr>
            <p:cNvSpPr/>
            <p:nvPr/>
          </p:nvSpPr>
          <p:spPr>
            <a:xfrm>
              <a:off x="1436914" y="2071395"/>
              <a:ext cx="3723561" cy="1196905"/>
            </a:xfrm>
            <a:prstGeom prst="homePlate">
              <a:avLst/>
            </a:prstGeom>
            <a:solidFill>
              <a:srgbClr val="728292"/>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800" b="1" dirty="0">
                  <a:solidFill>
                    <a:schemeClr val="bg1"/>
                  </a:solidFill>
                </a:rPr>
                <a:t>Theoretisches </a:t>
              </a:r>
              <a:br>
                <a:rPr lang="de-DE" sz="2800" b="1" dirty="0">
                  <a:solidFill>
                    <a:schemeClr val="bg1"/>
                  </a:solidFill>
                </a:rPr>
              </a:br>
              <a:r>
                <a:rPr lang="de-DE" sz="2800" b="1" dirty="0">
                  <a:solidFill>
                    <a:schemeClr val="bg1"/>
                  </a:solidFill>
                </a:rPr>
                <a:t>Lesen</a:t>
              </a:r>
            </a:p>
          </p:txBody>
        </p:sp>
        <p:pic>
          <p:nvPicPr>
            <p:cNvPr id="9" name="Grafik 8">
              <a:extLst>
                <a:ext uri="{FF2B5EF4-FFF2-40B4-BE49-F238E27FC236}">
                  <a16:creationId xmlns:a16="http://schemas.microsoft.com/office/drawing/2014/main" id="{EA642C41-61DF-405E-A750-F8717F0F961F}"/>
                </a:ext>
              </a:extLst>
            </p:cNvPr>
            <p:cNvPicPr>
              <a:picLocks noChangeAspect="1"/>
            </p:cNvPicPr>
            <p:nvPr/>
          </p:nvPicPr>
          <p:blipFill rotWithShape="1">
            <a:blip r:embed="rId2">
              <a:extLst>
                <a:ext uri="{28A0092B-C50C-407E-A947-70E740481C1C}">
                  <a14:useLocalDpi xmlns:a14="http://schemas.microsoft.com/office/drawing/2010/main" val="0"/>
                </a:ext>
              </a:extLst>
            </a:blip>
            <a:srcRect l="6161" t="29002" r="86607" b="59365"/>
            <a:stretch/>
          </p:blipFill>
          <p:spPr>
            <a:xfrm>
              <a:off x="1436914" y="2138002"/>
              <a:ext cx="1175658" cy="1063690"/>
            </a:xfrm>
            <a:prstGeom prst="rect">
              <a:avLst/>
            </a:prstGeom>
          </p:spPr>
        </p:pic>
      </p:grpSp>
      <p:grpSp>
        <p:nvGrpSpPr>
          <p:cNvPr id="13" name="Gruppieren 12">
            <a:extLst>
              <a:ext uri="{FF2B5EF4-FFF2-40B4-BE49-F238E27FC236}">
                <a16:creationId xmlns:a16="http://schemas.microsoft.com/office/drawing/2014/main" id="{38E97093-FB25-4A9C-AF39-EA90764F3DB9}"/>
              </a:ext>
            </a:extLst>
          </p:cNvPr>
          <p:cNvGrpSpPr/>
          <p:nvPr/>
        </p:nvGrpSpPr>
        <p:grpSpPr>
          <a:xfrm>
            <a:off x="7605111" y="1770627"/>
            <a:ext cx="4504099" cy="1198800"/>
            <a:chOff x="7555116" y="2070447"/>
            <a:chExt cx="4504099" cy="1198800"/>
          </a:xfrm>
        </p:grpSpPr>
        <p:sp>
          <p:nvSpPr>
            <p:cNvPr id="11" name="Pfeil: Chevron 10">
              <a:extLst>
                <a:ext uri="{FF2B5EF4-FFF2-40B4-BE49-F238E27FC236}">
                  <a16:creationId xmlns:a16="http://schemas.microsoft.com/office/drawing/2014/main" id="{A8370B02-1BB7-4496-BB49-D61061BB9352}"/>
                </a:ext>
              </a:extLst>
            </p:cNvPr>
            <p:cNvSpPr/>
            <p:nvPr/>
          </p:nvSpPr>
          <p:spPr>
            <a:xfrm>
              <a:off x="7555116" y="2070447"/>
              <a:ext cx="4504099" cy="1198800"/>
            </a:xfrm>
            <a:prstGeom prst="chevron">
              <a:avLst/>
            </a:prstGeom>
            <a:solidFill>
              <a:srgbClr val="072945"/>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dirty="0">
                  <a:solidFill>
                    <a:schemeClr val="bg1"/>
                  </a:solidFill>
                </a:rPr>
                <a:t>Aktives Erleben &amp;</a:t>
              </a:r>
            </a:p>
            <a:p>
              <a:pPr algn="r"/>
              <a:r>
                <a:rPr lang="de-DE" b="1" dirty="0">
                  <a:solidFill>
                    <a:schemeClr val="bg1"/>
                  </a:solidFill>
                </a:rPr>
                <a:t>hohe Merkfähigkeit</a:t>
              </a:r>
            </a:p>
          </p:txBody>
        </p:sp>
        <p:pic>
          <p:nvPicPr>
            <p:cNvPr id="12" name="Grafik 11">
              <a:extLst>
                <a:ext uri="{FF2B5EF4-FFF2-40B4-BE49-F238E27FC236}">
                  <a16:creationId xmlns:a16="http://schemas.microsoft.com/office/drawing/2014/main" id="{2487D234-6915-42C6-94E1-35E3E9709F64}"/>
                </a:ext>
              </a:extLst>
            </p:cNvPr>
            <p:cNvPicPr>
              <a:picLocks noChangeAspect="1"/>
            </p:cNvPicPr>
            <p:nvPr/>
          </p:nvPicPr>
          <p:blipFill rotWithShape="1">
            <a:blip r:embed="rId2">
              <a:extLst>
                <a:ext uri="{28A0092B-C50C-407E-A947-70E740481C1C}">
                  <a14:useLocalDpi xmlns:a14="http://schemas.microsoft.com/office/drawing/2010/main" val="0"/>
                </a:ext>
              </a:extLst>
            </a:blip>
            <a:srcRect l="67891" t="27500" r="24375" b="59389"/>
            <a:stretch/>
          </p:blipFill>
          <p:spPr>
            <a:xfrm>
              <a:off x="8236337" y="2138002"/>
              <a:ext cx="1257301" cy="1063690"/>
            </a:xfrm>
            <a:prstGeom prst="rect">
              <a:avLst/>
            </a:prstGeom>
            <a:ln>
              <a:solidFill>
                <a:srgbClr val="072945"/>
              </a:solidFill>
            </a:ln>
          </p:spPr>
        </p:pic>
      </p:grpSp>
      <p:sp>
        <p:nvSpPr>
          <p:cNvPr id="15" name="Pfeil: Chevron 14">
            <a:extLst>
              <a:ext uri="{FF2B5EF4-FFF2-40B4-BE49-F238E27FC236}">
                <a16:creationId xmlns:a16="http://schemas.microsoft.com/office/drawing/2014/main" id="{B28F0448-43C4-44C7-8C5F-666B0C80DC8D}"/>
              </a:ext>
            </a:extLst>
          </p:cNvPr>
          <p:cNvSpPr/>
          <p:nvPr/>
        </p:nvSpPr>
        <p:spPr>
          <a:xfrm>
            <a:off x="4369253" y="1768732"/>
            <a:ext cx="3420701" cy="1198800"/>
          </a:xfrm>
          <a:prstGeom prst="chevron">
            <a:avLst/>
          </a:prstGeom>
          <a:solidFill>
            <a:srgbClr val="F27861"/>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rPr>
              <a:t>VR/AR Technologie</a:t>
            </a:r>
          </a:p>
        </p:txBody>
      </p:sp>
      <p:sp>
        <p:nvSpPr>
          <p:cNvPr id="19" name="Textfeld 18">
            <a:extLst>
              <a:ext uri="{FF2B5EF4-FFF2-40B4-BE49-F238E27FC236}">
                <a16:creationId xmlns:a16="http://schemas.microsoft.com/office/drawing/2014/main" id="{FAB7F757-31C0-4501-A485-4EA9F13A8B00}"/>
              </a:ext>
            </a:extLst>
          </p:cNvPr>
          <p:cNvSpPr txBox="1"/>
          <p:nvPr/>
        </p:nvSpPr>
        <p:spPr>
          <a:xfrm>
            <a:off x="830534" y="3113324"/>
            <a:ext cx="11092543" cy="584775"/>
          </a:xfrm>
          <a:prstGeom prst="rect">
            <a:avLst/>
          </a:prstGeom>
          <a:noFill/>
        </p:spPr>
        <p:txBody>
          <a:bodyPr wrap="square" rtlCol="0">
            <a:spAutoFit/>
          </a:bodyPr>
          <a:lstStyle/>
          <a:p>
            <a:r>
              <a:rPr lang="de-DE" sz="3200" b="1" dirty="0"/>
              <a:t>Ziele des </a:t>
            </a:r>
            <a:r>
              <a:rPr lang="de-DE" sz="3200" b="1" dirty="0" err="1"/>
              <a:t>DigiUp</a:t>
            </a:r>
            <a:r>
              <a:rPr lang="de-DE" sz="3200" b="1" dirty="0"/>
              <a:t> NEXT Projekts im Bereich VR:</a:t>
            </a:r>
          </a:p>
        </p:txBody>
      </p:sp>
      <p:grpSp>
        <p:nvGrpSpPr>
          <p:cNvPr id="29" name="Gruppieren 28">
            <a:extLst>
              <a:ext uri="{FF2B5EF4-FFF2-40B4-BE49-F238E27FC236}">
                <a16:creationId xmlns:a16="http://schemas.microsoft.com/office/drawing/2014/main" id="{41576139-11B0-4CF1-ABA2-BC0E78B78208}"/>
              </a:ext>
            </a:extLst>
          </p:cNvPr>
          <p:cNvGrpSpPr/>
          <p:nvPr/>
        </p:nvGrpSpPr>
        <p:grpSpPr>
          <a:xfrm>
            <a:off x="1066597" y="3820825"/>
            <a:ext cx="2967434" cy="1997265"/>
            <a:chOff x="1066597" y="3820825"/>
            <a:chExt cx="2967434" cy="1997265"/>
          </a:xfrm>
        </p:grpSpPr>
        <p:pic>
          <p:nvPicPr>
            <p:cNvPr id="20" name="Grafik 19">
              <a:extLst>
                <a:ext uri="{FF2B5EF4-FFF2-40B4-BE49-F238E27FC236}">
                  <a16:creationId xmlns:a16="http://schemas.microsoft.com/office/drawing/2014/main" id="{22BFD832-0116-4787-BAEB-CEE0C3FB6E94}"/>
                </a:ext>
              </a:extLst>
            </p:cNvPr>
            <p:cNvPicPr>
              <a:picLocks noChangeAspect="1"/>
            </p:cNvPicPr>
            <p:nvPr/>
          </p:nvPicPr>
          <p:blipFill rotWithShape="1">
            <a:blip r:embed="rId2">
              <a:extLst>
                <a:ext uri="{28A0092B-C50C-407E-A947-70E740481C1C}">
                  <a14:useLocalDpi xmlns:a14="http://schemas.microsoft.com/office/drawing/2010/main" val="0"/>
                </a:ext>
              </a:extLst>
            </a:blip>
            <a:srcRect l="13440" t="57550" r="75571" b="28008"/>
            <a:stretch/>
          </p:blipFill>
          <p:spPr>
            <a:xfrm>
              <a:off x="1878559" y="3820825"/>
              <a:ext cx="1379934" cy="1020109"/>
            </a:xfrm>
            <a:prstGeom prst="rect">
              <a:avLst/>
            </a:prstGeom>
          </p:spPr>
        </p:pic>
        <p:sp>
          <p:nvSpPr>
            <p:cNvPr id="23" name="Textfeld 22">
              <a:extLst>
                <a:ext uri="{FF2B5EF4-FFF2-40B4-BE49-F238E27FC236}">
                  <a16:creationId xmlns:a16="http://schemas.microsoft.com/office/drawing/2014/main" id="{A8FE6F25-D0DF-4F45-BF16-65E80819D2C1}"/>
                </a:ext>
              </a:extLst>
            </p:cNvPr>
            <p:cNvSpPr txBox="1"/>
            <p:nvPr/>
          </p:nvSpPr>
          <p:spPr>
            <a:xfrm>
              <a:off x="1361781" y="4790597"/>
              <a:ext cx="2208524" cy="400110"/>
            </a:xfrm>
            <a:prstGeom prst="rect">
              <a:avLst/>
            </a:prstGeom>
            <a:noFill/>
          </p:spPr>
          <p:txBody>
            <a:bodyPr wrap="square" rtlCol="0">
              <a:spAutoFit/>
            </a:bodyPr>
            <a:lstStyle/>
            <a:p>
              <a:r>
                <a:rPr lang="de-DE" sz="2000" b="1" dirty="0">
                  <a:solidFill>
                    <a:srgbClr val="6C7A87"/>
                  </a:solidFill>
                </a:rPr>
                <a:t>Erleben statt lesen</a:t>
              </a:r>
            </a:p>
          </p:txBody>
        </p:sp>
        <p:sp>
          <p:nvSpPr>
            <p:cNvPr id="24" name="Textfeld 23">
              <a:extLst>
                <a:ext uri="{FF2B5EF4-FFF2-40B4-BE49-F238E27FC236}">
                  <a16:creationId xmlns:a16="http://schemas.microsoft.com/office/drawing/2014/main" id="{6AC07F1F-7472-4028-85F8-98F0E9058860}"/>
                </a:ext>
              </a:extLst>
            </p:cNvPr>
            <p:cNvSpPr txBox="1"/>
            <p:nvPr/>
          </p:nvSpPr>
          <p:spPr>
            <a:xfrm>
              <a:off x="1066597" y="5110204"/>
              <a:ext cx="2967434" cy="707886"/>
            </a:xfrm>
            <a:prstGeom prst="rect">
              <a:avLst/>
            </a:prstGeom>
            <a:noFill/>
          </p:spPr>
          <p:txBody>
            <a:bodyPr wrap="square" rtlCol="0">
              <a:spAutoFit/>
            </a:bodyPr>
            <a:lstStyle/>
            <a:p>
              <a:pPr algn="ctr"/>
              <a:r>
                <a:rPr lang="de-DE" sz="2000" dirty="0"/>
                <a:t>Jugendliche tauchen direkt in den Berufsalltag ein.</a:t>
              </a:r>
            </a:p>
          </p:txBody>
        </p:sp>
      </p:grpSp>
      <p:grpSp>
        <p:nvGrpSpPr>
          <p:cNvPr id="30" name="Gruppieren 29">
            <a:extLst>
              <a:ext uri="{FF2B5EF4-FFF2-40B4-BE49-F238E27FC236}">
                <a16:creationId xmlns:a16="http://schemas.microsoft.com/office/drawing/2014/main" id="{4426AA92-FEA7-459C-A18D-5E4F044AA07D}"/>
              </a:ext>
            </a:extLst>
          </p:cNvPr>
          <p:cNvGrpSpPr/>
          <p:nvPr/>
        </p:nvGrpSpPr>
        <p:grpSpPr>
          <a:xfrm>
            <a:off x="4369253" y="3729676"/>
            <a:ext cx="3711183" cy="2166778"/>
            <a:chOff x="4369253" y="3729676"/>
            <a:chExt cx="3711183" cy="2166778"/>
          </a:xfrm>
        </p:grpSpPr>
        <p:pic>
          <p:nvPicPr>
            <p:cNvPr id="21" name="Grafik 20">
              <a:extLst>
                <a:ext uri="{FF2B5EF4-FFF2-40B4-BE49-F238E27FC236}">
                  <a16:creationId xmlns:a16="http://schemas.microsoft.com/office/drawing/2014/main" id="{318881AE-E903-4BAD-B725-3DD2F0ED97F6}"/>
                </a:ext>
              </a:extLst>
            </p:cNvPr>
            <p:cNvPicPr>
              <a:picLocks noChangeAspect="1"/>
            </p:cNvPicPr>
            <p:nvPr/>
          </p:nvPicPr>
          <p:blipFill rotWithShape="1">
            <a:blip r:embed="rId2">
              <a:extLst>
                <a:ext uri="{28A0092B-C50C-407E-A947-70E740481C1C}">
                  <a14:useLocalDpi xmlns:a14="http://schemas.microsoft.com/office/drawing/2010/main" val="0"/>
                </a:ext>
              </a:extLst>
            </a:blip>
            <a:srcRect l="42911" t="55448" r="42892" b="27849"/>
            <a:stretch/>
          </p:blipFill>
          <p:spPr>
            <a:xfrm>
              <a:off x="5063133" y="3729676"/>
              <a:ext cx="1849834" cy="1224195"/>
            </a:xfrm>
            <a:prstGeom prst="rect">
              <a:avLst/>
            </a:prstGeom>
          </p:spPr>
        </p:pic>
        <p:sp>
          <p:nvSpPr>
            <p:cNvPr id="25" name="Textfeld 24">
              <a:extLst>
                <a:ext uri="{FF2B5EF4-FFF2-40B4-BE49-F238E27FC236}">
                  <a16:creationId xmlns:a16="http://schemas.microsoft.com/office/drawing/2014/main" id="{A2617117-771A-4912-ABFD-B0B24A4E0344}"/>
                </a:ext>
              </a:extLst>
            </p:cNvPr>
            <p:cNvSpPr txBox="1"/>
            <p:nvPr/>
          </p:nvSpPr>
          <p:spPr>
            <a:xfrm>
              <a:off x="4369253" y="4855868"/>
              <a:ext cx="3702900" cy="400110"/>
            </a:xfrm>
            <a:prstGeom prst="rect">
              <a:avLst/>
            </a:prstGeom>
            <a:noFill/>
          </p:spPr>
          <p:txBody>
            <a:bodyPr wrap="square" rtlCol="0">
              <a:spAutoFit/>
            </a:bodyPr>
            <a:lstStyle/>
            <a:p>
              <a:r>
                <a:rPr lang="de-AT" sz="2000" b="1" dirty="0">
                  <a:solidFill>
                    <a:srgbClr val="6C7A87"/>
                  </a:solidFill>
                </a:rPr>
                <a:t>Abstrakte IT-Berufe visualisieren</a:t>
              </a:r>
              <a:endParaRPr lang="de-DE" sz="2000" b="1" dirty="0">
                <a:solidFill>
                  <a:srgbClr val="6C7A87"/>
                </a:solidFill>
              </a:endParaRPr>
            </a:p>
          </p:txBody>
        </p:sp>
        <p:sp>
          <p:nvSpPr>
            <p:cNvPr id="26" name="Textfeld 25">
              <a:extLst>
                <a:ext uri="{FF2B5EF4-FFF2-40B4-BE49-F238E27FC236}">
                  <a16:creationId xmlns:a16="http://schemas.microsoft.com/office/drawing/2014/main" id="{EBF570E6-498D-4588-B9E2-386575781CD4}"/>
                </a:ext>
              </a:extLst>
            </p:cNvPr>
            <p:cNvSpPr txBox="1"/>
            <p:nvPr/>
          </p:nvSpPr>
          <p:spPr>
            <a:xfrm>
              <a:off x="4377536" y="5188568"/>
              <a:ext cx="3702900" cy="707886"/>
            </a:xfrm>
            <a:prstGeom prst="rect">
              <a:avLst/>
            </a:prstGeom>
            <a:noFill/>
          </p:spPr>
          <p:txBody>
            <a:bodyPr wrap="square" rtlCol="0">
              <a:spAutoFit/>
            </a:bodyPr>
            <a:lstStyle/>
            <a:p>
              <a:pPr algn="ctr"/>
              <a:r>
                <a:rPr lang="de-DE" sz="2000" dirty="0"/>
                <a:t>Unsichtbare Netzwerke und Server werden räumlich greifbar.</a:t>
              </a:r>
            </a:p>
          </p:txBody>
        </p:sp>
      </p:grpSp>
      <p:grpSp>
        <p:nvGrpSpPr>
          <p:cNvPr id="31" name="Gruppieren 30">
            <a:extLst>
              <a:ext uri="{FF2B5EF4-FFF2-40B4-BE49-F238E27FC236}">
                <a16:creationId xmlns:a16="http://schemas.microsoft.com/office/drawing/2014/main" id="{DC4B13E6-CA79-4523-8EF5-2E6890383239}"/>
              </a:ext>
            </a:extLst>
          </p:cNvPr>
          <p:cNvGrpSpPr/>
          <p:nvPr/>
        </p:nvGrpSpPr>
        <p:grpSpPr>
          <a:xfrm>
            <a:off x="8546514" y="3770665"/>
            <a:ext cx="3702900" cy="2661082"/>
            <a:chOff x="8546514" y="3770665"/>
            <a:chExt cx="3702900" cy="2661082"/>
          </a:xfrm>
        </p:grpSpPr>
        <p:pic>
          <p:nvPicPr>
            <p:cNvPr id="22" name="Grafik 21">
              <a:extLst>
                <a:ext uri="{FF2B5EF4-FFF2-40B4-BE49-F238E27FC236}">
                  <a16:creationId xmlns:a16="http://schemas.microsoft.com/office/drawing/2014/main" id="{811E010B-B601-4595-A00C-7B52E9F6437C}"/>
                </a:ext>
              </a:extLst>
            </p:cNvPr>
            <p:cNvPicPr>
              <a:picLocks noChangeAspect="1"/>
            </p:cNvPicPr>
            <p:nvPr/>
          </p:nvPicPr>
          <p:blipFill rotWithShape="1">
            <a:blip r:embed="rId2">
              <a:extLst>
                <a:ext uri="{28A0092B-C50C-407E-A947-70E740481C1C}">
                  <a14:useLocalDpi xmlns:a14="http://schemas.microsoft.com/office/drawing/2010/main" val="0"/>
                </a:ext>
              </a:extLst>
            </a:blip>
            <a:srcRect l="76713" t="55607" r="14018" b="27690"/>
            <a:stretch/>
          </p:blipFill>
          <p:spPr>
            <a:xfrm>
              <a:off x="9821405" y="3770665"/>
              <a:ext cx="1126833" cy="1142216"/>
            </a:xfrm>
            <a:prstGeom prst="rect">
              <a:avLst/>
            </a:prstGeom>
          </p:spPr>
        </p:pic>
        <p:sp>
          <p:nvSpPr>
            <p:cNvPr id="27" name="Rechteck 26">
              <a:extLst>
                <a:ext uri="{FF2B5EF4-FFF2-40B4-BE49-F238E27FC236}">
                  <a16:creationId xmlns:a16="http://schemas.microsoft.com/office/drawing/2014/main" id="{AF872CDF-0F7B-447F-87F5-5BE576A81A9E}"/>
                </a:ext>
              </a:extLst>
            </p:cNvPr>
            <p:cNvSpPr/>
            <p:nvPr/>
          </p:nvSpPr>
          <p:spPr>
            <a:xfrm>
              <a:off x="8717607" y="4808107"/>
              <a:ext cx="3334431" cy="707886"/>
            </a:xfrm>
            <a:prstGeom prst="rect">
              <a:avLst/>
            </a:prstGeom>
          </p:spPr>
          <p:txBody>
            <a:bodyPr wrap="square">
              <a:spAutoFit/>
            </a:bodyPr>
            <a:lstStyle/>
            <a:p>
              <a:pPr algn="ctr"/>
              <a:r>
                <a:rPr lang="de-AT" sz="2000" b="1" dirty="0">
                  <a:solidFill>
                    <a:srgbClr val="6C7A87"/>
                  </a:solidFill>
                </a:rPr>
                <a:t>Grenzüberschreitender Wissensaufbau</a:t>
              </a:r>
              <a:endParaRPr lang="de-DE" sz="2000" b="1" dirty="0">
                <a:solidFill>
                  <a:srgbClr val="6C7A87"/>
                </a:solidFill>
              </a:endParaRPr>
            </a:p>
          </p:txBody>
        </p:sp>
        <p:sp>
          <p:nvSpPr>
            <p:cNvPr id="28" name="Textfeld 27">
              <a:extLst>
                <a:ext uri="{FF2B5EF4-FFF2-40B4-BE49-F238E27FC236}">
                  <a16:creationId xmlns:a16="http://schemas.microsoft.com/office/drawing/2014/main" id="{CD9F6AFB-77B5-4154-8A5D-CDE1EE51A11B}"/>
                </a:ext>
              </a:extLst>
            </p:cNvPr>
            <p:cNvSpPr txBox="1"/>
            <p:nvPr/>
          </p:nvSpPr>
          <p:spPr>
            <a:xfrm>
              <a:off x="8546514" y="5416084"/>
              <a:ext cx="3702900" cy="1015663"/>
            </a:xfrm>
            <a:prstGeom prst="rect">
              <a:avLst/>
            </a:prstGeom>
            <a:noFill/>
          </p:spPr>
          <p:txBody>
            <a:bodyPr wrap="square" rtlCol="0">
              <a:spAutoFit/>
            </a:bodyPr>
            <a:lstStyle/>
            <a:p>
              <a:pPr algn="ctr"/>
              <a:r>
                <a:rPr lang="de-DE" sz="2000" dirty="0"/>
                <a:t>Einsatz moderner Technologien in Schulen auf beiden Seiten der AT-HU Grenze.</a:t>
              </a:r>
            </a:p>
          </p:txBody>
        </p:sp>
      </p:grpSp>
    </p:spTree>
    <p:extLst>
      <p:ext uri="{BB962C8B-B14F-4D97-AF65-F5344CB8AC3E}">
        <p14:creationId xmlns:p14="http://schemas.microsoft.com/office/powerpoint/2010/main" val="23499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7"/>
            <a:ext cx="10013044" cy="872034"/>
          </a:xfrm>
        </p:spPr>
        <p:txBody>
          <a:bodyPr/>
          <a:lstStyle/>
          <a:p>
            <a:r>
              <a:rPr lang="de-DE" sz="3600" b="1" dirty="0"/>
              <a:t>Gründe warum VR das Klassenzimmer revolutioniert</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29" name="Grafik 28">
            <a:extLst>
              <a:ext uri="{FF2B5EF4-FFF2-40B4-BE49-F238E27FC236}">
                <a16:creationId xmlns:a16="http://schemas.microsoft.com/office/drawing/2014/main" id="{7D3F4936-858F-4E30-9EA6-63BF2ABBA132}"/>
              </a:ext>
            </a:extLst>
          </p:cNvPr>
          <p:cNvPicPr>
            <a:picLocks noChangeAspect="1"/>
          </p:cNvPicPr>
          <p:nvPr/>
        </p:nvPicPr>
        <p:blipFill rotWithShape="1">
          <a:blip r:embed="rId2">
            <a:extLst>
              <a:ext uri="{28A0092B-C50C-407E-A947-70E740481C1C}">
                <a14:useLocalDpi xmlns:a14="http://schemas.microsoft.com/office/drawing/2010/main" val="0"/>
              </a:ext>
            </a:extLst>
          </a:blip>
          <a:srcRect l="29821" t="14919" r="33750" b="2540"/>
          <a:stretch/>
        </p:blipFill>
        <p:spPr>
          <a:xfrm>
            <a:off x="4292048" y="1573349"/>
            <a:ext cx="3607903" cy="4598308"/>
          </a:xfrm>
          <a:prstGeom prst="rect">
            <a:avLst/>
          </a:prstGeom>
        </p:spPr>
      </p:pic>
      <p:sp>
        <p:nvSpPr>
          <p:cNvPr id="30" name="Textfeld 29">
            <a:extLst>
              <a:ext uri="{FF2B5EF4-FFF2-40B4-BE49-F238E27FC236}">
                <a16:creationId xmlns:a16="http://schemas.microsoft.com/office/drawing/2014/main" id="{49F404D8-52F2-4A2C-B585-555477E12266}"/>
              </a:ext>
            </a:extLst>
          </p:cNvPr>
          <p:cNvSpPr txBox="1"/>
          <p:nvPr/>
        </p:nvSpPr>
        <p:spPr>
          <a:xfrm>
            <a:off x="6464300" y="1573349"/>
            <a:ext cx="4419600" cy="1015663"/>
          </a:xfrm>
          <a:prstGeom prst="rect">
            <a:avLst/>
          </a:prstGeom>
          <a:noFill/>
        </p:spPr>
        <p:txBody>
          <a:bodyPr wrap="square" rtlCol="0">
            <a:spAutoFit/>
          </a:bodyPr>
          <a:lstStyle/>
          <a:p>
            <a:r>
              <a:rPr lang="de-DE" sz="2400" b="1" dirty="0"/>
              <a:t>Aktive Erfahrung</a:t>
            </a:r>
          </a:p>
          <a:p>
            <a:r>
              <a:rPr lang="de-DE" dirty="0"/>
              <a:t>Interaktion und Anwendung statt passivem Konsum</a:t>
            </a:r>
            <a:endParaRPr lang="de-DE" sz="1600" dirty="0"/>
          </a:p>
        </p:txBody>
      </p:sp>
      <p:sp>
        <p:nvSpPr>
          <p:cNvPr id="31" name="Textfeld 30">
            <a:extLst>
              <a:ext uri="{FF2B5EF4-FFF2-40B4-BE49-F238E27FC236}">
                <a16:creationId xmlns:a16="http://schemas.microsoft.com/office/drawing/2014/main" id="{A0D4AF4E-5DB4-45E0-8099-771A6495E29A}"/>
              </a:ext>
            </a:extLst>
          </p:cNvPr>
          <p:cNvSpPr txBox="1"/>
          <p:nvPr/>
        </p:nvSpPr>
        <p:spPr>
          <a:xfrm>
            <a:off x="928808" y="2354028"/>
            <a:ext cx="4817035" cy="1015663"/>
          </a:xfrm>
          <a:prstGeom prst="rect">
            <a:avLst/>
          </a:prstGeom>
          <a:noFill/>
        </p:spPr>
        <p:txBody>
          <a:bodyPr wrap="square" rtlCol="0">
            <a:spAutoFit/>
          </a:bodyPr>
          <a:lstStyle/>
          <a:p>
            <a:r>
              <a:rPr lang="de-DE" sz="2400" b="1" dirty="0"/>
              <a:t>Ablenkungsfreie Zone</a:t>
            </a:r>
          </a:p>
          <a:p>
            <a:r>
              <a:rPr lang="de-DE" dirty="0"/>
              <a:t>Der übliche Umgebungslärm wird ausgeblendet – 100% Fokus auf die Aufgabe (Immersion)</a:t>
            </a:r>
          </a:p>
        </p:txBody>
      </p:sp>
      <p:sp>
        <p:nvSpPr>
          <p:cNvPr id="32" name="Textfeld 31">
            <a:extLst>
              <a:ext uri="{FF2B5EF4-FFF2-40B4-BE49-F238E27FC236}">
                <a16:creationId xmlns:a16="http://schemas.microsoft.com/office/drawing/2014/main" id="{0FCE415A-523A-4F29-B232-07634320963D}"/>
              </a:ext>
            </a:extLst>
          </p:cNvPr>
          <p:cNvSpPr txBox="1"/>
          <p:nvPr/>
        </p:nvSpPr>
        <p:spPr>
          <a:xfrm>
            <a:off x="6464300" y="3478633"/>
            <a:ext cx="5365403" cy="954107"/>
          </a:xfrm>
          <a:prstGeom prst="rect">
            <a:avLst/>
          </a:prstGeom>
          <a:noFill/>
        </p:spPr>
        <p:txBody>
          <a:bodyPr wrap="square" rtlCol="0">
            <a:spAutoFit/>
          </a:bodyPr>
          <a:lstStyle/>
          <a:p>
            <a:r>
              <a:rPr lang="de-DE" sz="2000" b="1" dirty="0"/>
              <a:t>Höheres Engagement</a:t>
            </a:r>
          </a:p>
          <a:p>
            <a:r>
              <a:rPr lang="de-DE" dirty="0"/>
              <a:t>Die Technologiebegeisterung der Jugendlichen führt zu tieferer inhaltlicher Auseinandersetzung</a:t>
            </a:r>
          </a:p>
        </p:txBody>
      </p:sp>
      <p:sp>
        <p:nvSpPr>
          <p:cNvPr id="33" name="Textfeld 32">
            <a:extLst>
              <a:ext uri="{FF2B5EF4-FFF2-40B4-BE49-F238E27FC236}">
                <a16:creationId xmlns:a16="http://schemas.microsoft.com/office/drawing/2014/main" id="{88A72B3E-3284-4113-AEDF-045E0899BECD}"/>
              </a:ext>
            </a:extLst>
          </p:cNvPr>
          <p:cNvSpPr txBox="1"/>
          <p:nvPr/>
        </p:nvSpPr>
        <p:spPr>
          <a:xfrm>
            <a:off x="928807" y="4252380"/>
            <a:ext cx="4817035" cy="954107"/>
          </a:xfrm>
          <a:prstGeom prst="rect">
            <a:avLst/>
          </a:prstGeom>
          <a:noFill/>
        </p:spPr>
        <p:txBody>
          <a:bodyPr wrap="square" rtlCol="0">
            <a:spAutoFit/>
          </a:bodyPr>
          <a:lstStyle/>
          <a:p>
            <a:r>
              <a:rPr lang="de-DE" sz="2000" b="1" dirty="0"/>
              <a:t>Räumliches Erinnern</a:t>
            </a:r>
          </a:p>
          <a:p>
            <a:r>
              <a:rPr lang="de-DE" dirty="0"/>
              <a:t>Lernen aus der Ich-Perspektive verbessert das Gedächtnis und das Verständnis</a:t>
            </a:r>
          </a:p>
        </p:txBody>
      </p:sp>
      <p:sp>
        <p:nvSpPr>
          <p:cNvPr id="34" name="Textfeld 33">
            <a:extLst>
              <a:ext uri="{FF2B5EF4-FFF2-40B4-BE49-F238E27FC236}">
                <a16:creationId xmlns:a16="http://schemas.microsoft.com/office/drawing/2014/main" id="{6CA04843-C2B2-49B4-93B6-5F17D21F3531}"/>
              </a:ext>
            </a:extLst>
          </p:cNvPr>
          <p:cNvSpPr txBox="1"/>
          <p:nvPr/>
        </p:nvSpPr>
        <p:spPr>
          <a:xfrm>
            <a:off x="6464300" y="5274698"/>
            <a:ext cx="4987471" cy="954107"/>
          </a:xfrm>
          <a:prstGeom prst="rect">
            <a:avLst/>
          </a:prstGeom>
          <a:noFill/>
        </p:spPr>
        <p:txBody>
          <a:bodyPr wrap="square" rtlCol="0">
            <a:spAutoFit/>
          </a:bodyPr>
          <a:lstStyle/>
          <a:p>
            <a:r>
              <a:rPr lang="de-DE" sz="2000" b="1" dirty="0"/>
              <a:t>Grenzenloser Zugang</a:t>
            </a:r>
          </a:p>
          <a:p>
            <a:r>
              <a:rPr lang="de-DE" dirty="0"/>
              <a:t>Virtuelle Exkursionen in sonst kaum zugängliche Bereiche direkt vom Klassenzimmer aus</a:t>
            </a:r>
          </a:p>
        </p:txBody>
      </p:sp>
    </p:spTree>
    <p:extLst>
      <p:ext uri="{BB962C8B-B14F-4D97-AF65-F5344CB8AC3E}">
        <p14:creationId xmlns:p14="http://schemas.microsoft.com/office/powerpoint/2010/main" val="1589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10013044" cy="436017"/>
          </a:xfrm>
        </p:spPr>
        <p:txBody>
          <a:bodyPr/>
          <a:lstStyle/>
          <a:p>
            <a:r>
              <a:rPr lang="de-DE" sz="3600" b="1" dirty="0"/>
              <a:t>Handybrille oder echte VR? Ein Vergleich</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11" name="Grafik 10">
            <a:extLst>
              <a:ext uri="{FF2B5EF4-FFF2-40B4-BE49-F238E27FC236}">
                <a16:creationId xmlns:a16="http://schemas.microsoft.com/office/drawing/2014/main" id="{21A17E9A-9391-455C-A499-30F937D82ED5}"/>
              </a:ext>
            </a:extLst>
          </p:cNvPr>
          <p:cNvPicPr>
            <a:picLocks noChangeAspect="1"/>
          </p:cNvPicPr>
          <p:nvPr/>
        </p:nvPicPr>
        <p:blipFill rotWithShape="1">
          <a:blip r:embed="rId2">
            <a:extLst>
              <a:ext uri="{28A0092B-C50C-407E-A947-70E740481C1C}">
                <a14:useLocalDpi xmlns:a14="http://schemas.microsoft.com/office/drawing/2010/main" val="0"/>
              </a:ext>
            </a:extLst>
          </a:blip>
          <a:srcRect l="2880" t="16284" r="2120" b="1786"/>
          <a:stretch/>
        </p:blipFill>
        <p:spPr>
          <a:xfrm>
            <a:off x="1669143" y="1463652"/>
            <a:ext cx="9115877" cy="4422210"/>
          </a:xfrm>
          <a:prstGeom prst="rect">
            <a:avLst/>
          </a:prstGeom>
        </p:spPr>
      </p:pic>
      <p:sp>
        <p:nvSpPr>
          <p:cNvPr id="12" name="Textfeld 11">
            <a:extLst>
              <a:ext uri="{FF2B5EF4-FFF2-40B4-BE49-F238E27FC236}">
                <a16:creationId xmlns:a16="http://schemas.microsoft.com/office/drawing/2014/main" id="{6937AEAF-F996-4E50-9E2F-08A6508D4740}"/>
              </a:ext>
            </a:extLst>
          </p:cNvPr>
          <p:cNvSpPr txBox="1"/>
          <p:nvPr/>
        </p:nvSpPr>
        <p:spPr>
          <a:xfrm>
            <a:off x="1829706" y="1734085"/>
            <a:ext cx="4397375" cy="400110"/>
          </a:xfrm>
          <a:prstGeom prst="rect">
            <a:avLst/>
          </a:prstGeom>
          <a:noFill/>
        </p:spPr>
        <p:txBody>
          <a:bodyPr wrap="square" rtlCol="0">
            <a:spAutoFit/>
          </a:bodyPr>
          <a:lstStyle/>
          <a:p>
            <a:r>
              <a:rPr lang="de-DE" sz="2000" b="1" dirty="0"/>
              <a:t>Option 1: Handybrillen (z.B. VR Primus)</a:t>
            </a:r>
            <a:endParaRPr lang="de-DE" sz="1600" dirty="0"/>
          </a:p>
        </p:txBody>
      </p:sp>
      <p:sp>
        <p:nvSpPr>
          <p:cNvPr id="13" name="Textfeld 12">
            <a:extLst>
              <a:ext uri="{FF2B5EF4-FFF2-40B4-BE49-F238E27FC236}">
                <a16:creationId xmlns:a16="http://schemas.microsoft.com/office/drawing/2014/main" id="{3BE3D069-637B-4B42-B9A0-6859F4696404}"/>
              </a:ext>
            </a:extLst>
          </p:cNvPr>
          <p:cNvSpPr txBox="1"/>
          <p:nvPr/>
        </p:nvSpPr>
        <p:spPr>
          <a:xfrm>
            <a:off x="6534148" y="1734085"/>
            <a:ext cx="3943804" cy="400110"/>
          </a:xfrm>
          <a:prstGeom prst="rect">
            <a:avLst/>
          </a:prstGeom>
          <a:noFill/>
        </p:spPr>
        <p:txBody>
          <a:bodyPr wrap="square" rtlCol="0">
            <a:spAutoFit/>
          </a:bodyPr>
          <a:lstStyle/>
          <a:p>
            <a:r>
              <a:rPr lang="de-DE" sz="2000" b="1" dirty="0"/>
              <a:t>Option 2: VR-Headsets (z.B. Oculus)</a:t>
            </a:r>
            <a:endParaRPr lang="de-DE" sz="1600" dirty="0"/>
          </a:p>
        </p:txBody>
      </p:sp>
      <p:sp>
        <p:nvSpPr>
          <p:cNvPr id="14" name="Textfeld 13">
            <a:extLst>
              <a:ext uri="{FF2B5EF4-FFF2-40B4-BE49-F238E27FC236}">
                <a16:creationId xmlns:a16="http://schemas.microsoft.com/office/drawing/2014/main" id="{502A38CC-0E1F-4A0C-A5BA-504E624708E4}"/>
              </a:ext>
            </a:extLst>
          </p:cNvPr>
          <p:cNvSpPr txBox="1"/>
          <p:nvPr/>
        </p:nvSpPr>
        <p:spPr>
          <a:xfrm>
            <a:off x="1829706" y="3799040"/>
            <a:ext cx="4158344" cy="2031325"/>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de-DE" b="1" dirty="0"/>
              <a:t>Vorteile: </a:t>
            </a:r>
            <a:r>
              <a:rPr lang="de-DE" dirty="0"/>
              <a:t>Geringe Kosten, einfache Bedienung, nutzt vorhandene Schüler*innen-Smartphones (BYOD)</a:t>
            </a:r>
          </a:p>
          <a:p>
            <a:pPr marL="342900" indent="-342900">
              <a:buClr>
                <a:srgbClr val="00B050"/>
              </a:buClr>
              <a:buFont typeface="Wingdings" panose="05000000000000000000" pitchFamily="2" charset="2"/>
              <a:buChar char="ü"/>
            </a:pPr>
            <a:r>
              <a:rPr lang="de-DE" b="1" dirty="0"/>
              <a:t>Ideal für: </a:t>
            </a:r>
            <a:r>
              <a:rPr lang="de-DE" dirty="0"/>
              <a:t>Erste 360°-Eindrücke, breiter Einsatz um Klassenzimmer</a:t>
            </a:r>
          </a:p>
          <a:p>
            <a:pPr marL="342900" indent="-342900">
              <a:buClr>
                <a:srgbClr val="FF0000"/>
              </a:buClr>
              <a:buFont typeface="Wingdings" panose="05000000000000000000" pitchFamily="2" charset="2"/>
              <a:buChar char="û"/>
            </a:pPr>
            <a:r>
              <a:rPr lang="de-DE" b="1" dirty="0"/>
              <a:t>Herausforderung: </a:t>
            </a:r>
            <a:r>
              <a:rPr lang="de-DE" dirty="0"/>
              <a:t>Begrenzte Interaktivität, Smartphone abhängig</a:t>
            </a:r>
            <a:endParaRPr lang="de-DE" sz="1400" dirty="0"/>
          </a:p>
        </p:txBody>
      </p:sp>
      <p:sp>
        <p:nvSpPr>
          <p:cNvPr id="15" name="Textfeld 14">
            <a:extLst>
              <a:ext uri="{FF2B5EF4-FFF2-40B4-BE49-F238E27FC236}">
                <a16:creationId xmlns:a16="http://schemas.microsoft.com/office/drawing/2014/main" id="{3CF24658-E3D9-4D4E-B8F3-9EC27D3CEEDC}"/>
              </a:ext>
            </a:extLst>
          </p:cNvPr>
          <p:cNvSpPr txBox="1"/>
          <p:nvPr/>
        </p:nvSpPr>
        <p:spPr>
          <a:xfrm>
            <a:off x="6364513" y="3674757"/>
            <a:ext cx="4158344" cy="2031325"/>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de-DE" b="1" dirty="0"/>
              <a:t>Vorteile: </a:t>
            </a:r>
            <a:r>
              <a:rPr lang="de-DE" dirty="0"/>
              <a:t>Komplette Immersion, volle Interaktivität</a:t>
            </a:r>
          </a:p>
          <a:p>
            <a:pPr marL="342900" indent="-342900">
              <a:buClr>
                <a:srgbClr val="00B050"/>
              </a:buClr>
              <a:buFont typeface="Wingdings" panose="05000000000000000000" pitchFamily="2" charset="2"/>
              <a:buChar char="ü"/>
            </a:pPr>
            <a:r>
              <a:rPr lang="de-DE" b="1" dirty="0"/>
              <a:t>Ideal für: </a:t>
            </a:r>
            <a:r>
              <a:rPr lang="de-DE" dirty="0"/>
              <a:t>Komplexe Handgriffe und tiefes räumliches Lernen</a:t>
            </a:r>
          </a:p>
          <a:p>
            <a:pPr marL="342900" indent="-342900">
              <a:buClr>
                <a:srgbClr val="FF0000"/>
              </a:buClr>
              <a:buFont typeface="Wingdings" panose="05000000000000000000" pitchFamily="2" charset="2"/>
              <a:buChar char="û"/>
            </a:pPr>
            <a:r>
              <a:rPr lang="de-DE" b="1" dirty="0"/>
              <a:t>Herausforderung: </a:t>
            </a:r>
            <a:r>
              <a:rPr lang="de-DE" dirty="0"/>
              <a:t>Höhere Kosten, WLAN/Internet abhängig, intensivere Betreuung nötig</a:t>
            </a:r>
          </a:p>
        </p:txBody>
      </p:sp>
      <p:sp>
        <p:nvSpPr>
          <p:cNvPr id="16" name="Rechteck 15">
            <a:extLst>
              <a:ext uri="{FF2B5EF4-FFF2-40B4-BE49-F238E27FC236}">
                <a16:creationId xmlns:a16="http://schemas.microsoft.com/office/drawing/2014/main" id="{19A38E17-5AE5-4AFB-94EC-C9961036BE93}"/>
              </a:ext>
            </a:extLst>
          </p:cNvPr>
          <p:cNvSpPr/>
          <p:nvPr/>
        </p:nvSpPr>
        <p:spPr>
          <a:xfrm>
            <a:off x="2254313" y="2187404"/>
            <a:ext cx="3473587" cy="17055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30DD5A1A-7F5D-482D-822C-85A3BF9074A9}"/>
              </a:ext>
            </a:extLst>
          </p:cNvPr>
          <p:cNvSpPr/>
          <p:nvPr/>
        </p:nvSpPr>
        <p:spPr>
          <a:xfrm>
            <a:off x="6924687" y="2204416"/>
            <a:ext cx="3183845" cy="14703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045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6"/>
            <a:ext cx="10013044" cy="872034"/>
          </a:xfrm>
        </p:spPr>
        <p:txBody>
          <a:bodyPr/>
          <a:lstStyle/>
          <a:p>
            <a:r>
              <a:rPr lang="de-DE" sz="3600" b="1" dirty="0"/>
              <a:t>Technologie nach Maß: </a:t>
            </a:r>
            <a:br>
              <a:rPr lang="de-DE" sz="3600" b="1" dirty="0"/>
            </a:br>
            <a:r>
              <a:rPr lang="de-DE" sz="3600" b="1" dirty="0"/>
              <a:t>VR für den Raum, AR für den Schreibtisch</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10" name="Grafik 9">
            <a:extLst>
              <a:ext uri="{FF2B5EF4-FFF2-40B4-BE49-F238E27FC236}">
                <a16:creationId xmlns:a16="http://schemas.microsoft.com/office/drawing/2014/main" id="{C3092437-8EB1-4B6A-A4CE-5B62C83E3757}"/>
              </a:ext>
            </a:extLst>
          </p:cNvPr>
          <p:cNvPicPr>
            <a:picLocks noChangeAspect="1"/>
          </p:cNvPicPr>
          <p:nvPr/>
        </p:nvPicPr>
        <p:blipFill rotWithShape="1">
          <a:blip r:embed="rId2">
            <a:extLst>
              <a:ext uri="{28A0092B-C50C-407E-A947-70E740481C1C}">
                <a14:useLocalDpi xmlns:a14="http://schemas.microsoft.com/office/drawing/2010/main" val="0"/>
              </a:ext>
            </a:extLst>
          </a:blip>
          <a:srcRect l="2768" t="14445" r="3035"/>
          <a:stretch/>
        </p:blipFill>
        <p:spPr>
          <a:xfrm>
            <a:off x="1670049" y="1812936"/>
            <a:ext cx="8636001" cy="4412137"/>
          </a:xfrm>
          <a:prstGeom prst="rect">
            <a:avLst/>
          </a:prstGeom>
        </p:spPr>
      </p:pic>
      <p:sp>
        <p:nvSpPr>
          <p:cNvPr id="16" name="Textfeld 15">
            <a:extLst>
              <a:ext uri="{FF2B5EF4-FFF2-40B4-BE49-F238E27FC236}">
                <a16:creationId xmlns:a16="http://schemas.microsoft.com/office/drawing/2014/main" id="{98BF5411-2CF7-40F4-A186-56D1FCD0D3D4}"/>
              </a:ext>
            </a:extLst>
          </p:cNvPr>
          <p:cNvSpPr txBox="1"/>
          <p:nvPr/>
        </p:nvSpPr>
        <p:spPr>
          <a:xfrm>
            <a:off x="5399879" y="2214438"/>
            <a:ext cx="1233489" cy="830997"/>
          </a:xfrm>
          <a:prstGeom prst="rect">
            <a:avLst/>
          </a:prstGeom>
          <a:noFill/>
        </p:spPr>
        <p:txBody>
          <a:bodyPr wrap="square" rtlCol="0">
            <a:spAutoFit/>
          </a:bodyPr>
          <a:lstStyle/>
          <a:p>
            <a:pPr algn="ctr"/>
            <a:r>
              <a:rPr lang="de-DE" sz="1200" b="1" dirty="0">
                <a:solidFill>
                  <a:schemeClr val="bg1"/>
                </a:solidFill>
              </a:rPr>
              <a:t>Die Art des IT-Berufes bestimmt die Technologie</a:t>
            </a:r>
            <a:endParaRPr lang="de-DE" sz="1000" dirty="0">
              <a:solidFill>
                <a:schemeClr val="bg1"/>
              </a:solidFill>
            </a:endParaRPr>
          </a:p>
        </p:txBody>
      </p:sp>
      <p:sp>
        <p:nvSpPr>
          <p:cNvPr id="17" name="Textfeld 16">
            <a:extLst>
              <a:ext uri="{FF2B5EF4-FFF2-40B4-BE49-F238E27FC236}">
                <a16:creationId xmlns:a16="http://schemas.microsoft.com/office/drawing/2014/main" id="{4977F558-88DB-49D4-9268-3DE851438229}"/>
              </a:ext>
            </a:extLst>
          </p:cNvPr>
          <p:cNvSpPr txBox="1"/>
          <p:nvPr/>
        </p:nvSpPr>
        <p:spPr>
          <a:xfrm>
            <a:off x="2143685" y="2028314"/>
            <a:ext cx="2304490" cy="646331"/>
          </a:xfrm>
          <a:prstGeom prst="rect">
            <a:avLst/>
          </a:prstGeom>
          <a:noFill/>
        </p:spPr>
        <p:txBody>
          <a:bodyPr wrap="square" rtlCol="0">
            <a:spAutoFit/>
          </a:bodyPr>
          <a:lstStyle/>
          <a:p>
            <a:pPr algn="ctr"/>
            <a:r>
              <a:rPr lang="de-DE" sz="2000" b="1" dirty="0">
                <a:solidFill>
                  <a:schemeClr val="bg1"/>
                </a:solidFill>
              </a:rPr>
              <a:t>Virtual Reality</a:t>
            </a:r>
          </a:p>
          <a:p>
            <a:pPr algn="ctr"/>
            <a:r>
              <a:rPr lang="de-DE" sz="1600" dirty="0">
                <a:solidFill>
                  <a:schemeClr val="bg1"/>
                </a:solidFill>
              </a:rPr>
              <a:t>(Vollständige Immersion)</a:t>
            </a:r>
            <a:endParaRPr lang="de-DE" sz="1400" dirty="0">
              <a:solidFill>
                <a:schemeClr val="bg1"/>
              </a:solidFill>
            </a:endParaRPr>
          </a:p>
        </p:txBody>
      </p:sp>
      <p:sp>
        <p:nvSpPr>
          <p:cNvPr id="18" name="Textfeld 17">
            <a:extLst>
              <a:ext uri="{FF2B5EF4-FFF2-40B4-BE49-F238E27FC236}">
                <a16:creationId xmlns:a16="http://schemas.microsoft.com/office/drawing/2014/main" id="{C5764D8A-3778-4290-ABC0-9D39EB45C04B}"/>
              </a:ext>
            </a:extLst>
          </p:cNvPr>
          <p:cNvSpPr txBox="1"/>
          <p:nvPr/>
        </p:nvSpPr>
        <p:spPr>
          <a:xfrm>
            <a:off x="7508872" y="2031230"/>
            <a:ext cx="2524683" cy="646331"/>
          </a:xfrm>
          <a:prstGeom prst="rect">
            <a:avLst/>
          </a:prstGeom>
          <a:noFill/>
        </p:spPr>
        <p:txBody>
          <a:bodyPr wrap="square" rtlCol="0">
            <a:spAutoFit/>
          </a:bodyPr>
          <a:lstStyle/>
          <a:p>
            <a:pPr algn="ctr"/>
            <a:r>
              <a:rPr lang="de-DE" sz="2000" b="1" dirty="0" err="1">
                <a:solidFill>
                  <a:srgbClr val="F4755D"/>
                </a:solidFill>
              </a:rPr>
              <a:t>Augmented</a:t>
            </a:r>
            <a:r>
              <a:rPr lang="de-DE" sz="2000" b="1" dirty="0">
                <a:solidFill>
                  <a:srgbClr val="F4755D"/>
                </a:solidFill>
              </a:rPr>
              <a:t> Reality</a:t>
            </a:r>
          </a:p>
          <a:p>
            <a:pPr algn="ctr"/>
            <a:r>
              <a:rPr lang="de-DE" sz="1600" dirty="0">
                <a:solidFill>
                  <a:schemeClr val="bg1"/>
                </a:solidFill>
              </a:rPr>
              <a:t>(Erweiterte Realität)</a:t>
            </a:r>
            <a:endParaRPr lang="de-DE" sz="1400" dirty="0">
              <a:solidFill>
                <a:schemeClr val="bg1"/>
              </a:solidFill>
            </a:endParaRPr>
          </a:p>
        </p:txBody>
      </p:sp>
      <p:sp>
        <p:nvSpPr>
          <p:cNvPr id="19" name="Textfeld 18">
            <a:extLst>
              <a:ext uri="{FF2B5EF4-FFF2-40B4-BE49-F238E27FC236}">
                <a16:creationId xmlns:a16="http://schemas.microsoft.com/office/drawing/2014/main" id="{76E020C7-DA6A-4EA8-9887-A3FB013C7103}"/>
              </a:ext>
            </a:extLst>
          </p:cNvPr>
          <p:cNvSpPr txBox="1"/>
          <p:nvPr/>
        </p:nvSpPr>
        <p:spPr>
          <a:xfrm>
            <a:off x="1833842" y="4017049"/>
            <a:ext cx="2966758" cy="1815882"/>
          </a:xfrm>
          <a:prstGeom prst="rect">
            <a:avLst/>
          </a:prstGeom>
          <a:noFill/>
        </p:spPr>
        <p:txBody>
          <a:bodyPr wrap="square" rtlCol="0">
            <a:spAutoFit/>
          </a:bodyPr>
          <a:lstStyle/>
          <a:p>
            <a:r>
              <a:rPr lang="de-DE" sz="1400" b="1" dirty="0"/>
              <a:t>z.B. für physische, räumliche Arbeitsumgebung </a:t>
            </a:r>
            <a:br>
              <a:rPr lang="de-DE" sz="1400" b="1" dirty="0"/>
            </a:br>
            <a:endParaRPr lang="de-DE" sz="1400" b="1" dirty="0"/>
          </a:p>
          <a:p>
            <a:r>
              <a:rPr lang="de-DE" sz="1400" b="1" dirty="0"/>
              <a:t>Beispiel: </a:t>
            </a:r>
            <a:r>
              <a:rPr lang="de-DE" sz="1400" dirty="0"/>
              <a:t>Systemadministrator*in</a:t>
            </a:r>
          </a:p>
          <a:p>
            <a:r>
              <a:rPr lang="de-DE" sz="1400" b="1" dirty="0"/>
              <a:t>Warum? </a:t>
            </a:r>
            <a:r>
              <a:rPr lang="de-DE" sz="1400" dirty="0"/>
              <a:t>Serverräume, Verkabelungen und Hardwarekomponenten lassen sich räumlich besser darstellen – Schüler*innen sollten „vor Ort“ sein</a:t>
            </a:r>
            <a:endParaRPr lang="de-DE" sz="1200" dirty="0"/>
          </a:p>
        </p:txBody>
      </p:sp>
      <p:sp>
        <p:nvSpPr>
          <p:cNvPr id="20" name="Textfeld 19">
            <a:extLst>
              <a:ext uri="{FF2B5EF4-FFF2-40B4-BE49-F238E27FC236}">
                <a16:creationId xmlns:a16="http://schemas.microsoft.com/office/drawing/2014/main" id="{EEA5B565-5F15-4EF0-922E-05934AB777E5}"/>
              </a:ext>
            </a:extLst>
          </p:cNvPr>
          <p:cNvSpPr txBox="1"/>
          <p:nvPr/>
        </p:nvSpPr>
        <p:spPr>
          <a:xfrm>
            <a:off x="7205942" y="4017049"/>
            <a:ext cx="2966758" cy="2031325"/>
          </a:xfrm>
          <a:prstGeom prst="rect">
            <a:avLst/>
          </a:prstGeom>
          <a:noFill/>
        </p:spPr>
        <p:txBody>
          <a:bodyPr wrap="square" rtlCol="0">
            <a:spAutoFit/>
          </a:bodyPr>
          <a:lstStyle/>
          <a:p>
            <a:r>
              <a:rPr lang="de-DE" sz="1400" b="1" dirty="0"/>
              <a:t>z.B. für kommunikative, bildschirmbasierte Arbeitsumgebung</a:t>
            </a:r>
            <a:br>
              <a:rPr lang="de-DE" sz="1400" b="1" dirty="0"/>
            </a:br>
            <a:r>
              <a:rPr lang="de-DE" sz="1400" b="1" dirty="0"/>
              <a:t> </a:t>
            </a:r>
          </a:p>
          <a:p>
            <a:r>
              <a:rPr lang="de-DE" sz="1400" b="1" dirty="0"/>
              <a:t>Beispiel: </a:t>
            </a:r>
            <a:r>
              <a:rPr lang="de-DE" sz="1400" dirty="0"/>
              <a:t>Helpdesk-Operator, Entwickler*in</a:t>
            </a:r>
          </a:p>
          <a:p>
            <a:r>
              <a:rPr lang="de-DE" sz="1400" b="1" dirty="0"/>
              <a:t>Warum? </a:t>
            </a:r>
            <a:r>
              <a:rPr lang="de-DE" sz="1400" dirty="0"/>
              <a:t>Arbeit findet am echten Schreibtisch statt, Digitale Elemente können die reale Umgebung eingeblendet werden.</a:t>
            </a:r>
            <a:endParaRPr lang="de-DE" sz="1200" dirty="0"/>
          </a:p>
        </p:txBody>
      </p:sp>
    </p:spTree>
    <p:extLst>
      <p:ext uri="{BB962C8B-B14F-4D97-AF65-F5344CB8AC3E}">
        <p14:creationId xmlns:p14="http://schemas.microsoft.com/office/powerpoint/2010/main" val="322596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6"/>
            <a:ext cx="10013044" cy="872034"/>
          </a:xfrm>
        </p:spPr>
        <p:txBody>
          <a:bodyPr/>
          <a:lstStyle/>
          <a:p>
            <a:r>
              <a:rPr lang="de-DE" sz="3600" b="1" dirty="0"/>
              <a:t>Beispielszenario 1: Systemadministrator*in im virtuellen Serverraum</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11" name="Grafik 10">
            <a:extLst>
              <a:ext uri="{FF2B5EF4-FFF2-40B4-BE49-F238E27FC236}">
                <a16:creationId xmlns:a16="http://schemas.microsoft.com/office/drawing/2014/main" id="{BCD634AC-01F8-48E0-845E-2AD7D3C6908F}"/>
              </a:ext>
            </a:extLst>
          </p:cNvPr>
          <p:cNvPicPr>
            <a:picLocks noChangeAspect="1"/>
          </p:cNvPicPr>
          <p:nvPr/>
        </p:nvPicPr>
        <p:blipFill rotWithShape="1">
          <a:blip r:embed="rId2">
            <a:extLst>
              <a:ext uri="{28A0092B-C50C-407E-A947-70E740481C1C}">
                <a14:useLocalDpi xmlns:a14="http://schemas.microsoft.com/office/drawing/2010/main" val="0"/>
              </a:ext>
            </a:extLst>
          </a:blip>
          <a:srcRect l="1697" t="16191" r="1964" b="3650"/>
          <a:stretch/>
        </p:blipFill>
        <p:spPr>
          <a:xfrm>
            <a:off x="1414236" y="1616325"/>
            <a:ext cx="9469665" cy="4432049"/>
          </a:xfrm>
          <a:prstGeom prst="rect">
            <a:avLst/>
          </a:prstGeom>
        </p:spPr>
      </p:pic>
      <p:sp>
        <p:nvSpPr>
          <p:cNvPr id="12" name="Textfeld 11">
            <a:extLst>
              <a:ext uri="{FF2B5EF4-FFF2-40B4-BE49-F238E27FC236}">
                <a16:creationId xmlns:a16="http://schemas.microsoft.com/office/drawing/2014/main" id="{C28D4629-7A3A-4644-B161-6F192B10F373}"/>
              </a:ext>
            </a:extLst>
          </p:cNvPr>
          <p:cNvSpPr txBox="1"/>
          <p:nvPr/>
        </p:nvSpPr>
        <p:spPr>
          <a:xfrm>
            <a:off x="7077075" y="1681660"/>
            <a:ext cx="3700689" cy="3539430"/>
          </a:xfrm>
          <a:prstGeom prst="rect">
            <a:avLst/>
          </a:prstGeom>
          <a:noFill/>
        </p:spPr>
        <p:txBody>
          <a:bodyPr wrap="square" rtlCol="0">
            <a:spAutoFit/>
          </a:bodyPr>
          <a:lstStyle/>
          <a:p>
            <a:r>
              <a:rPr lang="de-DE" sz="1400" b="1" dirty="0"/>
              <a:t>Die VR-Mission: </a:t>
            </a:r>
            <a:br>
              <a:rPr lang="de-DE" sz="1400" b="1" dirty="0"/>
            </a:br>
            <a:r>
              <a:rPr lang="de-DE" sz="1400" b="1" dirty="0"/>
              <a:t>„Ein typischer Tag im Serverraum“</a:t>
            </a:r>
          </a:p>
          <a:p>
            <a:pPr marL="342900" indent="-342900">
              <a:buFont typeface="Arial" panose="020B0604020202020204" pitchFamily="34" charset="0"/>
              <a:buChar char="•"/>
            </a:pPr>
            <a:r>
              <a:rPr lang="de-DE" sz="1400" b="1" dirty="0"/>
              <a:t>Die Ausgangslage:</a:t>
            </a:r>
            <a:br>
              <a:rPr lang="de-DE" sz="1400" dirty="0"/>
            </a:br>
            <a:r>
              <a:rPr lang="de-DE" sz="1400" dirty="0"/>
              <a:t>Das interne Netzwerk eines mittelständischen Unternehmens ist ausgefallen.</a:t>
            </a:r>
          </a:p>
          <a:p>
            <a:pPr marL="342900" indent="-342900">
              <a:buFont typeface="Arial" panose="020B0604020202020204" pitchFamily="34" charset="0"/>
              <a:buChar char="•"/>
            </a:pPr>
            <a:r>
              <a:rPr lang="de-DE" sz="1400" b="1" dirty="0"/>
              <a:t>Das Erlebnis:</a:t>
            </a:r>
            <a:br>
              <a:rPr lang="de-DE" sz="1400" dirty="0"/>
            </a:br>
            <a:r>
              <a:rPr lang="de-DE" sz="1400" dirty="0"/>
              <a:t>Die Schüler*innen stehen in einem Serverraum. Sie hören das Surren der Ventilatoren und sehen blau-weiße LED-Signale.</a:t>
            </a:r>
          </a:p>
          <a:p>
            <a:pPr marL="342900" indent="-342900">
              <a:buFont typeface="Arial" panose="020B0604020202020204" pitchFamily="34" charset="0"/>
              <a:buChar char="•"/>
            </a:pPr>
            <a:r>
              <a:rPr lang="de-DE" sz="1400" b="1" dirty="0"/>
              <a:t>Die Aufgabe:</a:t>
            </a:r>
            <a:br>
              <a:rPr lang="de-DE" sz="1400" dirty="0"/>
            </a:br>
            <a:r>
              <a:rPr lang="de-DE" sz="1400" dirty="0"/>
              <a:t>Den Fehler lokalisieren, eine defekte Festplatte physisch aus dem Rack ziehen, eine neue einsetzen und den Neustart am virtuellen Monitor überwachen.</a:t>
            </a:r>
          </a:p>
        </p:txBody>
      </p:sp>
      <p:sp>
        <p:nvSpPr>
          <p:cNvPr id="13" name="Textfeld 12">
            <a:extLst>
              <a:ext uri="{FF2B5EF4-FFF2-40B4-BE49-F238E27FC236}">
                <a16:creationId xmlns:a16="http://schemas.microsoft.com/office/drawing/2014/main" id="{EAA0034B-B2E2-4053-8FE4-20E3F62ECB48}"/>
              </a:ext>
            </a:extLst>
          </p:cNvPr>
          <p:cNvSpPr txBox="1"/>
          <p:nvPr/>
        </p:nvSpPr>
        <p:spPr>
          <a:xfrm>
            <a:off x="7337426" y="5113567"/>
            <a:ext cx="3700690" cy="584775"/>
          </a:xfrm>
          <a:prstGeom prst="rect">
            <a:avLst/>
          </a:prstGeom>
          <a:noFill/>
        </p:spPr>
        <p:txBody>
          <a:bodyPr wrap="square" rtlCol="0">
            <a:spAutoFit/>
          </a:bodyPr>
          <a:lstStyle/>
          <a:p>
            <a:r>
              <a:rPr lang="de-DE" sz="1600" b="1" dirty="0"/>
              <a:t>Gelernte Skills: </a:t>
            </a:r>
            <a:r>
              <a:rPr lang="de-AT" sz="1600" dirty="0"/>
              <a:t>Logisches Denken, Fehlerbehebung, Systemverständnis</a:t>
            </a:r>
            <a:endParaRPr lang="de-DE" sz="1600" dirty="0"/>
          </a:p>
        </p:txBody>
      </p:sp>
    </p:spTree>
    <p:extLst>
      <p:ext uri="{BB962C8B-B14F-4D97-AF65-F5344CB8AC3E}">
        <p14:creationId xmlns:p14="http://schemas.microsoft.com/office/powerpoint/2010/main" val="27593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6"/>
            <a:ext cx="10013044" cy="872034"/>
          </a:xfrm>
        </p:spPr>
        <p:txBody>
          <a:bodyPr/>
          <a:lstStyle/>
          <a:p>
            <a:r>
              <a:rPr lang="de-DE" sz="3600" b="1" dirty="0"/>
              <a:t>Beispielszenario 2: Helpdesk &amp; Development direkt am echten Schreibtisch</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9" name="Grafik 8">
            <a:extLst>
              <a:ext uri="{FF2B5EF4-FFF2-40B4-BE49-F238E27FC236}">
                <a16:creationId xmlns:a16="http://schemas.microsoft.com/office/drawing/2014/main" id="{4E836DBF-A1D8-45DD-88CC-E6BB2A2C7CF2}"/>
              </a:ext>
            </a:extLst>
          </p:cNvPr>
          <p:cNvPicPr>
            <a:picLocks noChangeAspect="1"/>
          </p:cNvPicPr>
          <p:nvPr/>
        </p:nvPicPr>
        <p:blipFill rotWithShape="1">
          <a:blip r:embed="rId2">
            <a:extLst>
              <a:ext uri="{28A0092B-C50C-407E-A947-70E740481C1C}">
                <a14:useLocalDpi xmlns:a14="http://schemas.microsoft.com/office/drawing/2010/main" val="0"/>
              </a:ext>
            </a:extLst>
          </a:blip>
          <a:srcRect l="2344" t="23958" r="2735"/>
          <a:stretch/>
        </p:blipFill>
        <p:spPr>
          <a:xfrm>
            <a:off x="1129680" y="1681660"/>
            <a:ext cx="10191463" cy="4592449"/>
          </a:xfrm>
          <a:prstGeom prst="rect">
            <a:avLst/>
          </a:prstGeom>
        </p:spPr>
      </p:pic>
      <p:sp>
        <p:nvSpPr>
          <p:cNvPr id="10" name="Textfeld 9">
            <a:extLst>
              <a:ext uri="{FF2B5EF4-FFF2-40B4-BE49-F238E27FC236}">
                <a16:creationId xmlns:a16="http://schemas.microsoft.com/office/drawing/2014/main" id="{45035B89-749B-4681-80EA-B386EDB4D876}"/>
              </a:ext>
            </a:extLst>
          </p:cNvPr>
          <p:cNvSpPr txBox="1"/>
          <p:nvPr/>
        </p:nvSpPr>
        <p:spPr>
          <a:xfrm>
            <a:off x="6883613" y="1849870"/>
            <a:ext cx="4346362" cy="3093154"/>
          </a:xfrm>
          <a:prstGeom prst="rect">
            <a:avLst/>
          </a:prstGeom>
          <a:noFill/>
        </p:spPr>
        <p:txBody>
          <a:bodyPr wrap="square" rtlCol="0">
            <a:spAutoFit/>
          </a:bodyPr>
          <a:lstStyle/>
          <a:p>
            <a:r>
              <a:rPr lang="de-DE" sz="1500" b="1" dirty="0"/>
              <a:t>Die AR-Mission: </a:t>
            </a:r>
            <a:br>
              <a:rPr lang="de-DE" sz="1500" b="1" dirty="0"/>
            </a:br>
            <a:r>
              <a:rPr lang="de-DE" sz="1500" b="1" dirty="0"/>
              <a:t>„Hotline – Du bist der Kundendienst“</a:t>
            </a:r>
          </a:p>
          <a:p>
            <a:pPr marL="342900" indent="-342900">
              <a:buFont typeface="Arial" panose="020B0604020202020204" pitchFamily="34" charset="0"/>
              <a:buChar char="•"/>
            </a:pPr>
            <a:r>
              <a:rPr lang="de-DE" sz="1500" b="1" dirty="0"/>
              <a:t>Die Ausgangslage:</a:t>
            </a:r>
            <a:br>
              <a:rPr lang="de-DE" sz="1500" dirty="0"/>
            </a:br>
            <a:r>
              <a:rPr lang="de-DE" sz="1500" dirty="0"/>
              <a:t>Ein scheinbar normaler Arbeitstag am Schreibtisch</a:t>
            </a:r>
          </a:p>
          <a:p>
            <a:pPr marL="342900" indent="-342900">
              <a:buFont typeface="Arial" panose="020B0604020202020204" pitchFamily="34" charset="0"/>
              <a:buChar char="•"/>
            </a:pPr>
            <a:r>
              <a:rPr lang="de-DE" sz="1500" b="1" dirty="0"/>
              <a:t>Das Erlebnis:</a:t>
            </a:r>
            <a:br>
              <a:rPr lang="de-DE" sz="1500" dirty="0"/>
            </a:br>
            <a:r>
              <a:rPr lang="de-DE" sz="1500" dirty="0"/>
              <a:t>Durch Tablet oder Smartphone erscheinen Virtuelle Arbeitswerkzeuge in der realen Umgebung</a:t>
            </a:r>
          </a:p>
          <a:p>
            <a:pPr marL="342900" indent="-342900">
              <a:buFont typeface="Arial" panose="020B0604020202020204" pitchFamily="34" charset="0"/>
              <a:buChar char="•"/>
            </a:pPr>
            <a:r>
              <a:rPr lang="de-DE" sz="1500" b="1" dirty="0"/>
              <a:t>Die Aufgabe:</a:t>
            </a:r>
            <a:br>
              <a:rPr lang="de-DE" sz="1500" dirty="0"/>
            </a:br>
            <a:r>
              <a:rPr lang="de-DE" sz="1500" dirty="0"/>
              <a:t>Eingehende Fehlermeldungen analysieren, Prioritäten setzen und den Ausfall de Servers managen</a:t>
            </a:r>
          </a:p>
        </p:txBody>
      </p:sp>
      <p:sp>
        <p:nvSpPr>
          <p:cNvPr id="14" name="Textfeld 13">
            <a:extLst>
              <a:ext uri="{FF2B5EF4-FFF2-40B4-BE49-F238E27FC236}">
                <a16:creationId xmlns:a16="http://schemas.microsoft.com/office/drawing/2014/main" id="{8903F7E5-BEC4-4FCD-93EE-8791B8B02288}"/>
              </a:ext>
            </a:extLst>
          </p:cNvPr>
          <p:cNvSpPr txBox="1"/>
          <p:nvPr/>
        </p:nvSpPr>
        <p:spPr>
          <a:xfrm>
            <a:off x="7137400" y="4883952"/>
            <a:ext cx="3676864" cy="584775"/>
          </a:xfrm>
          <a:prstGeom prst="rect">
            <a:avLst/>
          </a:prstGeom>
          <a:noFill/>
        </p:spPr>
        <p:txBody>
          <a:bodyPr wrap="square" rtlCol="0">
            <a:spAutoFit/>
          </a:bodyPr>
          <a:lstStyle/>
          <a:p>
            <a:r>
              <a:rPr lang="de-DE" sz="1600" b="1" dirty="0"/>
              <a:t>Gelernte Skills: </a:t>
            </a:r>
            <a:r>
              <a:rPr lang="de-AT" sz="1600" dirty="0"/>
              <a:t>Kommunikation, digitales Werkzeug-Handling, Priorisierung</a:t>
            </a:r>
            <a:endParaRPr lang="de-DE" sz="1600" dirty="0"/>
          </a:p>
        </p:txBody>
      </p:sp>
    </p:spTree>
    <p:extLst>
      <p:ext uri="{BB962C8B-B14F-4D97-AF65-F5344CB8AC3E}">
        <p14:creationId xmlns:p14="http://schemas.microsoft.com/office/powerpoint/2010/main" val="189103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100" y="771257"/>
            <a:ext cx="10013044" cy="436017"/>
          </a:xfrm>
        </p:spPr>
        <p:txBody>
          <a:bodyPr/>
          <a:lstStyle/>
          <a:p>
            <a:r>
              <a:rPr lang="de-DE" sz="3600" b="1" dirty="0"/>
              <a:t>45-Minuten Unterrichtsblock: Berufe in VR Erleben</a:t>
            </a:r>
            <a:endParaRPr lang="de-AT" sz="3600" b="1" dirty="0"/>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VR in der Berufsorientierung</a:t>
            </a:r>
          </a:p>
        </p:txBody>
      </p:sp>
      <p:pic>
        <p:nvPicPr>
          <p:cNvPr id="11" name="Grafik 10">
            <a:extLst>
              <a:ext uri="{FF2B5EF4-FFF2-40B4-BE49-F238E27FC236}">
                <a16:creationId xmlns:a16="http://schemas.microsoft.com/office/drawing/2014/main" id="{268AC56B-43CF-438C-BAA2-D998BC6E279F}"/>
              </a:ext>
            </a:extLst>
          </p:cNvPr>
          <p:cNvPicPr>
            <a:picLocks noChangeAspect="1"/>
          </p:cNvPicPr>
          <p:nvPr/>
        </p:nvPicPr>
        <p:blipFill rotWithShape="1">
          <a:blip r:embed="rId3">
            <a:clrChange>
              <a:clrFrom>
                <a:srgbClr val="F4F1EA"/>
              </a:clrFrom>
              <a:clrTo>
                <a:srgbClr val="F4F1EA">
                  <a:alpha val="0"/>
                </a:srgbClr>
              </a:clrTo>
            </a:clrChange>
            <a:extLst>
              <a:ext uri="{28A0092B-C50C-407E-A947-70E740481C1C}">
                <a14:useLocalDpi xmlns:a14="http://schemas.microsoft.com/office/drawing/2010/main" val="0"/>
              </a:ext>
            </a:extLst>
          </a:blip>
          <a:srcRect l="2947" t="27936" r="3125"/>
          <a:stretch/>
        </p:blipFill>
        <p:spPr>
          <a:xfrm>
            <a:off x="1183820" y="1836693"/>
            <a:ext cx="9608459" cy="4146616"/>
          </a:xfrm>
          <a:prstGeom prst="rect">
            <a:avLst/>
          </a:prstGeom>
        </p:spPr>
      </p:pic>
      <p:sp>
        <p:nvSpPr>
          <p:cNvPr id="12" name="Textfeld 11">
            <a:extLst>
              <a:ext uri="{FF2B5EF4-FFF2-40B4-BE49-F238E27FC236}">
                <a16:creationId xmlns:a16="http://schemas.microsoft.com/office/drawing/2014/main" id="{DFF3AC74-2B22-4E11-9F53-6C45B9E39BE6}"/>
              </a:ext>
            </a:extLst>
          </p:cNvPr>
          <p:cNvSpPr txBox="1"/>
          <p:nvPr/>
        </p:nvSpPr>
        <p:spPr>
          <a:xfrm>
            <a:off x="-247335" y="1215803"/>
            <a:ext cx="4419600" cy="830997"/>
          </a:xfrm>
          <a:prstGeom prst="rect">
            <a:avLst/>
          </a:prstGeom>
          <a:noFill/>
        </p:spPr>
        <p:txBody>
          <a:bodyPr wrap="square" rtlCol="0">
            <a:spAutoFit/>
          </a:bodyPr>
          <a:lstStyle/>
          <a:p>
            <a:pPr algn="ctr"/>
            <a:r>
              <a:rPr lang="de-DE" sz="2400" b="1" dirty="0"/>
              <a:t>Schritt 1: Vorbereitung </a:t>
            </a:r>
            <a:br>
              <a:rPr lang="de-DE" sz="2400" b="1" dirty="0"/>
            </a:br>
            <a:r>
              <a:rPr lang="de-DE" sz="2400" b="1" dirty="0"/>
              <a:t>(10 Minuten)</a:t>
            </a:r>
            <a:endParaRPr lang="de-DE" dirty="0"/>
          </a:p>
        </p:txBody>
      </p:sp>
      <p:sp>
        <p:nvSpPr>
          <p:cNvPr id="13" name="Textfeld 12">
            <a:extLst>
              <a:ext uri="{FF2B5EF4-FFF2-40B4-BE49-F238E27FC236}">
                <a16:creationId xmlns:a16="http://schemas.microsoft.com/office/drawing/2014/main" id="{1098C31F-0D60-435C-8E4B-FD9B87B5EB57}"/>
              </a:ext>
            </a:extLst>
          </p:cNvPr>
          <p:cNvSpPr txBox="1"/>
          <p:nvPr/>
        </p:nvSpPr>
        <p:spPr>
          <a:xfrm>
            <a:off x="1399721" y="3334141"/>
            <a:ext cx="2772544" cy="1415772"/>
          </a:xfrm>
          <a:prstGeom prst="rect">
            <a:avLst/>
          </a:prstGeom>
          <a:noFill/>
        </p:spPr>
        <p:txBody>
          <a:bodyPr wrap="square" rtlCol="0">
            <a:spAutoFit/>
          </a:bodyPr>
          <a:lstStyle/>
          <a:p>
            <a:pPr marL="342900" indent="-342900">
              <a:buFont typeface="Arial" panose="020B0604020202020204" pitchFamily="34" charset="0"/>
              <a:buChar char="•"/>
            </a:pPr>
            <a:r>
              <a:rPr lang="de-DE" dirty="0"/>
              <a:t>Erklären des Ablaufes</a:t>
            </a:r>
          </a:p>
          <a:p>
            <a:pPr marL="342900" indent="-342900">
              <a:buFont typeface="Arial" panose="020B0604020202020204" pitchFamily="34" charset="0"/>
              <a:buChar char="•"/>
            </a:pPr>
            <a:r>
              <a:rPr lang="de-DE" dirty="0"/>
              <a:t>Einrichten der Brillen</a:t>
            </a:r>
          </a:p>
          <a:p>
            <a:pPr marL="342900" indent="-342900">
              <a:buFont typeface="Arial" panose="020B0604020202020204" pitchFamily="34" charset="0"/>
              <a:buChar char="•"/>
            </a:pPr>
            <a:r>
              <a:rPr lang="de-DE" dirty="0"/>
              <a:t>Festlegen von Fragen</a:t>
            </a:r>
          </a:p>
          <a:p>
            <a:pPr marL="800100" lvl="1" indent="-342900">
              <a:buFont typeface="Arial" panose="020B0604020202020204" pitchFamily="34" charset="0"/>
              <a:buChar char="•"/>
            </a:pPr>
            <a:r>
              <a:rPr lang="de-DE" sz="1600" dirty="0"/>
              <a:t>z.B. Arbeitsort, Abläufe, …</a:t>
            </a:r>
          </a:p>
        </p:txBody>
      </p:sp>
      <p:sp>
        <p:nvSpPr>
          <p:cNvPr id="15" name="Textfeld 14">
            <a:extLst>
              <a:ext uri="{FF2B5EF4-FFF2-40B4-BE49-F238E27FC236}">
                <a16:creationId xmlns:a16="http://schemas.microsoft.com/office/drawing/2014/main" id="{4192B8F1-594B-4969-B019-91465508C18D}"/>
              </a:ext>
            </a:extLst>
          </p:cNvPr>
          <p:cNvSpPr txBox="1"/>
          <p:nvPr/>
        </p:nvSpPr>
        <p:spPr>
          <a:xfrm>
            <a:off x="4538301" y="3087517"/>
            <a:ext cx="3381848"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a:t>3 Berufe auswählen</a:t>
            </a:r>
          </a:p>
          <a:p>
            <a:pPr marL="342900" indent="-342900">
              <a:buFont typeface="Arial" panose="020B0604020202020204" pitchFamily="34" charset="0"/>
              <a:buChar char="•"/>
            </a:pPr>
            <a:r>
              <a:rPr lang="de-DE" sz="2400" dirty="0"/>
              <a:t>Fragen „im Kopf“ beantworten</a:t>
            </a:r>
            <a:endParaRPr lang="de-DE" sz="2000" dirty="0"/>
          </a:p>
        </p:txBody>
      </p:sp>
      <p:sp>
        <p:nvSpPr>
          <p:cNvPr id="16" name="Rechteck 15">
            <a:extLst>
              <a:ext uri="{FF2B5EF4-FFF2-40B4-BE49-F238E27FC236}">
                <a16:creationId xmlns:a16="http://schemas.microsoft.com/office/drawing/2014/main" id="{40B5B296-E217-4973-B925-19221979F0E8}"/>
              </a:ext>
            </a:extLst>
          </p:cNvPr>
          <p:cNvSpPr/>
          <p:nvPr/>
        </p:nvSpPr>
        <p:spPr>
          <a:xfrm>
            <a:off x="4415325" y="4240241"/>
            <a:ext cx="3183845" cy="15502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id="{B14201A3-0DC9-417D-B8B7-7C6E222D729B}"/>
              </a:ext>
            </a:extLst>
          </p:cNvPr>
          <p:cNvSpPr txBox="1"/>
          <p:nvPr/>
        </p:nvSpPr>
        <p:spPr>
          <a:xfrm>
            <a:off x="8043125" y="3087517"/>
            <a:ext cx="2509797" cy="1631216"/>
          </a:xfrm>
          <a:prstGeom prst="rect">
            <a:avLst/>
          </a:prstGeom>
          <a:noFill/>
        </p:spPr>
        <p:txBody>
          <a:bodyPr wrap="square" rtlCol="0">
            <a:spAutoFit/>
          </a:bodyPr>
          <a:lstStyle/>
          <a:p>
            <a:pPr marL="342900" indent="-342900">
              <a:buFont typeface="Arial" panose="020B0604020202020204" pitchFamily="34" charset="0"/>
              <a:buChar char="•"/>
            </a:pPr>
            <a:r>
              <a:rPr lang="de-DE" dirty="0"/>
              <a:t>Gemeinsames Besprechen</a:t>
            </a:r>
          </a:p>
          <a:p>
            <a:pPr marL="342900" indent="-342900">
              <a:buFont typeface="Arial" panose="020B0604020202020204" pitchFamily="34" charset="0"/>
              <a:buChar char="•"/>
            </a:pPr>
            <a:r>
              <a:rPr lang="de-DE" sz="1600" dirty="0"/>
              <a:t>„Was hat mich überrascht?“</a:t>
            </a:r>
          </a:p>
          <a:p>
            <a:pPr marL="342900" indent="-342900">
              <a:buFont typeface="Arial" panose="020B0604020202020204" pitchFamily="34" charset="0"/>
              <a:buChar char="•"/>
            </a:pPr>
            <a:r>
              <a:rPr lang="de-DE" sz="1600" dirty="0"/>
              <a:t>„Habe ich mir den Beruf so vorgestellt?“</a:t>
            </a:r>
            <a:endParaRPr lang="de-DE" sz="1400" dirty="0"/>
          </a:p>
        </p:txBody>
      </p:sp>
      <p:sp>
        <p:nvSpPr>
          <p:cNvPr id="18" name="Textfeld 17">
            <a:extLst>
              <a:ext uri="{FF2B5EF4-FFF2-40B4-BE49-F238E27FC236}">
                <a16:creationId xmlns:a16="http://schemas.microsoft.com/office/drawing/2014/main" id="{EF431D27-E7FB-4FEE-801C-19848C0D7C59}"/>
              </a:ext>
            </a:extLst>
          </p:cNvPr>
          <p:cNvSpPr txBox="1"/>
          <p:nvPr/>
        </p:nvSpPr>
        <p:spPr>
          <a:xfrm>
            <a:off x="3842802" y="1236467"/>
            <a:ext cx="4077347" cy="830997"/>
          </a:xfrm>
          <a:prstGeom prst="rect">
            <a:avLst/>
          </a:prstGeom>
          <a:noFill/>
        </p:spPr>
        <p:txBody>
          <a:bodyPr wrap="square" rtlCol="0">
            <a:spAutoFit/>
          </a:bodyPr>
          <a:lstStyle/>
          <a:p>
            <a:pPr algn="ctr"/>
            <a:r>
              <a:rPr lang="de-DE" sz="2400" b="1" dirty="0"/>
              <a:t>Schritt 2: Virtuelle Erkundung </a:t>
            </a:r>
            <a:br>
              <a:rPr lang="de-DE" sz="2400" b="1" dirty="0"/>
            </a:br>
            <a:r>
              <a:rPr lang="de-DE" sz="2400" b="1" dirty="0"/>
              <a:t>(25 Minuten)</a:t>
            </a:r>
            <a:endParaRPr lang="de-DE" sz="2400" dirty="0"/>
          </a:p>
        </p:txBody>
      </p:sp>
      <p:sp>
        <p:nvSpPr>
          <p:cNvPr id="19" name="Textfeld 18">
            <a:extLst>
              <a:ext uri="{FF2B5EF4-FFF2-40B4-BE49-F238E27FC236}">
                <a16:creationId xmlns:a16="http://schemas.microsoft.com/office/drawing/2014/main" id="{00723CAF-A4C6-4A84-B028-E9F386B0923A}"/>
              </a:ext>
            </a:extLst>
          </p:cNvPr>
          <p:cNvSpPr txBox="1"/>
          <p:nvPr/>
        </p:nvSpPr>
        <p:spPr>
          <a:xfrm>
            <a:off x="8166559" y="1234674"/>
            <a:ext cx="2625720" cy="830997"/>
          </a:xfrm>
          <a:prstGeom prst="rect">
            <a:avLst/>
          </a:prstGeom>
          <a:noFill/>
        </p:spPr>
        <p:txBody>
          <a:bodyPr wrap="square" rtlCol="0">
            <a:spAutoFit/>
          </a:bodyPr>
          <a:lstStyle/>
          <a:p>
            <a:pPr algn="ctr"/>
            <a:r>
              <a:rPr lang="de-DE" sz="2400" b="1" dirty="0"/>
              <a:t>Schritt 3: Reflexion</a:t>
            </a:r>
            <a:br>
              <a:rPr lang="de-DE" sz="2400" b="1" dirty="0"/>
            </a:br>
            <a:r>
              <a:rPr lang="de-DE" sz="2400" b="1" dirty="0"/>
              <a:t>(10 Minuten)</a:t>
            </a:r>
            <a:endParaRPr lang="de-DE" sz="2400" dirty="0"/>
          </a:p>
        </p:txBody>
      </p:sp>
    </p:spTree>
    <p:extLst>
      <p:ext uri="{BB962C8B-B14F-4D97-AF65-F5344CB8AC3E}">
        <p14:creationId xmlns:p14="http://schemas.microsoft.com/office/powerpoint/2010/main" val="14099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P spid="17" grpId="0"/>
      <p:bldP spid="18" grpId="0"/>
      <p:bldP spid="19" grpId="0"/>
    </p:bldLst>
  </p:timing>
</p:sld>
</file>

<file path=ppt/theme/theme1.xml><?xml version="1.0" encoding="utf-8"?>
<a:theme xmlns:a="http://schemas.openxmlformats.org/drawingml/2006/main" name="Office Theme">
  <a:themeElements>
    <a:clrScheme name="Interreg ATHU final">
      <a:dk1>
        <a:srgbClr val="1C1C1C"/>
      </a:dk1>
      <a:lt1>
        <a:srgbClr val="FFFFFF"/>
      </a:lt1>
      <a:dk2>
        <a:srgbClr val="44546A"/>
      </a:dk2>
      <a:lt2>
        <a:srgbClr val="E7E6E6"/>
      </a:lt2>
      <a:accent1>
        <a:srgbClr val="007D89"/>
      </a:accent1>
      <a:accent2>
        <a:srgbClr val="A3AD7E"/>
      </a:accent2>
      <a:accent3>
        <a:srgbClr val="EC643E"/>
      </a:accent3>
      <a:accent4>
        <a:srgbClr val="FFC000"/>
      </a:accent4>
      <a:accent5>
        <a:srgbClr val="DACFA5"/>
      </a:accent5>
      <a:accent6>
        <a:srgbClr val="EC9038"/>
      </a:accent6>
      <a:hlink>
        <a:srgbClr val="008BA7"/>
      </a:hlink>
      <a:folHlink>
        <a:srgbClr val="34719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444500" dist="127000" dir="5400000" algn="t" rotWithShape="0">
            <a:schemeClr val="bg2">
              <a:lumMod val="10000"/>
              <a:alpha val="1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a:latin typeface="Nunito Sans" pitchFamily="2" charset="77"/>
          </a:defRPr>
        </a:defPPr>
      </a:lstStyle>
    </a:txDef>
  </a:objectDefaults>
  <a:extraClrSchemeLst/>
  <a:custClrLst>
    <a:custClr name="BRUCKNER BLUE 1">
      <a:srgbClr val="347193"/>
    </a:custClr>
    <a:custClr name="BRUCKNER BLUE 2">
      <a:srgbClr val="A3B2C7"/>
    </a:custClr>
    <a:custClr name="BRUCKNER BLUE 3">
      <a:srgbClr val="D6DCE7"/>
    </a:custClr>
    <a:custClr name="BRUCKNER BLUE 4">
      <a:srgbClr val="F3F4F7"/>
    </a:custClr>
    <a:custClr name="BLAU-LANG BLUE 1">
      <a:srgbClr val="008BA7"/>
    </a:custClr>
    <a:custClr name="BLAU-LANG BLUE 2">
      <a:srgbClr val="9AC1D1"/>
    </a:custClr>
    <a:custClr name="BLAU-LANG BLUE 3">
      <a:srgbClr val="D4E3EB"/>
    </a:custClr>
    <a:custClr name="BLAU-LANG BLUE 4">
      <a:srgbClr val="F2F6FA"/>
    </a:custClr>
    <a:custClr name="BASELLI BLUE 1">
      <a:srgbClr val="A9D3D6"/>
    </a:custClr>
    <a:custClr name="BASELLI BLUE 2">
      <a:srgbClr val="D7EAEB"/>
    </a:custClr>
    <a:custClr name="BASELLI BLUE 3">
      <a:srgbClr val="EEF6F6"/>
    </a:custClr>
    <a:custClr name="BASELLI BLUE 4">
      <a:srgbClr val="F4FAFA"/>
    </a:custClr>
    <a:custClr name="OPPENHEIMER ORANGE 1">
      <a:srgbClr val="EC643E"/>
    </a:custClr>
    <a:custClr name="OPPENHEIMER ORANGE 2">
      <a:srgbClr val="F8B79A"/>
    </a:custClr>
    <a:custClr name="OPPENHEIMER ORANGE 3">
      <a:srgbClr val="FDE2D4"/>
    </a:custClr>
    <a:custClr name="OPPENHEIMER ORANGE 4">
      <a:srgbClr val="FFF7F1"/>
    </a:custClr>
    <a:custClr name="OLCSAI-KISS ORANGE 1">
      <a:srgbClr val="EC9039"/>
    </a:custClr>
    <a:custClr name="OLCSAI-KISS ORANGE 2">
      <a:srgbClr val="F7CA9E"/>
    </a:custClr>
    <a:custClr name="OLCSAI-KISS ORANGE 3">
      <a:srgbClr val="FCE8D5"/>
    </a:custClr>
    <a:custClr name="OLCSAI-KISS ORANGE 4">
      <a:srgbClr val="FEF9F2"/>
    </a:custClr>
    <a:custClr name="JANKOVICS YELLOW 1">
      <a:srgbClr val="F2BA4D"/>
    </a:custClr>
    <a:custClr name="JANKOVICS YELLOW 2">
      <a:srgbClr val="FBDDAC"/>
    </a:custClr>
    <a:custClr name="JANKOVICS YELLOW 3">
      <a:srgbClr val="FEF0DC"/>
    </a:custClr>
    <a:custClr name="JANKOVICS YELLOW 4">
      <a:srgbClr val="FFFBF4"/>
    </a:custClr>
    <a:custClr name="BEKSICS BEIGE 1">
      <a:srgbClr val="DACFA5"/>
    </a:custClr>
    <a:custClr name="BEKSICS BEIGE 2">
      <a:srgbClr val="ECE6D0"/>
    </a:custClr>
    <a:custClr name="BEKSICS BEIGE 3">
      <a:srgbClr val="F6F4EB"/>
    </a:custClr>
    <a:custClr name="BEKSICS BEIGE 4">
      <a:srgbClr val="FCFCF9"/>
    </a:custClr>
    <a:custClr name="HOFFMANN HUE 1">
      <a:srgbClr val="CBB399"/>
    </a:custClr>
    <a:custClr name="HOFFMANN HUE 2">
      <a:srgbClr val="E5D8CC"/>
    </a:custClr>
    <a:custClr name="HOFFMANN HUE 3">
      <a:srgbClr val="F3EDE8"/>
    </a:custClr>
    <a:custClr name="HOFFMANN HUE 4">
      <a:srgbClr val="FCFA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Interreg_ATHU</Template>
  <TotalTime>0</TotalTime>
  <Words>1042</Words>
  <Application>Microsoft Office PowerPoint</Application>
  <PresentationFormat>Szélesvásznú</PresentationFormat>
  <Paragraphs>128</Paragraphs>
  <Slides>12</Slides>
  <Notes>1</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Office Theme</vt:lpstr>
      <vt:lpstr>PowerPoint-bemutató</vt:lpstr>
      <vt:lpstr>Die „Generation Smartphone“ braucht tiefergreifende IT-Kompetenzen</vt:lpstr>
      <vt:lpstr>Immersion statt Theorie: Berufsorientierung wird zum Erlebnis</vt:lpstr>
      <vt:lpstr>Gründe warum VR das Klassenzimmer revolutioniert</vt:lpstr>
      <vt:lpstr>Handybrille oder echte VR? Ein Vergleich</vt:lpstr>
      <vt:lpstr>Technologie nach Maß:  VR für den Raum, AR für den Schreibtisch</vt:lpstr>
      <vt:lpstr>Beispielszenario 1: Systemadministrator*in im virtuellen Serverraum</vt:lpstr>
      <vt:lpstr>Beispielszenario 2: Helpdesk &amp; Development direkt am echten Schreibtisch</vt:lpstr>
      <vt:lpstr>45-Minuten Unterrichtsblock: Berufe in VR Erleben</vt:lpstr>
      <vt:lpstr>Erfolgsfaktoren aus der Praxis:  Grenzen setzen und begleiten</vt:lpstr>
      <vt:lpstr>Datenschutz &amp; Governance:  Sichere Rahmenbedingungen für Schulen</vt:lpstr>
      <vt:lpstr>Von der Spielerei zum Sprungbrett für IT-Karrieren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Permana Maliq</dc:creator>
  <cp:keywords/>
  <dc:description/>
  <cp:lastModifiedBy>Tim MAIER</cp:lastModifiedBy>
  <cp:revision>320</cp:revision>
  <dcterms:created xsi:type="dcterms:W3CDTF">2023-06-18T07:19:59Z</dcterms:created>
  <dcterms:modified xsi:type="dcterms:W3CDTF">2026-05-14T12:38:49Z</dcterms:modified>
  <cp:category/>
</cp:coreProperties>
</file>