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33"/>
  </p:notesMasterIdLst>
  <p:sldIdLst>
    <p:sldId id="454" r:id="rId2"/>
    <p:sldId id="462" r:id="rId3"/>
    <p:sldId id="463" r:id="rId4"/>
    <p:sldId id="464" r:id="rId5"/>
    <p:sldId id="466" r:id="rId6"/>
    <p:sldId id="465" r:id="rId7"/>
    <p:sldId id="467" r:id="rId8"/>
    <p:sldId id="468" r:id="rId9"/>
    <p:sldId id="469" r:id="rId10"/>
    <p:sldId id="470" r:id="rId11"/>
    <p:sldId id="471" r:id="rId12"/>
    <p:sldId id="472" r:id="rId13"/>
    <p:sldId id="473" r:id="rId14"/>
    <p:sldId id="474" r:id="rId15"/>
    <p:sldId id="475" r:id="rId16"/>
    <p:sldId id="476" r:id="rId17"/>
    <p:sldId id="477" r:id="rId18"/>
    <p:sldId id="478" r:id="rId19"/>
    <p:sldId id="479" r:id="rId20"/>
    <p:sldId id="480" r:id="rId21"/>
    <p:sldId id="481" r:id="rId22"/>
    <p:sldId id="482" r:id="rId23"/>
    <p:sldId id="483" r:id="rId24"/>
    <p:sldId id="484" r:id="rId25"/>
    <p:sldId id="485" r:id="rId26"/>
    <p:sldId id="486" r:id="rId27"/>
    <p:sldId id="487" r:id="rId28"/>
    <p:sldId id="488" r:id="rId29"/>
    <p:sldId id="489" r:id="rId30"/>
    <p:sldId id="490" r:id="rId31"/>
    <p:sldId id="491"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Asap Condensed Medium" panose="020B0604020202020204" charset="-18"/>
      <p:regular r:id="rId38"/>
    </p:embeddedFont>
    <p:embeddedFont>
      <p:font typeface="Asap Condensed SemiBold" panose="020B0604020202020204" charset="-18"/>
      <p:regular r:id="rId39"/>
      <p:bold r:id="rId40"/>
    </p:embeddedFont>
    <p:embeddedFont>
      <p:font typeface="Nunito Sans" panose="020B0604020202020204" charset="-18"/>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407"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3EB"/>
    <a:srgbClr val="FF3378"/>
    <a:srgbClr val="FFC1D6"/>
    <a:srgbClr val="FC6371"/>
    <a:srgbClr val="015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6330"/>
  </p:normalViewPr>
  <p:slideViewPr>
    <p:cSldViewPr snapToGrid="0">
      <p:cViewPr varScale="1">
        <p:scale>
          <a:sx n="82" d="100"/>
          <a:sy n="82" d="100"/>
        </p:scale>
        <p:origin x="998" y="96"/>
      </p:cViewPr>
      <p:guideLst>
        <p:guide pos="4407"/>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47C8C-BB2F-9348-8D32-883A1EF8BA40}" type="datetimeFigureOut">
              <a:t>2026. 04. 09.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FDFB94-A778-0B46-A526-49803871C545}" type="slidenum">
              <a:t>‹#›</a:t>
            </a:fld>
            <a:endParaRPr lang="de-DE"/>
          </a:p>
        </p:txBody>
      </p:sp>
    </p:spTree>
    <p:extLst>
      <p:ext uri="{BB962C8B-B14F-4D97-AF65-F5344CB8AC3E}">
        <p14:creationId xmlns:p14="http://schemas.microsoft.com/office/powerpoint/2010/main" val="2481188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Pr>
        <a:solidFill>
          <a:schemeClr val="accent1"/>
        </a:solidFill>
        <a:effectLst/>
      </p:bgPr>
    </p:bg>
    <p:spTree>
      <p:nvGrpSpPr>
        <p:cNvPr id="1" name=""/>
        <p:cNvGrpSpPr/>
        <p:nvPr/>
      </p:nvGrpSpPr>
      <p:grpSpPr>
        <a:xfrm>
          <a:off x="0" y="0"/>
          <a:ext cx="0" cy="0"/>
          <a:chOff x="0" y="0"/>
          <a:chExt cx="0" cy="0"/>
        </a:xfrm>
      </p:grpSpPr>
      <p:sp>
        <p:nvSpPr>
          <p:cNvPr id="2" name="Textplatzhalter 3">
            <a:extLst>
              <a:ext uri="{FF2B5EF4-FFF2-40B4-BE49-F238E27FC236}">
                <a16:creationId xmlns:a16="http://schemas.microsoft.com/office/drawing/2014/main" id="{3A238AB3-D9D1-0DE0-B437-0EC6840DE734}"/>
              </a:ext>
            </a:extLst>
          </p:cNvPr>
          <p:cNvSpPr>
            <a:spLocks noGrp="1"/>
          </p:cNvSpPr>
          <p:nvPr>
            <p:ph type="body" sz="quarter" idx="10" hasCustomPrompt="1"/>
          </p:nvPr>
        </p:nvSpPr>
        <p:spPr>
          <a:xfrm>
            <a:off x="0" y="6320874"/>
            <a:ext cx="3678264" cy="221214"/>
          </a:xfrm>
          <a:solidFill>
            <a:srgbClr val="007D89">
              <a:alpha val="61176"/>
            </a:srgbClr>
          </a:solidFill>
        </p:spPr>
        <p:txBody>
          <a:bodyPr lIns="180000" anchor="ctr">
            <a:noAutofit/>
          </a:bodyPr>
          <a:lstStyle>
            <a:lvl1pPr marL="0" indent="0">
              <a:lnSpc>
                <a:spcPct val="100000"/>
              </a:lnSpc>
              <a:buNone/>
              <a:defRPr sz="900">
                <a:solidFill>
                  <a:schemeClr val="bg1"/>
                </a:solidFill>
              </a:defRPr>
            </a:lvl1pPr>
          </a:lstStyle>
          <a:p>
            <a:pPr lvl="0"/>
            <a:r>
              <a:rPr lang="de-DE"/>
              <a:t>copyright</a:t>
            </a:r>
          </a:p>
        </p:txBody>
      </p:sp>
    </p:spTree>
    <p:extLst>
      <p:ext uri="{BB962C8B-B14F-4D97-AF65-F5344CB8AC3E}">
        <p14:creationId xmlns:p14="http://schemas.microsoft.com/office/powerpoint/2010/main" val="3171568717"/>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 right 2 variabl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1308099" y="2044560"/>
            <a:ext cx="4676011" cy="314986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6" name="Inhaltsplatzhalter 5">
            <a:extLst>
              <a:ext uri="{FF2B5EF4-FFF2-40B4-BE49-F238E27FC236}">
                <a16:creationId xmlns:a16="http://schemas.microsoft.com/office/drawing/2014/main" id="{9A467886-39BC-FBC4-32FB-0A3C85062F01}"/>
              </a:ext>
            </a:extLst>
          </p:cNvPr>
          <p:cNvSpPr>
            <a:spLocks noGrp="1"/>
          </p:cNvSpPr>
          <p:nvPr>
            <p:ph sz="quarter" idx="16" hasCustomPrompt="1"/>
          </p:nvPr>
        </p:nvSpPr>
        <p:spPr>
          <a:xfrm>
            <a:off x="6348413" y="404812"/>
            <a:ext cx="5400675" cy="2650045"/>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5">
            <a:extLst>
              <a:ext uri="{FF2B5EF4-FFF2-40B4-BE49-F238E27FC236}">
                <a16:creationId xmlns:a16="http://schemas.microsoft.com/office/drawing/2014/main" id="{1EB5B5B7-F92E-BE04-E3A5-2F4185DEB04F}"/>
              </a:ext>
            </a:extLst>
          </p:cNvPr>
          <p:cNvSpPr>
            <a:spLocks noGrp="1"/>
          </p:cNvSpPr>
          <p:nvPr>
            <p:ph sz="quarter" idx="17" hasCustomPrompt="1"/>
          </p:nvPr>
        </p:nvSpPr>
        <p:spPr>
          <a:xfrm>
            <a:off x="6348413" y="3228468"/>
            <a:ext cx="5400675" cy="2648457"/>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a:extLst>
              <a:ext uri="{FF2B5EF4-FFF2-40B4-BE49-F238E27FC236}">
                <a16:creationId xmlns:a16="http://schemas.microsoft.com/office/drawing/2014/main" id="{E3C9BF8E-1B73-5255-B8FC-B737D77EB6FE}"/>
              </a:ext>
            </a:extLst>
          </p:cNvPr>
          <p:cNvSpPr>
            <a:spLocks noGrp="1"/>
          </p:cNvSpPr>
          <p:nvPr>
            <p:ph type="ftr" sz="quarter" idx="18"/>
          </p:nvPr>
        </p:nvSpPr>
        <p:spPr/>
        <p:txBody>
          <a:bodyPr/>
          <a:lstStyle/>
          <a:p>
            <a:r>
              <a:rPr lang="de-DE"/>
              <a:t>Name of the presentation</a:t>
            </a:r>
          </a:p>
        </p:txBody>
      </p:sp>
    </p:spTree>
    <p:extLst>
      <p:ext uri="{BB962C8B-B14F-4D97-AF65-F5344CB8AC3E}">
        <p14:creationId xmlns:p14="http://schemas.microsoft.com/office/powerpoint/2010/main" val="2221526542"/>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guide id="3" orient="horz" pos="3702" userDrawn="1">
          <p15:clr>
            <a:srgbClr val="FBAE40"/>
          </p15:clr>
        </p15:guide>
        <p15:guide id="4" orient="horz" pos="19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 / 2 card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3" y="812803"/>
            <a:ext cx="5400675" cy="877101"/>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a:t>
            </a:r>
          </a:p>
        </p:txBody>
      </p:sp>
      <p:sp>
        <p:nvSpPr>
          <p:cNvPr id="17" name="Textplatzhalter 10">
            <a:extLst>
              <a:ext uri="{FF2B5EF4-FFF2-40B4-BE49-F238E27FC236}">
                <a16:creationId xmlns:a16="http://schemas.microsoft.com/office/drawing/2014/main" id="{29267663-5E43-1EE8-5525-F2D636312E1A}"/>
              </a:ext>
            </a:extLst>
          </p:cNvPr>
          <p:cNvSpPr>
            <a:spLocks noGrp="1"/>
          </p:cNvSpPr>
          <p:nvPr>
            <p:ph type="body" sz="quarter" idx="17" hasCustomPrompt="1"/>
          </p:nvPr>
        </p:nvSpPr>
        <p:spPr>
          <a:xfrm>
            <a:off x="1308100" y="2030633"/>
            <a:ext cx="4679950"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22" name="Textplatzhalter 10">
            <a:extLst>
              <a:ext uri="{FF2B5EF4-FFF2-40B4-BE49-F238E27FC236}">
                <a16:creationId xmlns:a16="http://schemas.microsoft.com/office/drawing/2014/main" id="{3197C94D-555A-01A5-306F-2466E0C7E44E}"/>
              </a:ext>
            </a:extLst>
          </p:cNvPr>
          <p:cNvSpPr>
            <a:spLocks noGrp="1"/>
          </p:cNvSpPr>
          <p:nvPr>
            <p:ph type="body" sz="quarter" idx="19" hasCustomPrompt="1"/>
          </p:nvPr>
        </p:nvSpPr>
        <p:spPr>
          <a:xfrm>
            <a:off x="6348413" y="2030633"/>
            <a:ext cx="5400675"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01F82E5C-7345-B561-47FD-8A824ECD8B09}"/>
              </a:ext>
            </a:extLst>
          </p:cNvPr>
          <p:cNvSpPr>
            <a:spLocks noGrp="1"/>
          </p:cNvSpPr>
          <p:nvPr>
            <p:ph type="ftr" sz="quarter" idx="20"/>
          </p:nvPr>
        </p:nvSpPr>
        <p:spPr/>
        <p:txBody>
          <a:bodyPr/>
          <a:lstStyle/>
          <a:p>
            <a:r>
              <a:rPr lang="de-DE"/>
              <a:t>Name of the presentation</a:t>
            </a:r>
          </a:p>
        </p:txBody>
      </p:sp>
    </p:spTree>
    <p:extLst>
      <p:ext uri="{BB962C8B-B14F-4D97-AF65-F5344CB8AC3E}">
        <p14:creationId xmlns:p14="http://schemas.microsoft.com/office/powerpoint/2010/main" val="2266039678"/>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 3 card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3" y="812803"/>
            <a:ext cx="5400675" cy="877101"/>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a:t>
            </a:r>
          </a:p>
        </p:txBody>
      </p:sp>
      <p:sp>
        <p:nvSpPr>
          <p:cNvPr id="17" name="Textplatzhalter 10">
            <a:extLst>
              <a:ext uri="{FF2B5EF4-FFF2-40B4-BE49-F238E27FC236}">
                <a16:creationId xmlns:a16="http://schemas.microsoft.com/office/drawing/2014/main" id="{29267663-5E43-1EE8-5525-F2D636312E1A}"/>
              </a:ext>
            </a:extLst>
          </p:cNvPr>
          <p:cNvSpPr>
            <a:spLocks noGrp="1"/>
          </p:cNvSpPr>
          <p:nvPr>
            <p:ph type="body" sz="quarter" idx="17" hasCustomPrompt="1"/>
          </p:nvPr>
        </p:nvSpPr>
        <p:spPr>
          <a:xfrm>
            <a:off x="1308100" y="2030633"/>
            <a:ext cx="4679950"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22" name="Textplatzhalter 10">
            <a:extLst>
              <a:ext uri="{FF2B5EF4-FFF2-40B4-BE49-F238E27FC236}">
                <a16:creationId xmlns:a16="http://schemas.microsoft.com/office/drawing/2014/main" id="{3197C94D-555A-01A5-306F-2466E0C7E44E}"/>
              </a:ext>
            </a:extLst>
          </p:cNvPr>
          <p:cNvSpPr>
            <a:spLocks noGrp="1"/>
          </p:cNvSpPr>
          <p:nvPr>
            <p:ph type="body" sz="quarter" idx="19" hasCustomPrompt="1"/>
          </p:nvPr>
        </p:nvSpPr>
        <p:spPr>
          <a:xfrm>
            <a:off x="9103973" y="2030633"/>
            <a:ext cx="2645115"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6" name="Textplatzhalter 10">
            <a:extLst>
              <a:ext uri="{FF2B5EF4-FFF2-40B4-BE49-F238E27FC236}">
                <a16:creationId xmlns:a16="http://schemas.microsoft.com/office/drawing/2014/main" id="{88B8BAD7-2573-A18D-71BD-2371DE05E256}"/>
              </a:ext>
            </a:extLst>
          </p:cNvPr>
          <p:cNvSpPr>
            <a:spLocks noGrp="1"/>
          </p:cNvSpPr>
          <p:nvPr>
            <p:ph type="body" sz="quarter" idx="20" hasCustomPrompt="1"/>
          </p:nvPr>
        </p:nvSpPr>
        <p:spPr>
          <a:xfrm>
            <a:off x="6348413" y="2030633"/>
            <a:ext cx="2645115"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D01EE767-6FAD-761D-05ED-0B92E68ABFD9}"/>
              </a:ext>
            </a:extLst>
          </p:cNvPr>
          <p:cNvSpPr>
            <a:spLocks noGrp="1"/>
          </p:cNvSpPr>
          <p:nvPr>
            <p:ph type="ftr" sz="quarter" idx="21"/>
          </p:nvPr>
        </p:nvSpPr>
        <p:spPr/>
        <p:txBody>
          <a:bodyPr/>
          <a:lstStyle/>
          <a:p>
            <a:r>
              <a:rPr lang="de-DE"/>
              <a:t>Name of the presentation</a:t>
            </a:r>
          </a:p>
        </p:txBody>
      </p:sp>
    </p:spTree>
    <p:extLst>
      <p:ext uri="{BB962C8B-B14F-4D97-AF65-F5344CB8AC3E}">
        <p14:creationId xmlns:p14="http://schemas.microsoft.com/office/powerpoint/2010/main" val="4152648207"/>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17" name="Textplatzhalter 10">
            <a:extLst>
              <a:ext uri="{FF2B5EF4-FFF2-40B4-BE49-F238E27FC236}">
                <a16:creationId xmlns:a16="http://schemas.microsoft.com/office/drawing/2014/main" id="{29267663-5E43-1EE8-5525-F2D636312E1A}"/>
              </a:ext>
            </a:extLst>
          </p:cNvPr>
          <p:cNvSpPr>
            <a:spLocks noGrp="1"/>
          </p:cNvSpPr>
          <p:nvPr>
            <p:ph type="body" sz="quarter" idx="17"/>
          </p:nvPr>
        </p:nvSpPr>
        <p:spPr>
          <a:xfrm>
            <a:off x="5424181" y="1057240"/>
            <a:ext cx="3080722" cy="1862942"/>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432000" tIns="432000" rIns="180000" bIns="180000">
            <a:noAutofit/>
          </a:bodyPr>
          <a:lstStyle>
            <a:lvl1pPr marL="0" indent="0">
              <a:buNone/>
              <a:defRPr sz="2000">
                <a:latin typeface="Asap Condensed Medium" pitchFamily="2" charset="77"/>
              </a:defRPr>
            </a:lvl1pPr>
            <a:lvl2pPr marL="313177" indent="0">
              <a:buNone/>
              <a:defRPr/>
            </a:lvl2pPr>
            <a:lvl3pPr marL="671411" indent="0">
              <a:buNone/>
              <a:defRPr/>
            </a:lvl3pPr>
            <a:lvl4pPr marL="1031411" indent="0">
              <a:buNone/>
              <a:defRPr/>
            </a:lvl4pPr>
          </a:lstStyle>
          <a:p>
            <a:pPr lvl="0"/>
            <a:endParaRPr lang="de-DE"/>
          </a:p>
        </p:txBody>
      </p:sp>
      <p:sp>
        <p:nvSpPr>
          <p:cNvPr id="28" name="Titel 1">
            <a:extLst>
              <a:ext uri="{FF2B5EF4-FFF2-40B4-BE49-F238E27FC236}">
                <a16:creationId xmlns:a16="http://schemas.microsoft.com/office/drawing/2014/main" id="{E50F5A42-C312-492A-264D-9FD4BE770541}"/>
              </a:ext>
            </a:extLst>
          </p:cNvPr>
          <p:cNvSpPr>
            <a:spLocks noGrp="1"/>
          </p:cNvSpPr>
          <p:nvPr>
            <p:ph type="title" hasCustomPrompt="1"/>
          </p:nvPr>
        </p:nvSpPr>
        <p:spPr>
          <a:xfrm>
            <a:off x="1308100" y="812803"/>
            <a:ext cx="3470378"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29" name="Textplatzhalter 14">
            <a:extLst>
              <a:ext uri="{FF2B5EF4-FFF2-40B4-BE49-F238E27FC236}">
                <a16:creationId xmlns:a16="http://schemas.microsoft.com/office/drawing/2014/main" id="{1C0F5310-EE93-58C5-07DD-3B924B66D815}"/>
              </a:ext>
            </a:extLst>
          </p:cNvPr>
          <p:cNvSpPr>
            <a:spLocks noGrp="1"/>
          </p:cNvSpPr>
          <p:nvPr>
            <p:ph type="body" sz="quarter" idx="13" hasCustomPrompt="1"/>
          </p:nvPr>
        </p:nvSpPr>
        <p:spPr>
          <a:xfrm>
            <a:off x="1308100" y="404813"/>
            <a:ext cx="3470377" cy="236603"/>
          </a:xfrm>
        </p:spPr>
        <p:txBody>
          <a:bodyPr/>
          <a:lstStyle>
            <a:lvl1pPr marL="0" indent="0">
              <a:buNone/>
              <a:defRPr sz="1200" b="1">
                <a:solidFill>
                  <a:schemeClr val="tx1"/>
                </a:solidFill>
              </a:defRPr>
            </a:lvl1pPr>
          </a:lstStyle>
          <a:p>
            <a:pPr lvl="0"/>
            <a:r>
              <a:rPr lang="de-DE"/>
              <a:t>Introline</a:t>
            </a:r>
          </a:p>
        </p:txBody>
      </p:sp>
      <p:sp>
        <p:nvSpPr>
          <p:cNvPr id="30" name="Textplatzhalter 14">
            <a:extLst>
              <a:ext uri="{FF2B5EF4-FFF2-40B4-BE49-F238E27FC236}">
                <a16:creationId xmlns:a16="http://schemas.microsoft.com/office/drawing/2014/main" id="{F28D528E-433B-3CF2-3BC7-8166CB1A5A9A}"/>
              </a:ext>
            </a:extLst>
          </p:cNvPr>
          <p:cNvSpPr>
            <a:spLocks noGrp="1"/>
          </p:cNvSpPr>
          <p:nvPr>
            <p:ph type="body" sz="quarter" idx="14" hasCustomPrompt="1"/>
          </p:nvPr>
        </p:nvSpPr>
        <p:spPr>
          <a:xfrm>
            <a:off x="1308100" y="2044560"/>
            <a:ext cx="3450714" cy="314986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31" name="Textplatzhalter 10">
            <a:extLst>
              <a:ext uri="{FF2B5EF4-FFF2-40B4-BE49-F238E27FC236}">
                <a16:creationId xmlns:a16="http://schemas.microsoft.com/office/drawing/2014/main" id="{62CB9F51-26D2-F94F-7920-D7698CC75905}"/>
              </a:ext>
            </a:extLst>
          </p:cNvPr>
          <p:cNvSpPr>
            <a:spLocks noGrp="1"/>
          </p:cNvSpPr>
          <p:nvPr>
            <p:ph type="body" sz="quarter" idx="18"/>
          </p:nvPr>
        </p:nvSpPr>
        <p:spPr>
          <a:xfrm>
            <a:off x="5424180" y="3107262"/>
            <a:ext cx="3080722" cy="1862942"/>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432000" tIns="432000" rIns="180000" bIns="180000">
            <a:noAutofit/>
          </a:bodyPr>
          <a:lstStyle>
            <a:lvl1pPr marL="0" indent="0">
              <a:buNone/>
              <a:defRPr sz="2000">
                <a:latin typeface="Asap Condensed Medium" pitchFamily="2" charset="77"/>
              </a:defRPr>
            </a:lvl1pPr>
            <a:lvl2pPr marL="313177" indent="0">
              <a:buNone/>
              <a:defRPr/>
            </a:lvl2pPr>
            <a:lvl3pPr marL="671411" indent="0">
              <a:buNone/>
              <a:defRPr/>
            </a:lvl3pPr>
            <a:lvl4pPr marL="1031411" indent="0">
              <a:buNone/>
              <a:defRPr/>
            </a:lvl4pPr>
          </a:lstStyle>
          <a:p>
            <a:pPr lvl="0"/>
            <a:endParaRPr lang="de-DE"/>
          </a:p>
        </p:txBody>
      </p:sp>
      <p:sp>
        <p:nvSpPr>
          <p:cNvPr id="33" name="Textplatzhalter 10">
            <a:extLst>
              <a:ext uri="{FF2B5EF4-FFF2-40B4-BE49-F238E27FC236}">
                <a16:creationId xmlns:a16="http://schemas.microsoft.com/office/drawing/2014/main" id="{98A599D7-DB3D-E17D-3BAA-1BCED7D65752}"/>
              </a:ext>
            </a:extLst>
          </p:cNvPr>
          <p:cNvSpPr>
            <a:spLocks noGrp="1"/>
          </p:cNvSpPr>
          <p:nvPr>
            <p:ph type="body" sz="quarter" idx="19"/>
          </p:nvPr>
        </p:nvSpPr>
        <p:spPr>
          <a:xfrm>
            <a:off x="8668366" y="1963961"/>
            <a:ext cx="3080722" cy="1862942"/>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432000" tIns="432000" rIns="180000" bIns="180000">
            <a:noAutofit/>
          </a:bodyPr>
          <a:lstStyle>
            <a:lvl1pPr marL="0" indent="0">
              <a:buNone/>
              <a:defRPr sz="2000">
                <a:latin typeface="Asap Condensed Medium" pitchFamily="2" charset="77"/>
              </a:defRPr>
            </a:lvl1pPr>
            <a:lvl2pPr marL="313177" indent="0">
              <a:buNone/>
              <a:defRPr/>
            </a:lvl2pPr>
            <a:lvl3pPr marL="671411" indent="0">
              <a:buNone/>
              <a:defRPr/>
            </a:lvl3pPr>
            <a:lvl4pPr marL="1031411" indent="0">
              <a:buNone/>
              <a:defRPr/>
            </a:lvl4pPr>
          </a:lstStyle>
          <a:p>
            <a:pPr lvl="0"/>
            <a:endParaRPr lang="de-DE"/>
          </a:p>
        </p:txBody>
      </p:sp>
      <p:sp>
        <p:nvSpPr>
          <p:cNvPr id="34" name="Textplatzhalter 10">
            <a:extLst>
              <a:ext uri="{FF2B5EF4-FFF2-40B4-BE49-F238E27FC236}">
                <a16:creationId xmlns:a16="http://schemas.microsoft.com/office/drawing/2014/main" id="{B60E7293-99C8-2A75-1BA4-E500B5B38856}"/>
              </a:ext>
            </a:extLst>
          </p:cNvPr>
          <p:cNvSpPr>
            <a:spLocks noGrp="1"/>
          </p:cNvSpPr>
          <p:nvPr>
            <p:ph type="body" sz="quarter" idx="20"/>
          </p:nvPr>
        </p:nvSpPr>
        <p:spPr>
          <a:xfrm>
            <a:off x="8668365" y="4013983"/>
            <a:ext cx="3080722" cy="1862942"/>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432000" tIns="432000" rIns="180000" bIns="180000">
            <a:noAutofit/>
          </a:bodyPr>
          <a:lstStyle>
            <a:lvl1pPr marL="0" indent="0">
              <a:buNone/>
              <a:defRPr sz="2000">
                <a:latin typeface="Asap Condensed Medium" pitchFamily="2" charset="77"/>
              </a:defRPr>
            </a:lvl1pPr>
            <a:lvl2pPr marL="313177" indent="0">
              <a:buNone/>
              <a:defRPr/>
            </a:lvl2pPr>
            <a:lvl3pPr marL="671411" indent="0">
              <a:buNone/>
              <a:defRPr/>
            </a:lvl3pPr>
            <a:lvl4pPr marL="1031411" indent="0">
              <a:buNone/>
              <a:defRPr/>
            </a:lvl4pPr>
          </a:lstStyle>
          <a:p>
            <a:pPr lvl="0"/>
            <a:endParaRPr lang="de-DE"/>
          </a:p>
        </p:txBody>
      </p:sp>
      <p:sp>
        <p:nvSpPr>
          <p:cNvPr id="4" name="Fußzeilenplatzhalter 3">
            <a:extLst>
              <a:ext uri="{FF2B5EF4-FFF2-40B4-BE49-F238E27FC236}">
                <a16:creationId xmlns:a16="http://schemas.microsoft.com/office/drawing/2014/main" id="{2E0B3F60-A59C-FA18-59D6-08407D200C45}"/>
              </a:ext>
            </a:extLst>
          </p:cNvPr>
          <p:cNvSpPr>
            <a:spLocks noGrp="1"/>
          </p:cNvSpPr>
          <p:nvPr>
            <p:ph type="ftr" sz="quarter" idx="21"/>
          </p:nvPr>
        </p:nvSpPr>
        <p:spPr/>
        <p:txBody>
          <a:bodyPr/>
          <a:lstStyle/>
          <a:p>
            <a:r>
              <a:rPr lang="de-DE"/>
              <a:t>Name of the presentation</a:t>
            </a:r>
          </a:p>
        </p:txBody>
      </p:sp>
    </p:spTree>
    <p:extLst>
      <p:ext uri="{BB962C8B-B14F-4D97-AF65-F5344CB8AC3E}">
        <p14:creationId xmlns:p14="http://schemas.microsoft.com/office/powerpoint/2010/main" val="101747809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 Structu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404813"/>
            <a:ext cx="4679951"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2" y="404813"/>
            <a:ext cx="5400675" cy="87419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a:t>
            </a:r>
          </a:p>
        </p:txBody>
      </p:sp>
      <p:sp>
        <p:nvSpPr>
          <p:cNvPr id="12" name="Textplatzhalter 8">
            <a:extLst>
              <a:ext uri="{FF2B5EF4-FFF2-40B4-BE49-F238E27FC236}">
                <a16:creationId xmlns:a16="http://schemas.microsoft.com/office/drawing/2014/main" id="{5DED1D35-D361-E4DC-EA3E-535D3460D1A5}"/>
              </a:ext>
            </a:extLst>
          </p:cNvPr>
          <p:cNvSpPr>
            <a:spLocks noGrp="1"/>
          </p:cNvSpPr>
          <p:nvPr>
            <p:ph type="body" sz="quarter" idx="24" hasCustomPrompt="1"/>
          </p:nvPr>
        </p:nvSpPr>
        <p:spPr>
          <a:xfrm>
            <a:off x="3594101" y="3732831"/>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 name="Textplatzhalter 8">
            <a:extLst>
              <a:ext uri="{FF2B5EF4-FFF2-40B4-BE49-F238E27FC236}">
                <a16:creationId xmlns:a16="http://schemas.microsoft.com/office/drawing/2014/main" id="{463FF596-204F-6F29-FEC9-FF0A734C9ABD}"/>
              </a:ext>
            </a:extLst>
          </p:cNvPr>
          <p:cNvSpPr>
            <a:spLocks noGrp="1"/>
          </p:cNvSpPr>
          <p:nvPr>
            <p:ph type="body" sz="quarter" idx="25" hasCustomPrompt="1"/>
          </p:nvPr>
        </p:nvSpPr>
        <p:spPr>
          <a:xfrm>
            <a:off x="3594101" y="4105154"/>
            <a:ext cx="1961745"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6" name="Textplatzhalter 14">
            <a:extLst>
              <a:ext uri="{FF2B5EF4-FFF2-40B4-BE49-F238E27FC236}">
                <a16:creationId xmlns:a16="http://schemas.microsoft.com/office/drawing/2014/main" id="{7DE69C1B-7E44-672B-B553-80797CB1AB11}"/>
              </a:ext>
            </a:extLst>
          </p:cNvPr>
          <p:cNvSpPr>
            <a:spLocks noGrp="1"/>
          </p:cNvSpPr>
          <p:nvPr>
            <p:ph type="body" sz="quarter" idx="26" hasCustomPrompt="1"/>
          </p:nvPr>
        </p:nvSpPr>
        <p:spPr>
          <a:xfrm>
            <a:off x="3594102" y="4596777"/>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7" name="Textplatzhalter 8">
            <a:extLst>
              <a:ext uri="{FF2B5EF4-FFF2-40B4-BE49-F238E27FC236}">
                <a16:creationId xmlns:a16="http://schemas.microsoft.com/office/drawing/2014/main" id="{E4175CFC-0E6C-D9C2-05EA-EEC5EE816371}"/>
              </a:ext>
            </a:extLst>
          </p:cNvPr>
          <p:cNvSpPr>
            <a:spLocks noGrp="1"/>
          </p:cNvSpPr>
          <p:nvPr>
            <p:ph type="body" sz="quarter" idx="27" hasCustomPrompt="1"/>
          </p:nvPr>
        </p:nvSpPr>
        <p:spPr>
          <a:xfrm>
            <a:off x="5868526" y="3732831"/>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8" name="Textplatzhalter 8">
            <a:extLst>
              <a:ext uri="{FF2B5EF4-FFF2-40B4-BE49-F238E27FC236}">
                <a16:creationId xmlns:a16="http://schemas.microsoft.com/office/drawing/2014/main" id="{5C501C2D-71E2-8DAF-135E-43D5AFAC7EB5}"/>
              </a:ext>
            </a:extLst>
          </p:cNvPr>
          <p:cNvSpPr>
            <a:spLocks noGrp="1"/>
          </p:cNvSpPr>
          <p:nvPr>
            <p:ph type="body" sz="quarter" idx="28" hasCustomPrompt="1"/>
          </p:nvPr>
        </p:nvSpPr>
        <p:spPr>
          <a:xfrm>
            <a:off x="5868526" y="4105154"/>
            <a:ext cx="1961745"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9" name="Textplatzhalter 14">
            <a:extLst>
              <a:ext uri="{FF2B5EF4-FFF2-40B4-BE49-F238E27FC236}">
                <a16:creationId xmlns:a16="http://schemas.microsoft.com/office/drawing/2014/main" id="{549D3F49-CF5A-0DFB-C42F-87881C5C44E5}"/>
              </a:ext>
            </a:extLst>
          </p:cNvPr>
          <p:cNvSpPr>
            <a:spLocks noGrp="1"/>
          </p:cNvSpPr>
          <p:nvPr>
            <p:ph type="body" sz="quarter" idx="29" hasCustomPrompt="1"/>
          </p:nvPr>
        </p:nvSpPr>
        <p:spPr>
          <a:xfrm>
            <a:off x="5868527" y="4596777"/>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10" name="Textplatzhalter 8">
            <a:extLst>
              <a:ext uri="{FF2B5EF4-FFF2-40B4-BE49-F238E27FC236}">
                <a16:creationId xmlns:a16="http://schemas.microsoft.com/office/drawing/2014/main" id="{6C74CBEB-DD55-87D3-255B-7F68FAD4E990}"/>
              </a:ext>
            </a:extLst>
          </p:cNvPr>
          <p:cNvSpPr>
            <a:spLocks noGrp="1"/>
          </p:cNvSpPr>
          <p:nvPr>
            <p:ph type="body" sz="quarter" idx="30" hasCustomPrompt="1"/>
          </p:nvPr>
        </p:nvSpPr>
        <p:spPr>
          <a:xfrm>
            <a:off x="8154528" y="3732831"/>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1" name="Textplatzhalter 8">
            <a:extLst>
              <a:ext uri="{FF2B5EF4-FFF2-40B4-BE49-F238E27FC236}">
                <a16:creationId xmlns:a16="http://schemas.microsoft.com/office/drawing/2014/main" id="{5BA5174E-2812-083C-2361-5A7AEC4294BF}"/>
              </a:ext>
            </a:extLst>
          </p:cNvPr>
          <p:cNvSpPr>
            <a:spLocks noGrp="1"/>
          </p:cNvSpPr>
          <p:nvPr>
            <p:ph type="body" sz="quarter" idx="31" hasCustomPrompt="1"/>
          </p:nvPr>
        </p:nvSpPr>
        <p:spPr>
          <a:xfrm>
            <a:off x="8154528" y="4105154"/>
            <a:ext cx="1961745"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13" name="Textplatzhalter 14">
            <a:extLst>
              <a:ext uri="{FF2B5EF4-FFF2-40B4-BE49-F238E27FC236}">
                <a16:creationId xmlns:a16="http://schemas.microsoft.com/office/drawing/2014/main" id="{6BF9DC0B-7720-903C-63E8-CF898397AA5A}"/>
              </a:ext>
            </a:extLst>
          </p:cNvPr>
          <p:cNvSpPr>
            <a:spLocks noGrp="1"/>
          </p:cNvSpPr>
          <p:nvPr>
            <p:ph type="body" sz="quarter" idx="32" hasCustomPrompt="1"/>
          </p:nvPr>
        </p:nvSpPr>
        <p:spPr>
          <a:xfrm>
            <a:off x="8154529" y="4596777"/>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14" name="Textplatzhalter 8">
            <a:extLst>
              <a:ext uri="{FF2B5EF4-FFF2-40B4-BE49-F238E27FC236}">
                <a16:creationId xmlns:a16="http://schemas.microsoft.com/office/drawing/2014/main" id="{2E2360B4-3E07-31EB-47C7-4A2451CD1652}"/>
              </a:ext>
            </a:extLst>
          </p:cNvPr>
          <p:cNvSpPr>
            <a:spLocks noGrp="1"/>
          </p:cNvSpPr>
          <p:nvPr>
            <p:ph type="body" sz="quarter" idx="33" hasCustomPrompt="1"/>
          </p:nvPr>
        </p:nvSpPr>
        <p:spPr>
          <a:xfrm>
            <a:off x="1308100" y="3732831"/>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7" name="Textplatzhalter 8">
            <a:extLst>
              <a:ext uri="{FF2B5EF4-FFF2-40B4-BE49-F238E27FC236}">
                <a16:creationId xmlns:a16="http://schemas.microsoft.com/office/drawing/2014/main" id="{76B18598-E906-9878-EEDE-09150F516BBB}"/>
              </a:ext>
            </a:extLst>
          </p:cNvPr>
          <p:cNvSpPr>
            <a:spLocks noGrp="1"/>
          </p:cNvSpPr>
          <p:nvPr>
            <p:ph type="body" sz="quarter" idx="34" hasCustomPrompt="1"/>
          </p:nvPr>
        </p:nvSpPr>
        <p:spPr>
          <a:xfrm>
            <a:off x="1308100" y="4105154"/>
            <a:ext cx="1961745"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18" name="Textplatzhalter 14">
            <a:extLst>
              <a:ext uri="{FF2B5EF4-FFF2-40B4-BE49-F238E27FC236}">
                <a16:creationId xmlns:a16="http://schemas.microsoft.com/office/drawing/2014/main" id="{8D86F89A-D127-7BDA-EE3F-02A14FB3AD3F}"/>
              </a:ext>
            </a:extLst>
          </p:cNvPr>
          <p:cNvSpPr>
            <a:spLocks noGrp="1"/>
          </p:cNvSpPr>
          <p:nvPr>
            <p:ph type="body" sz="quarter" idx="35" hasCustomPrompt="1"/>
          </p:nvPr>
        </p:nvSpPr>
        <p:spPr>
          <a:xfrm>
            <a:off x="1308101" y="4596777"/>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31" name="Textplatzhalter 8">
            <a:extLst>
              <a:ext uri="{FF2B5EF4-FFF2-40B4-BE49-F238E27FC236}">
                <a16:creationId xmlns:a16="http://schemas.microsoft.com/office/drawing/2014/main" id="{3CAAC118-DC09-4535-D454-05A6ADCF631D}"/>
              </a:ext>
            </a:extLst>
          </p:cNvPr>
          <p:cNvSpPr>
            <a:spLocks noGrp="1"/>
          </p:cNvSpPr>
          <p:nvPr>
            <p:ph type="body" sz="quarter" idx="36" hasCustomPrompt="1"/>
          </p:nvPr>
        </p:nvSpPr>
        <p:spPr>
          <a:xfrm>
            <a:off x="3594101" y="1539428"/>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2" name="Textplatzhalter 8">
            <a:extLst>
              <a:ext uri="{FF2B5EF4-FFF2-40B4-BE49-F238E27FC236}">
                <a16:creationId xmlns:a16="http://schemas.microsoft.com/office/drawing/2014/main" id="{0D978676-F981-6D64-10B1-337C91924242}"/>
              </a:ext>
            </a:extLst>
          </p:cNvPr>
          <p:cNvSpPr>
            <a:spLocks noGrp="1"/>
          </p:cNvSpPr>
          <p:nvPr>
            <p:ph type="body" sz="quarter" idx="37" hasCustomPrompt="1"/>
          </p:nvPr>
        </p:nvSpPr>
        <p:spPr>
          <a:xfrm>
            <a:off x="3594101" y="1911751"/>
            <a:ext cx="1950171"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33" name="Textplatzhalter 14">
            <a:extLst>
              <a:ext uri="{FF2B5EF4-FFF2-40B4-BE49-F238E27FC236}">
                <a16:creationId xmlns:a16="http://schemas.microsoft.com/office/drawing/2014/main" id="{D314E79D-3B51-A07F-CD0E-5AC39094ACED}"/>
              </a:ext>
            </a:extLst>
          </p:cNvPr>
          <p:cNvSpPr>
            <a:spLocks noGrp="1"/>
          </p:cNvSpPr>
          <p:nvPr>
            <p:ph type="body" sz="quarter" idx="38" hasCustomPrompt="1"/>
          </p:nvPr>
        </p:nvSpPr>
        <p:spPr>
          <a:xfrm>
            <a:off x="3594102" y="2403374"/>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34" name="Textplatzhalter 8">
            <a:extLst>
              <a:ext uri="{FF2B5EF4-FFF2-40B4-BE49-F238E27FC236}">
                <a16:creationId xmlns:a16="http://schemas.microsoft.com/office/drawing/2014/main" id="{A74F2ED9-945F-A542-D05B-C02E727D5970}"/>
              </a:ext>
            </a:extLst>
          </p:cNvPr>
          <p:cNvSpPr>
            <a:spLocks noGrp="1"/>
          </p:cNvSpPr>
          <p:nvPr>
            <p:ph type="body" sz="quarter" idx="39" hasCustomPrompt="1"/>
          </p:nvPr>
        </p:nvSpPr>
        <p:spPr>
          <a:xfrm>
            <a:off x="5868526" y="1539428"/>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5" name="Textplatzhalter 8">
            <a:extLst>
              <a:ext uri="{FF2B5EF4-FFF2-40B4-BE49-F238E27FC236}">
                <a16:creationId xmlns:a16="http://schemas.microsoft.com/office/drawing/2014/main" id="{FABB8A08-42EA-2E7E-2451-FE3559213DF3}"/>
              </a:ext>
            </a:extLst>
          </p:cNvPr>
          <p:cNvSpPr>
            <a:spLocks noGrp="1"/>
          </p:cNvSpPr>
          <p:nvPr>
            <p:ph type="body" sz="quarter" idx="40" hasCustomPrompt="1"/>
          </p:nvPr>
        </p:nvSpPr>
        <p:spPr>
          <a:xfrm>
            <a:off x="5868526" y="1911751"/>
            <a:ext cx="1950171"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37" name="Textplatzhalter 14">
            <a:extLst>
              <a:ext uri="{FF2B5EF4-FFF2-40B4-BE49-F238E27FC236}">
                <a16:creationId xmlns:a16="http://schemas.microsoft.com/office/drawing/2014/main" id="{3D450405-B8CE-11FF-5103-A38B89C74505}"/>
              </a:ext>
            </a:extLst>
          </p:cNvPr>
          <p:cNvSpPr>
            <a:spLocks noGrp="1"/>
          </p:cNvSpPr>
          <p:nvPr>
            <p:ph type="body" sz="quarter" idx="41" hasCustomPrompt="1"/>
          </p:nvPr>
        </p:nvSpPr>
        <p:spPr>
          <a:xfrm>
            <a:off x="5868527" y="2403374"/>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38" name="Textplatzhalter 8">
            <a:extLst>
              <a:ext uri="{FF2B5EF4-FFF2-40B4-BE49-F238E27FC236}">
                <a16:creationId xmlns:a16="http://schemas.microsoft.com/office/drawing/2014/main" id="{9774F519-70CA-4A5B-22CE-A2DCD87C5EC3}"/>
              </a:ext>
            </a:extLst>
          </p:cNvPr>
          <p:cNvSpPr>
            <a:spLocks noGrp="1"/>
          </p:cNvSpPr>
          <p:nvPr>
            <p:ph type="body" sz="quarter" idx="42" hasCustomPrompt="1"/>
          </p:nvPr>
        </p:nvSpPr>
        <p:spPr>
          <a:xfrm>
            <a:off x="8154528" y="1539428"/>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9" name="Textplatzhalter 8">
            <a:extLst>
              <a:ext uri="{FF2B5EF4-FFF2-40B4-BE49-F238E27FC236}">
                <a16:creationId xmlns:a16="http://schemas.microsoft.com/office/drawing/2014/main" id="{9662657F-15CC-66F7-C77F-8C490DE8BCA5}"/>
              </a:ext>
            </a:extLst>
          </p:cNvPr>
          <p:cNvSpPr>
            <a:spLocks noGrp="1"/>
          </p:cNvSpPr>
          <p:nvPr>
            <p:ph type="body" sz="quarter" idx="43" hasCustomPrompt="1"/>
          </p:nvPr>
        </p:nvSpPr>
        <p:spPr>
          <a:xfrm>
            <a:off x="8154528" y="1911751"/>
            <a:ext cx="1950171"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40" name="Textplatzhalter 14">
            <a:extLst>
              <a:ext uri="{FF2B5EF4-FFF2-40B4-BE49-F238E27FC236}">
                <a16:creationId xmlns:a16="http://schemas.microsoft.com/office/drawing/2014/main" id="{84DEF552-75E2-B681-73F5-36E042F14ACB}"/>
              </a:ext>
            </a:extLst>
          </p:cNvPr>
          <p:cNvSpPr>
            <a:spLocks noGrp="1"/>
          </p:cNvSpPr>
          <p:nvPr>
            <p:ph type="body" sz="quarter" idx="44" hasCustomPrompt="1"/>
          </p:nvPr>
        </p:nvSpPr>
        <p:spPr>
          <a:xfrm>
            <a:off x="8154529" y="2403374"/>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41" name="Textplatzhalter 8">
            <a:extLst>
              <a:ext uri="{FF2B5EF4-FFF2-40B4-BE49-F238E27FC236}">
                <a16:creationId xmlns:a16="http://schemas.microsoft.com/office/drawing/2014/main" id="{64CBCAC2-4A95-8DC7-E8D2-5340DB7D915B}"/>
              </a:ext>
            </a:extLst>
          </p:cNvPr>
          <p:cNvSpPr>
            <a:spLocks noGrp="1"/>
          </p:cNvSpPr>
          <p:nvPr>
            <p:ph type="body" sz="quarter" idx="45" hasCustomPrompt="1"/>
          </p:nvPr>
        </p:nvSpPr>
        <p:spPr>
          <a:xfrm>
            <a:off x="1308100" y="1539428"/>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42" name="Textplatzhalter 8">
            <a:extLst>
              <a:ext uri="{FF2B5EF4-FFF2-40B4-BE49-F238E27FC236}">
                <a16:creationId xmlns:a16="http://schemas.microsoft.com/office/drawing/2014/main" id="{BAE82C42-7920-13DA-1FEE-70204AD7F791}"/>
              </a:ext>
            </a:extLst>
          </p:cNvPr>
          <p:cNvSpPr>
            <a:spLocks noGrp="1"/>
          </p:cNvSpPr>
          <p:nvPr>
            <p:ph type="body" sz="quarter" idx="46" hasCustomPrompt="1"/>
          </p:nvPr>
        </p:nvSpPr>
        <p:spPr>
          <a:xfrm>
            <a:off x="1308100" y="1911751"/>
            <a:ext cx="1950171"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44" name="Textplatzhalter 14">
            <a:extLst>
              <a:ext uri="{FF2B5EF4-FFF2-40B4-BE49-F238E27FC236}">
                <a16:creationId xmlns:a16="http://schemas.microsoft.com/office/drawing/2014/main" id="{9C19B832-1039-C428-051B-01E824AADEFB}"/>
              </a:ext>
            </a:extLst>
          </p:cNvPr>
          <p:cNvSpPr>
            <a:spLocks noGrp="1"/>
          </p:cNvSpPr>
          <p:nvPr>
            <p:ph type="body" sz="quarter" idx="47" hasCustomPrompt="1"/>
          </p:nvPr>
        </p:nvSpPr>
        <p:spPr>
          <a:xfrm>
            <a:off x="1308101" y="2403374"/>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cxnSp>
        <p:nvCxnSpPr>
          <p:cNvPr id="45" name="Straight Connector 40">
            <a:extLst>
              <a:ext uri="{FF2B5EF4-FFF2-40B4-BE49-F238E27FC236}">
                <a16:creationId xmlns:a16="http://schemas.microsoft.com/office/drawing/2014/main" id="{F51D184E-73CF-03BB-2E31-1E58116AE17B}"/>
              </a:ext>
            </a:extLst>
          </p:cNvPr>
          <p:cNvCxnSpPr>
            <a:cxnSpLocks/>
          </p:cNvCxnSpPr>
          <p:nvPr userDrawn="1"/>
        </p:nvCxnSpPr>
        <p:spPr>
          <a:xfrm flipH="1">
            <a:off x="1308100" y="3554249"/>
            <a:ext cx="104409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E769F032-3C8A-9109-439A-768D80773483}"/>
              </a:ext>
            </a:extLst>
          </p:cNvPr>
          <p:cNvSpPr>
            <a:spLocks noGrp="1"/>
          </p:cNvSpPr>
          <p:nvPr>
            <p:ph type="ftr" sz="quarter" idx="48"/>
          </p:nvPr>
        </p:nvSpPr>
        <p:spPr/>
        <p:txBody>
          <a:bodyPr/>
          <a:lstStyle/>
          <a:p>
            <a:r>
              <a:rPr lang="de-DE"/>
              <a:t>Name of the presentation</a:t>
            </a:r>
          </a:p>
        </p:txBody>
      </p:sp>
    </p:spTree>
    <p:extLst>
      <p:ext uri="{BB962C8B-B14F-4D97-AF65-F5344CB8AC3E}">
        <p14:creationId xmlns:p14="http://schemas.microsoft.com/office/powerpoint/2010/main" val="1194574105"/>
      </p:ext>
    </p:extLst>
  </p:cSld>
  <p:clrMapOvr>
    <a:masterClrMapping/>
  </p:clrMapOvr>
  <p:extLst>
    <p:ext uri="{DCECCB84-F9BA-43D5-87BE-67443E8EF086}">
      <p15:sldGuideLst xmlns:p15="http://schemas.microsoft.com/office/powerpoint/2012/main">
        <p15:guide id="2" orient="horz" pos="25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eenshot">
    <p:spTree>
      <p:nvGrpSpPr>
        <p:cNvPr id="1" name=""/>
        <p:cNvGrpSpPr/>
        <p:nvPr/>
      </p:nvGrpSpPr>
      <p:grpSpPr>
        <a:xfrm>
          <a:off x="0" y="0"/>
          <a:ext cx="0" cy="0"/>
          <a:chOff x="0" y="0"/>
          <a:chExt cx="0" cy="0"/>
        </a:xfrm>
      </p:grpSpPr>
      <p:sp>
        <p:nvSpPr>
          <p:cNvPr id="28" name="Titel 1">
            <a:extLst>
              <a:ext uri="{FF2B5EF4-FFF2-40B4-BE49-F238E27FC236}">
                <a16:creationId xmlns:a16="http://schemas.microsoft.com/office/drawing/2014/main" id="{E50F5A42-C312-492A-264D-9FD4BE770541}"/>
              </a:ext>
            </a:extLst>
          </p:cNvPr>
          <p:cNvSpPr>
            <a:spLocks noGrp="1"/>
          </p:cNvSpPr>
          <p:nvPr>
            <p:ph type="title" hasCustomPrompt="1"/>
          </p:nvPr>
        </p:nvSpPr>
        <p:spPr>
          <a:xfrm>
            <a:off x="1308100" y="812803"/>
            <a:ext cx="3470378"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29" name="Textplatzhalter 14">
            <a:extLst>
              <a:ext uri="{FF2B5EF4-FFF2-40B4-BE49-F238E27FC236}">
                <a16:creationId xmlns:a16="http://schemas.microsoft.com/office/drawing/2014/main" id="{1C0F5310-EE93-58C5-07DD-3B924B66D815}"/>
              </a:ext>
            </a:extLst>
          </p:cNvPr>
          <p:cNvSpPr>
            <a:spLocks noGrp="1"/>
          </p:cNvSpPr>
          <p:nvPr>
            <p:ph type="body" sz="quarter" idx="13" hasCustomPrompt="1"/>
          </p:nvPr>
        </p:nvSpPr>
        <p:spPr>
          <a:xfrm>
            <a:off x="1308100" y="404813"/>
            <a:ext cx="3470377" cy="236603"/>
          </a:xfrm>
        </p:spPr>
        <p:txBody>
          <a:bodyPr/>
          <a:lstStyle>
            <a:lvl1pPr marL="0" indent="0">
              <a:buNone/>
              <a:defRPr sz="1200" b="1">
                <a:solidFill>
                  <a:schemeClr val="tx1"/>
                </a:solidFill>
              </a:defRPr>
            </a:lvl1pPr>
          </a:lstStyle>
          <a:p>
            <a:pPr lvl="0"/>
            <a:r>
              <a:rPr lang="de-DE"/>
              <a:t>Introline</a:t>
            </a:r>
          </a:p>
        </p:txBody>
      </p:sp>
      <p:sp>
        <p:nvSpPr>
          <p:cNvPr id="30" name="Textplatzhalter 14">
            <a:extLst>
              <a:ext uri="{FF2B5EF4-FFF2-40B4-BE49-F238E27FC236}">
                <a16:creationId xmlns:a16="http://schemas.microsoft.com/office/drawing/2014/main" id="{F28D528E-433B-3CF2-3BC7-8166CB1A5A9A}"/>
              </a:ext>
            </a:extLst>
          </p:cNvPr>
          <p:cNvSpPr>
            <a:spLocks noGrp="1"/>
          </p:cNvSpPr>
          <p:nvPr>
            <p:ph type="body" sz="quarter" idx="14" hasCustomPrompt="1"/>
          </p:nvPr>
        </p:nvSpPr>
        <p:spPr>
          <a:xfrm>
            <a:off x="1308100" y="2044560"/>
            <a:ext cx="3450714" cy="314986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grpSp>
        <p:nvGrpSpPr>
          <p:cNvPr id="13" name="Gruppieren 12">
            <a:extLst>
              <a:ext uri="{FF2B5EF4-FFF2-40B4-BE49-F238E27FC236}">
                <a16:creationId xmlns:a16="http://schemas.microsoft.com/office/drawing/2014/main" id="{746193DB-71A2-0DE0-54E7-1FD400E450B3}"/>
              </a:ext>
            </a:extLst>
          </p:cNvPr>
          <p:cNvGrpSpPr/>
          <p:nvPr userDrawn="1"/>
        </p:nvGrpSpPr>
        <p:grpSpPr>
          <a:xfrm>
            <a:off x="5248463" y="1764520"/>
            <a:ext cx="7150975" cy="4112405"/>
            <a:chOff x="5248463" y="1764520"/>
            <a:chExt cx="7150975" cy="4112405"/>
          </a:xfrm>
        </p:grpSpPr>
        <p:sp>
          <p:nvSpPr>
            <p:cNvPr id="3" name="Freeform 5">
              <a:extLst>
                <a:ext uri="{FF2B5EF4-FFF2-40B4-BE49-F238E27FC236}">
                  <a16:creationId xmlns:a16="http://schemas.microsoft.com/office/drawing/2014/main" id="{4883EE8A-B486-7756-0760-FCA752818167}"/>
                </a:ext>
              </a:extLst>
            </p:cNvPr>
            <p:cNvSpPr>
              <a:spLocks noEditPoints="1"/>
            </p:cNvSpPr>
            <p:nvPr/>
          </p:nvSpPr>
          <p:spPr bwMode="auto">
            <a:xfrm>
              <a:off x="5917349" y="1764520"/>
              <a:ext cx="5813203" cy="4028556"/>
            </a:xfrm>
            <a:custGeom>
              <a:avLst/>
              <a:gdLst>
                <a:gd name="T0" fmla="*/ 3428 w 101532"/>
                <a:gd name="T1" fmla="*/ 0 h 70353"/>
                <a:gd name="T2" fmla="*/ 98105 w 101532"/>
                <a:gd name="T3" fmla="*/ 0 h 70353"/>
                <a:gd name="T4" fmla="*/ 101532 w 101532"/>
                <a:gd name="T5" fmla="*/ 3428 h 70353"/>
                <a:gd name="T6" fmla="*/ 101532 w 101532"/>
                <a:gd name="T7" fmla="*/ 66925 h 70353"/>
                <a:gd name="T8" fmla="*/ 98105 w 101532"/>
                <a:gd name="T9" fmla="*/ 70353 h 70353"/>
                <a:gd name="T10" fmla="*/ 3428 w 101532"/>
                <a:gd name="T11" fmla="*/ 70353 h 70353"/>
                <a:gd name="T12" fmla="*/ 0 w 101532"/>
                <a:gd name="T13" fmla="*/ 66925 h 70353"/>
                <a:gd name="T14" fmla="*/ 0 w 101532"/>
                <a:gd name="T15" fmla="*/ 3428 h 70353"/>
                <a:gd name="T16" fmla="*/ 3428 w 101532"/>
                <a:gd name="T17" fmla="*/ 0 h 70353"/>
                <a:gd name="T18" fmla="*/ 3217 w 101532"/>
                <a:gd name="T19" fmla="*/ 4234 h 70353"/>
                <a:gd name="T20" fmla="*/ 98315 w 101532"/>
                <a:gd name="T21" fmla="*/ 4234 h 70353"/>
                <a:gd name="T22" fmla="*/ 98315 w 101532"/>
                <a:gd name="T23" fmla="*/ 62733 h 70353"/>
                <a:gd name="T24" fmla="*/ 3217 w 101532"/>
                <a:gd name="T25" fmla="*/ 62733 h 70353"/>
                <a:gd name="T26" fmla="*/ 3217 w 101532"/>
                <a:gd name="T27" fmla="*/ 4234 h 70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532" h="70353">
                  <a:moveTo>
                    <a:pt x="3428" y="0"/>
                  </a:moveTo>
                  <a:lnTo>
                    <a:pt x="98105" y="0"/>
                  </a:lnTo>
                  <a:cubicBezTo>
                    <a:pt x="99990" y="0"/>
                    <a:pt x="101532" y="1543"/>
                    <a:pt x="101532" y="3428"/>
                  </a:cubicBezTo>
                  <a:lnTo>
                    <a:pt x="101532" y="66925"/>
                  </a:lnTo>
                  <a:cubicBezTo>
                    <a:pt x="101532" y="68810"/>
                    <a:pt x="99990" y="70353"/>
                    <a:pt x="98105" y="70353"/>
                  </a:cubicBezTo>
                  <a:lnTo>
                    <a:pt x="3428" y="70353"/>
                  </a:lnTo>
                  <a:cubicBezTo>
                    <a:pt x="1543" y="70353"/>
                    <a:pt x="0" y="68810"/>
                    <a:pt x="0" y="66925"/>
                  </a:cubicBezTo>
                  <a:lnTo>
                    <a:pt x="0" y="3428"/>
                  </a:lnTo>
                  <a:cubicBezTo>
                    <a:pt x="0" y="1543"/>
                    <a:pt x="1543" y="0"/>
                    <a:pt x="3428" y="0"/>
                  </a:cubicBezTo>
                  <a:close/>
                  <a:moveTo>
                    <a:pt x="3217" y="4234"/>
                  </a:moveTo>
                  <a:lnTo>
                    <a:pt x="98315" y="4234"/>
                  </a:lnTo>
                  <a:lnTo>
                    <a:pt x="98315" y="62733"/>
                  </a:lnTo>
                  <a:lnTo>
                    <a:pt x="3217" y="62733"/>
                  </a:lnTo>
                  <a:lnTo>
                    <a:pt x="3217" y="4234"/>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CA2D184-2CC0-F0D1-E343-A396886B73E3}"/>
                </a:ext>
              </a:extLst>
            </p:cNvPr>
            <p:cNvSpPr>
              <a:spLocks/>
            </p:cNvSpPr>
            <p:nvPr/>
          </p:nvSpPr>
          <p:spPr bwMode="auto">
            <a:xfrm>
              <a:off x="5917347" y="1764520"/>
              <a:ext cx="5813203" cy="3805594"/>
            </a:xfrm>
            <a:custGeom>
              <a:avLst/>
              <a:gdLst>
                <a:gd name="T0" fmla="*/ 1863 w 101532"/>
                <a:gd name="T1" fmla="*/ 0 h 66458"/>
                <a:gd name="T2" fmla="*/ 99670 w 101532"/>
                <a:gd name="T3" fmla="*/ 0 h 66458"/>
                <a:gd name="T4" fmla="*/ 101532 w 101532"/>
                <a:gd name="T5" fmla="*/ 1863 h 66458"/>
                <a:gd name="T6" fmla="*/ 101532 w 101532"/>
                <a:gd name="T7" fmla="*/ 64596 h 66458"/>
                <a:gd name="T8" fmla="*/ 99670 w 101532"/>
                <a:gd name="T9" fmla="*/ 66458 h 66458"/>
                <a:gd name="T10" fmla="*/ 1863 w 101532"/>
                <a:gd name="T11" fmla="*/ 66458 h 66458"/>
                <a:gd name="T12" fmla="*/ 0 w 101532"/>
                <a:gd name="T13" fmla="*/ 64596 h 66458"/>
                <a:gd name="T14" fmla="*/ 0 w 101532"/>
                <a:gd name="T15" fmla="*/ 1863 h 66458"/>
                <a:gd name="T16" fmla="*/ 1863 w 101532"/>
                <a:gd name="T17" fmla="*/ 0 h 6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532" h="66458">
                  <a:moveTo>
                    <a:pt x="1863" y="0"/>
                  </a:moveTo>
                  <a:lnTo>
                    <a:pt x="99670" y="0"/>
                  </a:lnTo>
                  <a:cubicBezTo>
                    <a:pt x="100694" y="0"/>
                    <a:pt x="101532" y="838"/>
                    <a:pt x="101532" y="1863"/>
                  </a:cubicBezTo>
                  <a:lnTo>
                    <a:pt x="101532" y="64596"/>
                  </a:lnTo>
                  <a:cubicBezTo>
                    <a:pt x="101532" y="65620"/>
                    <a:pt x="100694" y="66458"/>
                    <a:pt x="99670" y="66458"/>
                  </a:cubicBezTo>
                  <a:lnTo>
                    <a:pt x="1863" y="66458"/>
                  </a:lnTo>
                  <a:cubicBezTo>
                    <a:pt x="838" y="66458"/>
                    <a:pt x="0" y="65620"/>
                    <a:pt x="0" y="64596"/>
                  </a:cubicBezTo>
                  <a:lnTo>
                    <a:pt x="0" y="1863"/>
                  </a:lnTo>
                  <a:cubicBezTo>
                    <a:pt x="0" y="838"/>
                    <a:pt x="838" y="0"/>
                    <a:pt x="1863"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501646DF-88A9-CE99-DF79-657AA88F60DC}"/>
                </a:ext>
              </a:extLst>
            </p:cNvPr>
            <p:cNvSpPr>
              <a:spLocks/>
            </p:cNvSpPr>
            <p:nvPr/>
          </p:nvSpPr>
          <p:spPr bwMode="auto">
            <a:xfrm>
              <a:off x="5248463" y="5667304"/>
              <a:ext cx="7150975" cy="209621"/>
            </a:xfrm>
            <a:custGeom>
              <a:avLst/>
              <a:gdLst>
                <a:gd name="T0" fmla="*/ 0 w 124900"/>
                <a:gd name="T1" fmla="*/ 0 h 3665"/>
                <a:gd name="T2" fmla="*/ 124900 w 124900"/>
                <a:gd name="T3" fmla="*/ 0 h 3665"/>
                <a:gd name="T4" fmla="*/ 124900 w 124900"/>
                <a:gd name="T5" fmla="*/ 2262 h 3665"/>
                <a:gd name="T6" fmla="*/ 120603 w 124900"/>
                <a:gd name="T7" fmla="*/ 3665 h 3665"/>
                <a:gd name="T8" fmla="*/ 62450 w 124900"/>
                <a:gd name="T9" fmla="*/ 3665 h 3665"/>
                <a:gd name="T10" fmla="*/ 4297 w 124900"/>
                <a:gd name="T11" fmla="*/ 3665 h 3665"/>
                <a:gd name="T12" fmla="*/ 0 w 124900"/>
                <a:gd name="T13" fmla="*/ 2262 h 3665"/>
                <a:gd name="T14" fmla="*/ 0 w 124900"/>
                <a:gd name="T15" fmla="*/ 0 h 3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900" h="3665">
                  <a:moveTo>
                    <a:pt x="0" y="0"/>
                  </a:moveTo>
                  <a:lnTo>
                    <a:pt x="124900" y="0"/>
                  </a:lnTo>
                  <a:lnTo>
                    <a:pt x="124900" y="2262"/>
                  </a:lnTo>
                  <a:cubicBezTo>
                    <a:pt x="123876" y="2905"/>
                    <a:pt x="121834" y="3665"/>
                    <a:pt x="120603" y="3665"/>
                  </a:cubicBezTo>
                  <a:lnTo>
                    <a:pt x="62450" y="3665"/>
                  </a:lnTo>
                  <a:lnTo>
                    <a:pt x="4297" y="3665"/>
                  </a:lnTo>
                  <a:cubicBezTo>
                    <a:pt x="3066" y="3665"/>
                    <a:pt x="1024" y="2905"/>
                    <a:pt x="0" y="2262"/>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3DAD0F17-00C3-E0AF-EE39-CE4CC95BE4CF}"/>
                </a:ext>
              </a:extLst>
            </p:cNvPr>
            <p:cNvSpPr>
              <a:spLocks/>
            </p:cNvSpPr>
            <p:nvPr/>
          </p:nvSpPr>
          <p:spPr bwMode="auto">
            <a:xfrm>
              <a:off x="5248463" y="5796887"/>
              <a:ext cx="7150975" cy="80038"/>
            </a:xfrm>
            <a:custGeom>
              <a:avLst/>
              <a:gdLst>
                <a:gd name="T0" fmla="*/ 0 w 124900"/>
                <a:gd name="T1" fmla="*/ 0 h 1403"/>
                <a:gd name="T2" fmla="*/ 62450 w 124900"/>
                <a:gd name="T3" fmla="*/ 0 h 1403"/>
                <a:gd name="T4" fmla="*/ 124900 w 124900"/>
                <a:gd name="T5" fmla="*/ 0 h 1403"/>
                <a:gd name="T6" fmla="*/ 120603 w 124900"/>
                <a:gd name="T7" fmla="*/ 1403 h 1403"/>
                <a:gd name="T8" fmla="*/ 62450 w 124900"/>
                <a:gd name="T9" fmla="*/ 1403 h 1403"/>
                <a:gd name="T10" fmla="*/ 4297 w 124900"/>
                <a:gd name="T11" fmla="*/ 1403 h 1403"/>
                <a:gd name="T12" fmla="*/ 0 w 124900"/>
                <a:gd name="T13" fmla="*/ 0 h 1403"/>
              </a:gdLst>
              <a:ahLst/>
              <a:cxnLst>
                <a:cxn ang="0">
                  <a:pos x="T0" y="T1"/>
                </a:cxn>
                <a:cxn ang="0">
                  <a:pos x="T2" y="T3"/>
                </a:cxn>
                <a:cxn ang="0">
                  <a:pos x="T4" y="T5"/>
                </a:cxn>
                <a:cxn ang="0">
                  <a:pos x="T6" y="T7"/>
                </a:cxn>
                <a:cxn ang="0">
                  <a:pos x="T8" y="T9"/>
                </a:cxn>
                <a:cxn ang="0">
                  <a:pos x="T10" y="T11"/>
                </a:cxn>
                <a:cxn ang="0">
                  <a:pos x="T12" y="T13"/>
                </a:cxn>
              </a:cxnLst>
              <a:rect l="0" t="0" r="r" b="b"/>
              <a:pathLst>
                <a:path w="124900" h="1403">
                  <a:moveTo>
                    <a:pt x="0" y="0"/>
                  </a:moveTo>
                  <a:lnTo>
                    <a:pt x="62450" y="0"/>
                  </a:lnTo>
                  <a:lnTo>
                    <a:pt x="124900" y="0"/>
                  </a:lnTo>
                  <a:cubicBezTo>
                    <a:pt x="123876" y="643"/>
                    <a:pt x="121834" y="1403"/>
                    <a:pt x="120603" y="1403"/>
                  </a:cubicBezTo>
                  <a:lnTo>
                    <a:pt x="62450" y="1403"/>
                  </a:lnTo>
                  <a:lnTo>
                    <a:pt x="4297" y="1403"/>
                  </a:lnTo>
                  <a:cubicBezTo>
                    <a:pt x="3066" y="1403"/>
                    <a:pt x="1024" y="643"/>
                    <a:pt x="0" y="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E2939A89-9971-8E95-BA0C-B293172E48B5}"/>
                </a:ext>
              </a:extLst>
            </p:cNvPr>
            <p:cNvSpPr>
              <a:spLocks/>
            </p:cNvSpPr>
            <p:nvPr/>
          </p:nvSpPr>
          <p:spPr bwMode="auto">
            <a:xfrm>
              <a:off x="8324193" y="5667304"/>
              <a:ext cx="999516" cy="80990"/>
            </a:xfrm>
            <a:custGeom>
              <a:avLst/>
              <a:gdLst>
                <a:gd name="T0" fmla="*/ 17450 w 17450"/>
                <a:gd name="T1" fmla="*/ 0 h 1418"/>
                <a:gd name="T2" fmla="*/ 17450 w 17450"/>
                <a:gd name="T3" fmla="*/ 0 h 1418"/>
                <a:gd name="T4" fmla="*/ 0 w 17450"/>
                <a:gd name="T5" fmla="*/ 0 h 1418"/>
                <a:gd name="T6" fmla="*/ 0 w 17450"/>
                <a:gd name="T7" fmla="*/ 0 h 1418"/>
                <a:gd name="T8" fmla="*/ 1419 w 17450"/>
                <a:gd name="T9" fmla="*/ 1418 h 1418"/>
                <a:gd name="T10" fmla="*/ 16031 w 17450"/>
                <a:gd name="T11" fmla="*/ 1418 h 1418"/>
                <a:gd name="T12" fmla="*/ 17450 w 17450"/>
                <a:gd name="T13" fmla="*/ 0 h 1418"/>
              </a:gdLst>
              <a:ahLst/>
              <a:cxnLst>
                <a:cxn ang="0">
                  <a:pos x="T0" y="T1"/>
                </a:cxn>
                <a:cxn ang="0">
                  <a:pos x="T2" y="T3"/>
                </a:cxn>
                <a:cxn ang="0">
                  <a:pos x="T4" y="T5"/>
                </a:cxn>
                <a:cxn ang="0">
                  <a:pos x="T6" y="T7"/>
                </a:cxn>
                <a:cxn ang="0">
                  <a:pos x="T8" y="T9"/>
                </a:cxn>
                <a:cxn ang="0">
                  <a:pos x="T10" y="T11"/>
                </a:cxn>
                <a:cxn ang="0">
                  <a:pos x="T12" y="T13"/>
                </a:cxn>
              </a:cxnLst>
              <a:rect l="0" t="0" r="r" b="b"/>
              <a:pathLst>
                <a:path w="17450" h="1418">
                  <a:moveTo>
                    <a:pt x="17450" y="0"/>
                  </a:moveTo>
                  <a:lnTo>
                    <a:pt x="17450" y="0"/>
                  </a:lnTo>
                  <a:lnTo>
                    <a:pt x="0" y="0"/>
                  </a:lnTo>
                  <a:lnTo>
                    <a:pt x="0" y="0"/>
                  </a:lnTo>
                  <a:cubicBezTo>
                    <a:pt x="0" y="780"/>
                    <a:pt x="639" y="1418"/>
                    <a:pt x="1419" y="1418"/>
                  </a:cubicBezTo>
                  <a:lnTo>
                    <a:pt x="16031" y="1418"/>
                  </a:lnTo>
                  <a:cubicBezTo>
                    <a:pt x="16812" y="1418"/>
                    <a:pt x="17450" y="780"/>
                    <a:pt x="17450"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Oval 10">
              <a:extLst>
                <a:ext uri="{FF2B5EF4-FFF2-40B4-BE49-F238E27FC236}">
                  <a16:creationId xmlns:a16="http://schemas.microsoft.com/office/drawing/2014/main" id="{1E8236AB-4315-01E8-E661-0D9B8A7FF5A3}"/>
                </a:ext>
              </a:extLst>
            </p:cNvPr>
            <p:cNvSpPr>
              <a:spLocks noChangeArrowheads="1"/>
            </p:cNvSpPr>
            <p:nvPr/>
          </p:nvSpPr>
          <p:spPr bwMode="auto">
            <a:xfrm>
              <a:off x="8780597" y="1842652"/>
              <a:ext cx="86707" cy="86708"/>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Oval 11">
              <a:extLst>
                <a:ext uri="{FF2B5EF4-FFF2-40B4-BE49-F238E27FC236}">
                  <a16:creationId xmlns:a16="http://schemas.microsoft.com/office/drawing/2014/main" id="{667D6590-06DB-2E16-99A0-8889AA6397E1}"/>
                </a:ext>
              </a:extLst>
            </p:cNvPr>
            <p:cNvSpPr>
              <a:spLocks noChangeArrowheads="1"/>
            </p:cNvSpPr>
            <p:nvPr/>
          </p:nvSpPr>
          <p:spPr bwMode="auto">
            <a:xfrm>
              <a:off x="8802512" y="1864566"/>
              <a:ext cx="42878" cy="42878"/>
            </a:xfrm>
            <a:prstGeom prst="ellipse">
              <a:avLst/>
            </a:prstGeom>
            <a:solidFill>
              <a:schemeClr val="tx1">
                <a:lumMod val="95000"/>
                <a:lumOff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 name="Picture Placeholder 5">
            <a:extLst>
              <a:ext uri="{FF2B5EF4-FFF2-40B4-BE49-F238E27FC236}">
                <a16:creationId xmlns:a16="http://schemas.microsoft.com/office/drawing/2014/main" id="{2D3BB7E3-3872-56A1-D987-2372B960BA52}"/>
              </a:ext>
            </a:extLst>
          </p:cNvPr>
          <p:cNvSpPr>
            <a:spLocks noGrp="1"/>
          </p:cNvSpPr>
          <p:nvPr userDrawn="1">
            <p:ph type="pic" sz="quarter" idx="15"/>
          </p:nvPr>
        </p:nvSpPr>
        <p:spPr>
          <a:xfrm>
            <a:off x="6113496" y="2183351"/>
            <a:ext cx="5420908" cy="3049261"/>
          </a:xfrm>
          <a:solidFill>
            <a:srgbClr val="FCFAF8"/>
          </a:solidFill>
        </p:spPr>
        <p:txBody>
          <a:bodyPr/>
          <a:lstStyle>
            <a:lvl1pPr marL="0" indent="0">
              <a:buNone/>
              <a:defRPr>
                <a:solidFill>
                  <a:schemeClr val="bg1"/>
                </a:solidFill>
              </a:defRPr>
            </a:lvl1pPr>
          </a:lstStyle>
          <a:p>
            <a:endParaRPr lang="de-DE"/>
          </a:p>
        </p:txBody>
      </p:sp>
      <p:sp>
        <p:nvSpPr>
          <p:cNvPr id="2" name="Fußzeilenplatzhalter 1">
            <a:extLst>
              <a:ext uri="{FF2B5EF4-FFF2-40B4-BE49-F238E27FC236}">
                <a16:creationId xmlns:a16="http://schemas.microsoft.com/office/drawing/2014/main" id="{271A0A34-3809-CA52-C3C5-496FA3EEB2E7}"/>
              </a:ext>
            </a:extLst>
          </p:cNvPr>
          <p:cNvSpPr>
            <a:spLocks noGrp="1"/>
          </p:cNvSpPr>
          <p:nvPr>
            <p:ph type="ftr" sz="quarter" idx="16"/>
          </p:nvPr>
        </p:nvSpPr>
        <p:spPr/>
        <p:txBody>
          <a:bodyPr/>
          <a:lstStyle/>
          <a:p>
            <a:r>
              <a:rPr lang="de-DE"/>
              <a:t>Name of the presentation</a:t>
            </a:r>
          </a:p>
        </p:txBody>
      </p:sp>
    </p:spTree>
    <p:extLst>
      <p:ext uri="{BB962C8B-B14F-4D97-AF65-F5344CB8AC3E}">
        <p14:creationId xmlns:p14="http://schemas.microsoft.com/office/powerpoint/2010/main" val="309061185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lan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1364-B847-E8EF-A303-74C6539BBD9C}"/>
              </a:ext>
            </a:extLst>
          </p:cNvPr>
          <p:cNvSpPr>
            <a:spLocks noGrp="1"/>
          </p:cNvSpPr>
          <p:nvPr>
            <p:ph type="title" hasCustomPrompt="1"/>
          </p:nvPr>
        </p:nvSpPr>
        <p:spPr>
          <a:xfrm>
            <a:off x="1308099" y="353443"/>
            <a:ext cx="10440989" cy="545873"/>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p>
        </p:txBody>
      </p:sp>
      <p:sp>
        <p:nvSpPr>
          <p:cNvPr id="4" name="Fußzeilenplatzhalter 3">
            <a:extLst>
              <a:ext uri="{FF2B5EF4-FFF2-40B4-BE49-F238E27FC236}">
                <a16:creationId xmlns:a16="http://schemas.microsoft.com/office/drawing/2014/main" id="{3D213109-1614-D658-F11C-6A00005C8036}"/>
              </a:ext>
            </a:extLst>
          </p:cNvPr>
          <p:cNvSpPr>
            <a:spLocks noGrp="1"/>
          </p:cNvSpPr>
          <p:nvPr>
            <p:ph type="ftr" sz="quarter" idx="14"/>
          </p:nvPr>
        </p:nvSpPr>
        <p:spPr/>
        <p:txBody>
          <a:bodyPr/>
          <a:lstStyle/>
          <a:p>
            <a:r>
              <a:rPr lang="de-DE"/>
              <a:t>Name of the presentation</a:t>
            </a:r>
          </a:p>
        </p:txBody>
      </p:sp>
      <p:sp>
        <p:nvSpPr>
          <p:cNvPr id="3" name="Rectangle 6">
            <a:extLst>
              <a:ext uri="{FF2B5EF4-FFF2-40B4-BE49-F238E27FC236}">
                <a16:creationId xmlns:a16="http://schemas.microsoft.com/office/drawing/2014/main" id="{56B030DD-0670-99B8-02B1-B8A6B64FB64E}"/>
              </a:ext>
            </a:extLst>
          </p:cNvPr>
          <p:cNvSpPr>
            <a:spLocks noChangeArrowheads="1"/>
          </p:cNvSpPr>
          <p:nvPr userDrawn="1"/>
        </p:nvSpPr>
        <p:spPr bwMode="auto">
          <a:xfrm>
            <a:off x="1308105" y="1157396"/>
            <a:ext cx="2828467" cy="318280"/>
          </a:xfrm>
          <a:prstGeom prst="rect">
            <a:avLst/>
          </a:prstGeom>
          <a:solidFill>
            <a:srgbClr val="323B40"/>
          </a:solidFill>
          <a:ln w="9525">
            <a:solidFill>
              <a:schemeClr val="bg1"/>
            </a:solidFill>
            <a:miter lim="800000"/>
            <a:headEnd/>
            <a:tailEnd/>
          </a:ln>
        </p:spPr>
        <p:txBody>
          <a:bodyPr vert="horz" wrap="square" lIns="121920" tIns="0" rIns="121920" bIns="0" numCol="1" anchor="ctr" anchorCtr="0" compatLnSpc="1">
            <a:prstTxWarp prst="textNoShape">
              <a:avLst/>
            </a:prstTxWarp>
          </a:bodyPr>
          <a:lstStyle/>
          <a:p>
            <a:endParaRPr lang="en-US" sz="1333" dirty="0">
              <a:solidFill>
                <a:schemeClr val="bg1"/>
              </a:solidFill>
              <a:latin typeface="Nunito Sans" pitchFamily="2" charset="77"/>
            </a:endParaRPr>
          </a:p>
        </p:txBody>
      </p:sp>
      <p:sp>
        <p:nvSpPr>
          <p:cNvPr id="5" name="Rectangle 11">
            <a:extLst>
              <a:ext uri="{FF2B5EF4-FFF2-40B4-BE49-F238E27FC236}">
                <a16:creationId xmlns:a16="http://schemas.microsoft.com/office/drawing/2014/main" id="{D3991498-C13B-C215-D64B-2A769AB41951}"/>
              </a:ext>
            </a:extLst>
          </p:cNvPr>
          <p:cNvSpPr>
            <a:spLocks noChangeArrowheads="1"/>
          </p:cNvSpPr>
          <p:nvPr userDrawn="1"/>
        </p:nvSpPr>
        <p:spPr bwMode="auto">
          <a:xfrm>
            <a:off x="1308100" y="1485354"/>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6" name="Rectangle 11">
            <a:extLst>
              <a:ext uri="{FF2B5EF4-FFF2-40B4-BE49-F238E27FC236}">
                <a16:creationId xmlns:a16="http://schemas.microsoft.com/office/drawing/2014/main" id="{FF380E1A-F2BF-C2E0-6715-E28811053D07}"/>
              </a:ext>
            </a:extLst>
          </p:cNvPr>
          <p:cNvSpPr>
            <a:spLocks noChangeArrowheads="1"/>
          </p:cNvSpPr>
          <p:nvPr userDrawn="1"/>
        </p:nvSpPr>
        <p:spPr bwMode="auto">
          <a:xfrm>
            <a:off x="1308100" y="2000226"/>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7" name="Rectangle 11">
            <a:extLst>
              <a:ext uri="{FF2B5EF4-FFF2-40B4-BE49-F238E27FC236}">
                <a16:creationId xmlns:a16="http://schemas.microsoft.com/office/drawing/2014/main" id="{3F18567B-C3A6-0696-5628-0FD3CAD37BA3}"/>
              </a:ext>
            </a:extLst>
          </p:cNvPr>
          <p:cNvSpPr>
            <a:spLocks noChangeArrowheads="1"/>
          </p:cNvSpPr>
          <p:nvPr userDrawn="1"/>
        </p:nvSpPr>
        <p:spPr bwMode="auto">
          <a:xfrm>
            <a:off x="1308100" y="2515097"/>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8" name="Rectangle 11">
            <a:extLst>
              <a:ext uri="{FF2B5EF4-FFF2-40B4-BE49-F238E27FC236}">
                <a16:creationId xmlns:a16="http://schemas.microsoft.com/office/drawing/2014/main" id="{624190E7-3A1C-C981-C01E-7C5EDC93CD59}"/>
              </a:ext>
            </a:extLst>
          </p:cNvPr>
          <p:cNvSpPr>
            <a:spLocks noChangeArrowheads="1"/>
          </p:cNvSpPr>
          <p:nvPr userDrawn="1"/>
        </p:nvSpPr>
        <p:spPr bwMode="auto">
          <a:xfrm>
            <a:off x="1308100" y="3029969"/>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9" name="Rectangle 11">
            <a:extLst>
              <a:ext uri="{FF2B5EF4-FFF2-40B4-BE49-F238E27FC236}">
                <a16:creationId xmlns:a16="http://schemas.microsoft.com/office/drawing/2014/main" id="{DD292A1A-EC4D-3BC9-0B12-66AB60CFF840}"/>
              </a:ext>
            </a:extLst>
          </p:cNvPr>
          <p:cNvSpPr>
            <a:spLocks noChangeArrowheads="1"/>
          </p:cNvSpPr>
          <p:nvPr userDrawn="1"/>
        </p:nvSpPr>
        <p:spPr bwMode="auto">
          <a:xfrm>
            <a:off x="1308100" y="3544839"/>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10" name="Rectangle 11">
            <a:extLst>
              <a:ext uri="{FF2B5EF4-FFF2-40B4-BE49-F238E27FC236}">
                <a16:creationId xmlns:a16="http://schemas.microsoft.com/office/drawing/2014/main" id="{1E41EE1E-E1DC-06A5-9670-B632BE490C30}"/>
              </a:ext>
            </a:extLst>
          </p:cNvPr>
          <p:cNvSpPr>
            <a:spLocks noChangeArrowheads="1"/>
          </p:cNvSpPr>
          <p:nvPr userDrawn="1"/>
        </p:nvSpPr>
        <p:spPr bwMode="auto">
          <a:xfrm>
            <a:off x="1308100" y="4059711"/>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11" name="Rectangle 11">
            <a:extLst>
              <a:ext uri="{FF2B5EF4-FFF2-40B4-BE49-F238E27FC236}">
                <a16:creationId xmlns:a16="http://schemas.microsoft.com/office/drawing/2014/main" id="{17F47F2F-D678-8918-FDC3-341C4611BC03}"/>
              </a:ext>
            </a:extLst>
          </p:cNvPr>
          <p:cNvSpPr>
            <a:spLocks noChangeArrowheads="1"/>
          </p:cNvSpPr>
          <p:nvPr userDrawn="1"/>
        </p:nvSpPr>
        <p:spPr bwMode="auto">
          <a:xfrm>
            <a:off x="1308100" y="4574583"/>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12" name="Rectangle 11">
            <a:extLst>
              <a:ext uri="{FF2B5EF4-FFF2-40B4-BE49-F238E27FC236}">
                <a16:creationId xmlns:a16="http://schemas.microsoft.com/office/drawing/2014/main" id="{EA456D4A-44B4-A4D2-DDFB-7146634F91B1}"/>
              </a:ext>
            </a:extLst>
          </p:cNvPr>
          <p:cNvSpPr>
            <a:spLocks noChangeArrowheads="1"/>
          </p:cNvSpPr>
          <p:nvPr userDrawn="1"/>
        </p:nvSpPr>
        <p:spPr bwMode="auto">
          <a:xfrm>
            <a:off x="1308101" y="5089457"/>
            <a:ext cx="282847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13" name="Rectangle 7">
            <a:extLst>
              <a:ext uri="{FF2B5EF4-FFF2-40B4-BE49-F238E27FC236}">
                <a16:creationId xmlns:a16="http://schemas.microsoft.com/office/drawing/2014/main" id="{5F4F8F4A-890E-EEE9-1B23-510A2E3DA3D7}"/>
              </a:ext>
            </a:extLst>
          </p:cNvPr>
          <p:cNvSpPr>
            <a:spLocks noChangeArrowheads="1"/>
          </p:cNvSpPr>
          <p:nvPr userDrawn="1"/>
        </p:nvSpPr>
        <p:spPr bwMode="auto">
          <a:xfrm>
            <a:off x="4168840" y="1157396"/>
            <a:ext cx="681273" cy="318280"/>
          </a:xfrm>
          <a:prstGeom prst="rect">
            <a:avLst/>
          </a:prstGeom>
          <a:solidFill>
            <a:srgbClr val="323B40"/>
          </a:solidFill>
          <a:ln w="9525">
            <a:solidFill>
              <a:schemeClr val="bg1"/>
            </a:solidFill>
            <a:miter lim="800000"/>
            <a:headEnd/>
            <a:tailEnd/>
          </a:ln>
        </p:spPr>
        <p:txBody>
          <a:bodyPr vert="horz" wrap="square" lIns="121920" tIns="0" rIns="121920" bIns="0" numCol="1" anchor="ctr" anchorCtr="0" compatLnSpc="1">
            <a:prstTxWarp prst="textNoShape">
              <a:avLst/>
            </a:prstTxWarp>
          </a:bodyPr>
          <a:lstStyle/>
          <a:p>
            <a:pPr algn="ctr"/>
            <a:endParaRPr lang="en-US" sz="1333" dirty="0">
              <a:solidFill>
                <a:schemeClr val="bg1"/>
              </a:solidFill>
              <a:latin typeface="Nunito Sans" pitchFamily="2" charset="77"/>
            </a:endParaRPr>
          </a:p>
        </p:txBody>
      </p:sp>
      <p:sp>
        <p:nvSpPr>
          <p:cNvPr id="14" name="Rectangle 12">
            <a:extLst>
              <a:ext uri="{FF2B5EF4-FFF2-40B4-BE49-F238E27FC236}">
                <a16:creationId xmlns:a16="http://schemas.microsoft.com/office/drawing/2014/main" id="{2525FDDC-E0AF-F79B-2D22-82C83FF15F4D}"/>
              </a:ext>
            </a:extLst>
          </p:cNvPr>
          <p:cNvSpPr>
            <a:spLocks noChangeArrowheads="1"/>
          </p:cNvSpPr>
          <p:nvPr userDrawn="1"/>
        </p:nvSpPr>
        <p:spPr bwMode="auto">
          <a:xfrm>
            <a:off x="4168836" y="1485355"/>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5" name="Rectangle 12">
            <a:extLst>
              <a:ext uri="{FF2B5EF4-FFF2-40B4-BE49-F238E27FC236}">
                <a16:creationId xmlns:a16="http://schemas.microsoft.com/office/drawing/2014/main" id="{8BFD9241-12DE-9C8F-964D-6D84EC1A7E2E}"/>
              </a:ext>
            </a:extLst>
          </p:cNvPr>
          <p:cNvSpPr>
            <a:spLocks noChangeArrowheads="1"/>
          </p:cNvSpPr>
          <p:nvPr userDrawn="1"/>
        </p:nvSpPr>
        <p:spPr bwMode="auto">
          <a:xfrm>
            <a:off x="4168836" y="2000227"/>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6" name="Rectangle 25">
            <a:extLst>
              <a:ext uri="{FF2B5EF4-FFF2-40B4-BE49-F238E27FC236}">
                <a16:creationId xmlns:a16="http://schemas.microsoft.com/office/drawing/2014/main" id="{7887886C-6F7C-ED83-7E1B-5CFFD3517B7B}"/>
              </a:ext>
            </a:extLst>
          </p:cNvPr>
          <p:cNvSpPr>
            <a:spLocks noChangeArrowheads="1"/>
          </p:cNvSpPr>
          <p:nvPr userDrawn="1"/>
        </p:nvSpPr>
        <p:spPr bwMode="auto">
          <a:xfrm>
            <a:off x="4168836" y="2515098"/>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7" name="Rectangle 12">
            <a:extLst>
              <a:ext uri="{FF2B5EF4-FFF2-40B4-BE49-F238E27FC236}">
                <a16:creationId xmlns:a16="http://schemas.microsoft.com/office/drawing/2014/main" id="{F3591CFF-2BA3-7915-468C-CCFC127DF2AD}"/>
              </a:ext>
            </a:extLst>
          </p:cNvPr>
          <p:cNvSpPr>
            <a:spLocks noChangeArrowheads="1"/>
          </p:cNvSpPr>
          <p:nvPr userDrawn="1"/>
        </p:nvSpPr>
        <p:spPr bwMode="auto">
          <a:xfrm>
            <a:off x="4168836" y="3029970"/>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8" name="Rectangle 12">
            <a:extLst>
              <a:ext uri="{FF2B5EF4-FFF2-40B4-BE49-F238E27FC236}">
                <a16:creationId xmlns:a16="http://schemas.microsoft.com/office/drawing/2014/main" id="{41873B37-FEB2-5B22-6A9C-BE91BE1AFE90}"/>
              </a:ext>
            </a:extLst>
          </p:cNvPr>
          <p:cNvSpPr>
            <a:spLocks noChangeArrowheads="1"/>
          </p:cNvSpPr>
          <p:nvPr userDrawn="1"/>
        </p:nvSpPr>
        <p:spPr bwMode="auto">
          <a:xfrm>
            <a:off x="4168836" y="3544841"/>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9" name="Rectangle 12">
            <a:extLst>
              <a:ext uri="{FF2B5EF4-FFF2-40B4-BE49-F238E27FC236}">
                <a16:creationId xmlns:a16="http://schemas.microsoft.com/office/drawing/2014/main" id="{BEE55EDF-6A8A-B86A-D99C-2C55EEA1079E}"/>
              </a:ext>
            </a:extLst>
          </p:cNvPr>
          <p:cNvSpPr>
            <a:spLocks noChangeArrowheads="1"/>
          </p:cNvSpPr>
          <p:nvPr userDrawn="1"/>
        </p:nvSpPr>
        <p:spPr bwMode="auto">
          <a:xfrm>
            <a:off x="4168836" y="4059713"/>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20" name="Rectangle 12">
            <a:extLst>
              <a:ext uri="{FF2B5EF4-FFF2-40B4-BE49-F238E27FC236}">
                <a16:creationId xmlns:a16="http://schemas.microsoft.com/office/drawing/2014/main" id="{795D694A-6109-7464-07F5-DF3523D11249}"/>
              </a:ext>
            </a:extLst>
          </p:cNvPr>
          <p:cNvSpPr>
            <a:spLocks noChangeArrowheads="1"/>
          </p:cNvSpPr>
          <p:nvPr userDrawn="1"/>
        </p:nvSpPr>
        <p:spPr bwMode="auto">
          <a:xfrm>
            <a:off x="4168836" y="4574585"/>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21" name="Rectangle 12">
            <a:extLst>
              <a:ext uri="{FF2B5EF4-FFF2-40B4-BE49-F238E27FC236}">
                <a16:creationId xmlns:a16="http://schemas.microsoft.com/office/drawing/2014/main" id="{87A9043D-D677-64C7-B4B5-3A4CB613638E}"/>
              </a:ext>
            </a:extLst>
          </p:cNvPr>
          <p:cNvSpPr>
            <a:spLocks noChangeArrowheads="1"/>
          </p:cNvSpPr>
          <p:nvPr userDrawn="1"/>
        </p:nvSpPr>
        <p:spPr bwMode="auto">
          <a:xfrm>
            <a:off x="4168836" y="5089458"/>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22" name="Rectangle 6">
            <a:extLst>
              <a:ext uri="{FF2B5EF4-FFF2-40B4-BE49-F238E27FC236}">
                <a16:creationId xmlns:a16="http://schemas.microsoft.com/office/drawing/2014/main" id="{61CF025A-3CA9-53AA-D0CA-034556D17033}"/>
              </a:ext>
            </a:extLst>
          </p:cNvPr>
          <p:cNvSpPr>
            <a:spLocks noChangeArrowheads="1"/>
          </p:cNvSpPr>
          <p:nvPr userDrawn="1"/>
        </p:nvSpPr>
        <p:spPr bwMode="auto">
          <a:xfrm>
            <a:off x="4889863" y="1157398"/>
            <a:ext cx="552213" cy="318280"/>
          </a:xfrm>
          <a:prstGeom prst="rect">
            <a:avLst/>
          </a:prstGeom>
          <a:solidFill>
            <a:schemeClr val="accent1"/>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dirty="0">
                <a:solidFill>
                  <a:schemeClr val="bg1"/>
                </a:solidFill>
                <a:latin typeface="Nunito Sans" pitchFamily="2" charset="77"/>
              </a:rPr>
              <a:t>Jan</a:t>
            </a:r>
          </a:p>
        </p:txBody>
      </p:sp>
      <p:sp>
        <p:nvSpPr>
          <p:cNvPr id="23" name="Rectangle 7">
            <a:extLst>
              <a:ext uri="{FF2B5EF4-FFF2-40B4-BE49-F238E27FC236}">
                <a16:creationId xmlns:a16="http://schemas.microsoft.com/office/drawing/2014/main" id="{BBAE3C78-3AC0-C5EC-167B-E1B84DF339DC}"/>
              </a:ext>
            </a:extLst>
          </p:cNvPr>
          <p:cNvSpPr>
            <a:spLocks noChangeArrowheads="1"/>
          </p:cNvSpPr>
          <p:nvPr userDrawn="1"/>
        </p:nvSpPr>
        <p:spPr bwMode="auto">
          <a:xfrm>
            <a:off x="5464389" y="1157398"/>
            <a:ext cx="550403" cy="318280"/>
          </a:xfrm>
          <a:prstGeom prst="rect">
            <a:avLst/>
          </a:prstGeom>
          <a:solidFill>
            <a:schemeClr val="accent1"/>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Feb</a:t>
            </a:r>
            <a:endParaRPr lang="en-US" sz="1100" b="1" i="0" dirty="0">
              <a:solidFill>
                <a:schemeClr val="bg1"/>
              </a:solidFill>
              <a:latin typeface="Nunito Sans" pitchFamily="2" charset="77"/>
            </a:endParaRPr>
          </a:p>
        </p:txBody>
      </p:sp>
      <p:sp>
        <p:nvSpPr>
          <p:cNvPr id="24" name="Rectangle 8">
            <a:extLst>
              <a:ext uri="{FF2B5EF4-FFF2-40B4-BE49-F238E27FC236}">
                <a16:creationId xmlns:a16="http://schemas.microsoft.com/office/drawing/2014/main" id="{844968D3-BBB6-E49A-8160-A34CBF3D10A6}"/>
              </a:ext>
            </a:extLst>
          </p:cNvPr>
          <p:cNvSpPr>
            <a:spLocks noChangeArrowheads="1"/>
          </p:cNvSpPr>
          <p:nvPr userDrawn="1"/>
        </p:nvSpPr>
        <p:spPr bwMode="auto">
          <a:xfrm>
            <a:off x="6037085" y="1157398"/>
            <a:ext cx="551307" cy="318280"/>
          </a:xfrm>
          <a:prstGeom prst="rect">
            <a:avLst/>
          </a:prstGeom>
          <a:solidFill>
            <a:schemeClr val="accent1"/>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Mar</a:t>
            </a:r>
            <a:endParaRPr lang="en-US" sz="1100" b="1" i="0" dirty="0">
              <a:solidFill>
                <a:schemeClr val="bg1"/>
              </a:solidFill>
              <a:latin typeface="Nunito Sans" pitchFamily="2" charset="77"/>
            </a:endParaRPr>
          </a:p>
        </p:txBody>
      </p:sp>
      <p:sp>
        <p:nvSpPr>
          <p:cNvPr id="25" name="Rectangle 9">
            <a:extLst>
              <a:ext uri="{FF2B5EF4-FFF2-40B4-BE49-F238E27FC236}">
                <a16:creationId xmlns:a16="http://schemas.microsoft.com/office/drawing/2014/main" id="{F6740EB4-BBBE-E870-C9A8-AEBC797D1482}"/>
              </a:ext>
            </a:extLst>
          </p:cNvPr>
          <p:cNvSpPr>
            <a:spLocks noChangeArrowheads="1"/>
          </p:cNvSpPr>
          <p:nvPr userDrawn="1"/>
        </p:nvSpPr>
        <p:spPr bwMode="auto">
          <a:xfrm>
            <a:off x="6610724" y="1157398"/>
            <a:ext cx="552213" cy="318280"/>
          </a:xfrm>
          <a:prstGeom prst="rect">
            <a:avLst/>
          </a:prstGeom>
          <a:solidFill>
            <a:schemeClr val="accent2"/>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dirty="0">
                <a:solidFill>
                  <a:schemeClr val="bg1"/>
                </a:solidFill>
                <a:latin typeface="Nunito Sans" pitchFamily="2" charset="77"/>
              </a:rPr>
              <a:t>Apr</a:t>
            </a:r>
          </a:p>
        </p:txBody>
      </p:sp>
      <p:sp>
        <p:nvSpPr>
          <p:cNvPr id="26" name="Rectangle 10">
            <a:extLst>
              <a:ext uri="{FF2B5EF4-FFF2-40B4-BE49-F238E27FC236}">
                <a16:creationId xmlns:a16="http://schemas.microsoft.com/office/drawing/2014/main" id="{4718EBA8-23AE-84E7-04B2-4BCB82A0B577}"/>
              </a:ext>
            </a:extLst>
          </p:cNvPr>
          <p:cNvSpPr>
            <a:spLocks noChangeArrowheads="1"/>
          </p:cNvSpPr>
          <p:nvPr userDrawn="1"/>
        </p:nvSpPr>
        <p:spPr bwMode="auto">
          <a:xfrm>
            <a:off x="7185269" y="1157398"/>
            <a:ext cx="551307" cy="318280"/>
          </a:xfrm>
          <a:prstGeom prst="rect">
            <a:avLst/>
          </a:prstGeom>
          <a:solidFill>
            <a:schemeClr val="accent2"/>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May</a:t>
            </a:r>
            <a:endParaRPr lang="en-US" sz="1100" b="1" i="0" dirty="0">
              <a:solidFill>
                <a:schemeClr val="bg1"/>
              </a:solidFill>
              <a:latin typeface="Nunito Sans" pitchFamily="2" charset="77"/>
            </a:endParaRPr>
          </a:p>
        </p:txBody>
      </p:sp>
      <p:sp>
        <p:nvSpPr>
          <p:cNvPr id="27" name="Rectangle 11">
            <a:extLst>
              <a:ext uri="{FF2B5EF4-FFF2-40B4-BE49-F238E27FC236}">
                <a16:creationId xmlns:a16="http://schemas.microsoft.com/office/drawing/2014/main" id="{3DF1284A-D8F2-9CEF-4DCB-EC9EEF547CEB}"/>
              </a:ext>
            </a:extLst>
          </p:cNvPr>
          <p:cNvSpPr>
            <a:spLocks noChangeArrowheads="1"/>
          </p:cNvSpPr>
          <p:nvPr userDrawn="1"/>
        </p:nvSpPr>
        <p:spPr bwMode="auto">
          <a:xfrm>
            <a:off x="7758889" y="1157398"/>
            <a:ext cx="551307" cy="318280"/>
          </a:xfrm>
          <a:prstGeom prst="rect">
            <a:avLst/>
          </a:prstGeom>
          <a:solidFill>
            <a:schemeClr val="accent2"/>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Jun</a:t>
            </a:r>
            <a:endParaRPr lang="en-US" sz="1100" b="1" i="0" dirty="0">
              <a:solidFill>
                <a:schemeClr val="bg1"/>
              </a:solidFill>
              <a:latin typeface="Nunito Sans" pitchFamily="2" charset="77"/>
            </a:endParaRPr>
          </a:p>
        </p:txBody>
      </p:sp>
      <p:sp>
        <p:nvSpPr>
          <p:cNvPr id="28" name="Rectangle 12">
            <a:extLst>
              <a:ext uri="{FF2B5EF4-FFF2-40B4-BE49-F238E27FC236}">
                <a16:creationId xmlns:a16="http://schemas.microsoft.com/office/drawing/2014/main" id="{C8A4A4EE-80D9-2D42-99AF-C9DAF3E2AFB2}"/>
              </a:ext>
            </a:extLst>
          </p:cNvPr>
          <p:cNvSpPr>
            <a:spLocks noChangeArrowheads="1"/>
          </p:cNvSpPr>
          <p:nvPr userDrawn="1"/>
        </p:nvSpPr>
        <p:spPr bwMode="auto">
          <a:xfrm>
            <a:off x="8332511" y="1157398"/>
            <a:ext cx="551307" cy="318280"/>
          </a:xfrm>
          <a:prstGeom prst="rect">
            <a:avLst/>
          </a:prstGeom>
          <a:solidFill>
            <a:schemeClr val="accent3"/>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Jul</a:t>
            </a:r>
            <a:endParaRPr lang="en-US" sz="1100" b="1" i="0" dirty="0">
              <a:solidFill>
                <a:schemeClr val="bg1"/>
              </a:solidFill>
              <a:latin typeface="Nunito Sans" pitchFamily="2" charset="77"/>
            </a:endParaRPr>
          </a:p>
        </p:txBody>
      </p:sp>
      <p:sp>
        <p:nvSpPr>
          <p:cNvPr id="29" name="Rectangle 8">
            <a:extLst>
              <a:ext uri="{FF2B5EF4-FFF2-40B4-BE49-F238E27FC236}">
                <a16:creationId xmlns:a16="http://schemas.microsoft.com/office/drawing/2014/main" id="{21337FB4-8C68-1ABF-2702-C17BCBBC7F76}"/>
              </a:ext>
            </a:extLst>
          </p:cNvPr>
          <p:cNvSpPr>
            <a:spLocks noChangeArrowheads="1"/>
          </p:cNvSpPr>
          <p:nvPr userDrawn="1"/>
        </p:nvSpPr>
        <p:spPr bwMode="auto">
          <a:xfrm>
            <a:off x="8902355" y="1157398"/>
            <a:ext cx="551307" cy="318280"/>
          </a:xfrm>
          <a:prstGeom prst="rect">
            <a:avLst/>
          </a:prstGeom>
          <a:solidFill>
            <a:schemeClr val="accent3"/>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Aug</a:t>
            </a:r>
            <a:endParaRPr lang="en-US" sz="1100" b="1" i="0" dirty="0">
              <a:solidFill>
                <a:schemeClr val="bg1"/>
              </a:solidFill>
              <a:latin typeface="Nunito Sans" pitchFamily="2" charset="77"/>
            </a:endParaRPr>
          </a:p>
        </p:txBody>
      </p:sp>
      <p:sp>
        <p:nvSpPr>
          <p:cNvPr id="30" name="Rectangle 9">
            <a:extLst>
              <a:ext uri="{FF2B5EF4-FFF2-40B4-BE49-F238E27FC236}">
                <a16:creationId xmlns:a16="http://schemas.microsoft.com/office/drawing/2014/main" id="{444BF017-8253-7CD4-FDC5-D8B4B00855A8}"/>
              </a:ext>
            </a:extLst>
          </p:cNvPr>
          <p:cNvSpPr>
            <a:spLocks noChangeArrowheads="1"/>
          </p:cNvSpPr>
          <p:nvPr userDrawn="1"/>
        </p:nvSpPr>
        <p:spPr bwMode="auto">
          <a:xfrm>
            <a:off x="9475995" y="1157398"/>
            <a:ext cx="552213" cy="318280"/>
          </a:xfrm>
          <a:prstGeom prst="rect">
            <a:avLst/>
          </a:prstGeom>
          <a:solidFill>
            <a:schemeClr val="accent3"/>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Sep</a:t>
            </a:r>
            <a:endParaRPr lang="en-US" sz="1100" b="1" i="0" dirty="0">
              <a:solidFill>
                <a:schemeClr val="bg1"/>
              </a:solidFill>
              <a:latin typeface="Nunito Sans" pitchFamily="2" charset="77"/>
            </a:endParaRPr>
          </a:p>
        </p:txBody>
      </p:sp>
      <p:sp>
        <p:nvSpPr>
          <p:cNvPr id="31" name="Rectangle 10">
            <a:extLst>
              <a:ext uri="{FF2B5EF4-FFF2-40B4-BE49-F238E27FC236}">
                <a16:creationId xmlns:a16="http://schemas.microsoft.com/office/drawing/2014/main" id="{BFF2D2B3-1DB4-1AEE-2217-6005DFE00C25}"/>
              </a:ext>
            </a:extLst>
          </p:cNvPr>
          <p:cNvSpPr>
            <a:spLocks noChangeArrowheads="1"/>
          </p:cNvSpPr>
          <p:nvPr userDrawn="1"/>
        </p:nvSpPr>
        <p:spPr bwMode="auto">
          <a:xfrm>
            <a:off x="10050540" y="1157398"/>
            <a:ext cx="551307" cy="318280"/>
          </a:xfrm>
          <a:prstGeom prst="rect">
            <a:avLst/>
          </a:prstGeom>
          <a:solidFill>
            <a:schemeClr val="accent4"/>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Oct</a:t>
            </a:r>
            <a:endParaRPr lang="en-US" sz="1100" b="1" i="0" dirty="0">
              <a:solidFill>
                <a:schemeClr val="bg1"/>
              </a:solidFill>
              <a:latin typeface="Nunito Sans" pitchFamily="2" charset="77"/>
            </a:endParaRPr>
          </a:p>
        </p:txBody>
      </p:sp>
      <p:sp>
        <p:nvSpPr>
          <p:cNvPr id="32" name="Rectangle 11">
            <a:extLst>
              <a:ext uri="{FF2B5EF4-FFF2-40B4-BE49-F238E27FC236}">
                <a16:creationId xmlns:a16="http://schemas.microsoft.com/office/drawing/2014/main" id="{4CA8406B-21B1-EB44-98BD-A618C75AC758}"/>
              </a:ext>
            </a:extLst>
          </p:cNvPr>
          <p:cNvSpPr>
            <a:spLocks noChangeArrowheads="1"/>
          </p:cNvSpPr>
          <p:nvPr userDrawn="1"/>
        </p:nvSpPr>
        <p:spPr bwMode="auto">
          <a:xfrm>
            <a:off x="10624160" y="1157398"/>
            <a:ext cx="551307" cy="318280"/>
          </a:xfrm>
          <a:prstGeom prst="rect">
            <a:avLst/>
          </a:prstGeom>
          <a:solidFill>
            <a:schemeClr val="accent4"/>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Nov</a:t>
            </a:r>
            <a:endParaRPr lang="en-US" sz="1100" b="1" i="0" dirty="0">
              <a:solidFill>
                <a:schemeClr val="bg1"/>
              </a:solidFill>
              <a:latin typeface="Nunito Sans" pitchFamily="2" charset="77"/>
            </a:endParaRPr>
          </a:p>
        </p:txBody>
      </p:sp>
      <p:sp>
        <p:nvSpPr>
          <p:cNvPr id="33" name="Rectangle 12">
            <a:extLst>
              <a:ext uri="{FF2B5EF4-FFF2-40B4-BE49-F238E27FC236}">
                <a16:creationId xmlns:a16="http://schemas.microsoft.com/office/drawing/2014/main" id="{FC6F1DFD-DA73-B90F-14E7-017BC7459473}"/>
              </a:ext>
            </a:extLst>
          </p:cNvPr>
          <p:cNvSpPr>
            <a:spLocks noChangeArrowheads="1"/>
          </p:cNvSpPr>
          <p:nvPr userDrawn="1"/>
        </p:nvSpPr>
        <p:spPr bwMode="auto">
          <a:xfrm>
            <a:off x="11197781" y="1157398"/>
            <a:ext cx="551307" cy="318280"/>
          </a:xfrm>
          <a:prstGeom prst="rect">
            <a:avLst/>
          </a:prstGeom>
          <a:solidFill>
            <a:schemeClr val="accent4"/>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Dec</a:t>
            </a:r>
            <a:endParaRPr lang="en-US" sz="1100" b="1" i="0" dirty="0">
              <a:solidFill>
                <a:schemeClr val="bg1"/>
              </a:solidFill>
              <a:latin typeface="Nunito Sans" pitchFamily="2" charset="77"/>
            </a:endParaRPr>
          </a:p>
        </p:txBody>
      </p:sp>
      <p:sp>
        <p:nvSpPr>
          <p:cNvPr id="35" name="Rectangle 12">
            <a:extLst>
              <a:ext uri="{FF2B5EF4-FFF2-40B4-BE49-F238E27FC236}">
                <a16:creationId xmlns:a16="http://schemas.microsoft.com/office/drawing/2014/main" id="{2CCA1492-517E-6F2D-2FD8-9AD8B2CD56D0}"/>
              </a:ext>
            </a:extLst>
          </p:cNvPr>
          <p:cNvSpPr>
            <a:spLocks noChangeArrowheads="1"/>
          </p:cNvSpPr>
          <p:nvPr userDrawn="1"/>
        </p:nvSpPr>
        <p:spPr bwMode="auto">
          <a:xfrm>
            <a:off x="4889857"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36" name="Rectangle 12">
            <a:extLst>
              <a:ext uri="{FF2B5EF4-FFF2-40B4-BE49-F238E27FC236}">
                <a16:creationId xmlns:a16="http://schemas.microsoft.com/office/drawing/2014/main" id="{CC2BF58F-EEEC-8F05-208B-9D15223200DB}"/>
              </a:ext>
            </a:extLst>
          </p:cNvPr>
          <p:cNvSpPr>
            <a:spLocks noChangeArrowheads="1"/>
          </p:cNvSpPr>
          <p:nvPr userDrawn="1"/>
        </p:nvSpPr>
        <p:spPr bwMode="auto">
          <a:xfrm>
            <a:off x="4889857"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37" name="Rectangle 145">
            <a:extLst>
              <a:ext uri="{FF2B5EF4-FFF2-40B4-BE49-F238E27FC236}">
                <a16:creationId xmlns:a16="http://schemas.microsoft.com/office/drawing/2014/main" id="{3235E5DB-1298-566F-EFC5-6165E665062F}"/>
              </a:ext>
            </a:extLst>
          </p:cNvPr>
          <p:cNvSpPr>
            <a:spLocks noChangeArrowheads="1"/>
          </p:cNvSpPr>
          <p:nvPr userDrawn="1"/>
        </p:nvSpPr>
        <p:spPr bwMode="auto">
          <a:xfrm>
            <a:off x="4889857"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38" name="Rectangle 12">
            <a:extLst>
              <a:ext uri="{FF2B5EF4-FFF2-40B4-BE49-F238E27FC236}">
                <a16:creationId xmlns:a16="http://schemas.microsoft.com/office/drawing/2014/main" id="{FE03B53F-C2A9-F3E1-7200-349F02B0BA15}"/>
              </a:ext>
            </a:extLst>
          </p:cNvPr>
          <p:cNvSpPr>
            <a:spLocks noChangeArrowheads="1"/>
          </p:cNvSpPr>
          <p:nvPr userDrawn="1"/>
        </p:nvSpPr>
        <p:spPr bwMode="auto">
          <a:xfrm>
            <a:off x="4889857"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39" name="Rectangle 12">
            <a:extLst>
              <a:ext uri="{FF2B5EF4-FFF2-40B4-BE49-F238E27FC236}">
                <a16:creationId xmlns:a16="http://schemas.microsoft.com/office/drawing/2014/main" id="{68B3E61F-AE55-81C1-5F2F-2CA47DD4B452}"/>
              </a:ext>
            </a:extLst>
          </p:cNvPr>
          <p:cNvSpPr>
            <a:spLocks noChangeArrowheads="1"/>
          </p:cNvSpPr>
          <p:nvPr userDrawn="1"/>
        </p:nvSpPr>
        <p:spPr bwMode="auto">
          <a:xfrm>
            <a:off x="4889857"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0" name="Rectangle 12">
            <a:extLst>
              <a:ext uri="{FF2B5EF4-FFF2-40B4-BE49-F238E27FC236}">
                <a16:creationId xmlns:a16="http://schemas.microsoft.com/office/drawing/2014/main" id="{ACD2C655-C23C-3B96-1DBD-E8A7E9538700}"/>
              </a:ext>
            </a:extLst>
          </p:cNvPr>
          <p:cNvSpPr>
            <a:spLocks noChangeArrowheads="1"/>
          </p:cNvSpPr>
          <p:nvPr userDrawn="1"/>
        </p:nvSpPr>
        <p:spPr bwMode="auto">
          <a:xfrm>
            <a:off x="4889857"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1" name="Rectangle 12">
            <a:extLst>
              <a:ext uri="{FF2B5EF4-FFF2-40B4-BE49-F238E27FC236}">
                <a16:creationId xmlns:a16="http://schemas.microsoft.com/office/drawing/2014/main" id="{7051E2FB-3409-A063-86FB-6DD3CEFA9477}"/>
              </a:ext>
            </a:extLst>
          </p:cNvPr>
          <p:cNvSpPr>
            <a:spLocks noChangeArrowheads="1"/>
          </p:cNvSpPr>
          <p:nvPr userDrawn="1"/>
        </p:nvSpPr>
        <p:spPr bwMode="auto">
          <a:xfrm>
            <a:off x="4889857"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2" name="Rectangle 12">
            <a:extLst>
              <a:ext uri="{FF2B5EF4-FFF2-40B4-BE49-F238E27FC236}">
                <a16:creationId xmlns:a16="http://schemas.microsoft.com/office/drawing/2014/main" id="{F0505BDA-C5CC-EE8A-112A-6F083409B891}"/>
              </a:ext>
            </a:extLst>
          </p:cNvPr>
          <p:cNvSpPr>
            <a:spLocks noChangeArrowheads="1"/>
          </p:cNvSpPr>
          <p:nvPr userDrawn="1"/>
        </p:nvSpPr>
        <p:spPr bwMode="auto">
          <a:xfrm>
            <a:off x="4889857"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4" name="Rectangle 12">
            <a:extLst>
              <a:ext uri="{FF2B5EF4-FFF2-40B4-BE49-F238E27FC236}">
                <a16:creationId xmlns:a16="http://schemas.microsoft.com/office/drawing/2014/main" id="{579CA73B-2E2C-2025-6850-82C691511AA1}"/>
              </a:ext>
            </a:extLst>
          </p:cNvPr>
          <p:cNvSpPr>
            <a:spLocks noChangeArrowheads="1"/>
          </p:cNvSpPr>
          <p:nvPr userDrawn="1"/>
        </p:nvSpPr>
        <p:spPr bwMode="auto">
          <a:xfrm>
            <a:off x="5462573"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5" name="Rectangle 12">
            <a:extLst>
              <a:ext uri="{FF2B5EF4-FFF2-40B4-BE49-F238E27FC236}">
                <a16:creationId xmlns:a16="http://schemas.microsoft.com/office/drawing/2014/main" id="{DAA3BCBE-0E95-33CF-D87E-4648A401DE78}"/>
              </a:ext>
            </a:extLst>
          </p:cNvPr>
          <p:cNvSpPr>
            <a:spLocks noChangeArrowheads="1"/>
          </p:cNvSpPr>
          <p:nvPr userDrawn="1"/>
        </p:nvSpPr>
        <p:spPr bwMode="auto">
          <a:xfrm>
            <a:off x="5462573"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6" name="Rectangle 137">
            <a:extLst>
              <a:ext uri="{FF2B5EF4-FFF2-40B4-BE49-F238E27FC236}">
                <a16:creationId xmlns:a16="http://schemas.microsoft.com/office/drawing/2014/main" id="{38E6261F-1FC1-7981-635F-766BBF189E76}"/>
              </a:ext>
            </a:extLst>
          </p:cNvPr>
          <p:cNvSpPr>
            <a:spLocks noChangeArrowheads="1"/>
          </p:cNvSpPr>
          <p:nvPr userDrawn="1"/>
        </p:nvSpPr>
        <p:spPr bwMode="auto">
          <a:xfrm>
            <a:off x="5462573"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7" name="Rectangle 12">
            <a:extLst>
              <a:ext uri="{FF2B5EF4-FFF2-40B4-BE49-F238E27FC236}">
                <a16:creationId xmlns:a16="http://schemas.microsoft.com/office/drawing/2014/main" id="{640609D4-38F9-4116-E579-A6F086308DBC}"/>
              </a:ext>
            </a:extLst>
          </p:cNvPr>
          <p:cNvSpPr>
            <a:spLocks noChangeArrowheads="1"/>
          </p:cNvSpPr>
          <p:nvPr userDrawn="1"/>
        </p:nvSpPr>
        <p:spPr bwMode="auto">
          <a:xfrm>
            <a:off x="5462573"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8" name="Rectangle 12">
            <a:extLst>
              <a:ext uri="{FF2B5EF4-FFF2-40B4-BE49-F238E27FC236}">
                <a16:creationId xmlns:a16="http://schemas.microsoft.com/office/drawing/2014/main" id="{C80290A6-D374-0BF2-E755-6BFBD403AEA5}"/>
              </a:ext>
            </a:extLst>
          </p:cNvPr>
          <p:cNvSpPr>
            <a:spLocks noChangeArrowheads="1"/>
          </p:cNvSpPr>
          <p:nvPr userDrawn="1"/>
        </p:nvSpPr>
        <p:spPr bwMode="auto">
          <a:xfrm>
            <a:off x="5462573"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9" name="Rectangle 12">
            <a:extLst>
              <a:ext uri="{FF2B5EF4-FFF2-40B4-BE49-F238E27FC236}">
                <a16:creationId xmlns:a16="http://schemas.microsoft.com/office/drawing/2014/main" id="{2609C845-EECB-B7AF-63E1-F89F67092A3E}"/>
              </a:ext>
            </a:extLst>
          </p:cNvPr>
          <p:cNvSpPr>
            <a:spLocks noChangeArrowheads="1"/>
          </p:cNvSpPr>
          <p:nvPr userDrawn="1"/>
        </p:nvSpPr>
        <p:spPr bwMode="auto">
          <a:xfrm>
            <a:off x="5462573"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0" name="Rectangle 12">
            <a:extLst>
              <a:ext uri="{FF2B5EF4-FFF2-40B4-BE49-F238E27FC236}">
                <a16:creationId xmlns:a16="http://schemas.microsoft.com/office/drawing/2014/main" id="{93570AA9-C3DA-0323-2E5E-12792D8BD95C}"/>
              </a:ext>
            </a:extLst>
          </p:cNvPr>
          <p:cNvSpPr>
            <a:spLocks noChangeArrowheads="1"/>
          </p:cNvSpPr>
          <p:nvPr userDrawn="1"/>
        </p:nvSpPr>
        <p:spPr bwMode="auto">
          <a:xfrm>
            <a:off x="5462573"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1" name="Rectangle 12">
            <a:extLst>
              <a:ext uri="{FF2B5EF4-FFF2-40B4-BE49-F238E27FC236}">
                <a16:creationId xmlns:a16="http://schemas.microsoft.com/office/drawing/2014/main" id="{C5D56594-9509-8CE9-62AA-E6A7F44D0041}"/>
              </a:ext>
            </a:extLst>
          </p:cNvPr>
          <p:cNvSpPr>
            <a:spLocks noChangeArrowheads="1"/>
          </p:cNvSpPr>
          <p:nvPr userDrawn="1"/>
        </p:nvSpPr>
        <p:spPr bwMode="auto">
          <a:xfrm>
            <a:off x="5462573"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3" name="Rectangle 12">
            <a:extLst>
              <a:ext uri="{FF2B5EF4-FFF2-40B4-BE49-F238E27FC236}">
                <a16:creationId xmlns:a16="http://schemas.microsoft.com/office/drawing/2014/main" id="{77753AE4-8A9E-D83A-AD02-B38EC7B43A47}"/>
              </a:ext>
            </a:extLst>
          </p:cNvPr>
          <p:cNvSpPr>
            <a:spLocks noChangeArrowheads="1"/>
          </p:cNvSpPr>
          <p:nvPr userDrawn="1"/>
        </p:nvSpPr>
        <p:spPr bwMode="auto">
          <a:xfrm>
            <a:off x="6036173"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4" name="Rectangle 12">
            <a:extLst>
              <a:ext uri="{FF2B5EF4-FFF2-40B4-BE49-F238E27FC236}">
                <a16:creationId xmlns:a16="http://schemas.microsoft.com/office/drawing/2014/main" id="{25FE2D02-1F1B-119B-D010-7A869B34F5D6}"/>
              </a:ext>
            </a:extLst>
          </p:cNvPr>
          <p:cNvSpPr>
            <a:spLocks noChangeArrowheads="1"/>
          </p:cNvSpPr>
          <p:nvPr userDrawn="1"/>
        </p:nvSpPr>
        <p:spPr bwMode="auto">
          <a:xfrm>
            <a:off x="6036173"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5" name="Rectangle 129">
            <a:extLst>
              <a:ext uri="{FF2B5EF4-FFF2-40B4-BE49-F238E27FC236}">
                <a16:creationId xmlns:a16="http://schemas.microsoft.com/office/drawing/2014/main" id="{7A470968-38C9-4321-E258-74AAD3DA38B3}"/>
              </a:ext>
            </a:extLst>
          </p:cNvPr>
          <p:cNvSpPr>
            <a:spLocks noChangeArrowheads="1"/>
          </p:cNvSpPr>
          <p:nvPr userDrawn="1"/>
        </p:nvSpPr>
        <p:spPr bwMode="auto">
          <a:xfrm>
            <a:off x="6036173"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6" name="Rectangle 12">
            <a:extLst>
              <a:ext uri="{FF2B5EF4-FFF2-40B4-BE49-F238E27FC236}">
                <a16:creationId xmlns:a16="http://schemas.microsoft.com/office/drawing/2014/main" id="{4AEB27AE-4A7C-D641-8692-719600A967CA}"/>
              </a:ext>
            </a:extLst>
          </p:cNvPr>
          <p:cNvSpPr>
            <a:spLocks noChangeArrowheads="1"/>
          </p:cNvSpPr>
          <p:nvPr userDrawn="1"/>
        </p:nvSpPr>
        <p:spPr bwMode="auto">
          <a:xfrm>
            <a:off x="6036173"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7" name="Rectangle 12">
            <a:extLst>
              <a:ext uri="{FF2B5EF4-FFF2-40B4-BE49-F238E27FC236}">
                <a16:creationId xmlns:a16="http://schemas.microsoft.com/office/drawing/2014/main" id="{7F4520A9-CB75-9545-66D7-24B2D53AA378}"/>
              </a:ext>
            </a:extLst>
          </p:cNvPr>
          <p:cNvSpPr>
            <a:spLocks noChangeArrowheads="1"/>
          </p:cNvSpPr>
          <p:nvPr userDrawn="1"/>
        </p:nvSpPr>
        <p:spPr bwMode="auto">
          <a:xfrm>
            <a:off x="6036173"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8" name="Rectangle 12">
            <a:extLst>
              <a:ext uri="{FF2B5EF4-FFF2-40B4-BE49-F238E27FC236}">
                <a16:creationId xmlns:a16="http://schemas.microsoft.com/office/drawing/2014/main" id="{086BD448-209F-C78F-62CE-E502381E9F1E}"/>
              </a:ext>
            </a:extLst>
          </p:cNvPr>
          <p:cNvSpPr>
            <a:spLocks noChangeArrowheads="1"/>
          </p:cNvSpPr>
          <p:nvPr userDrawn="1"/>
        </p:nvSpPr>
        <p:spPr bwMode="auto">
          <a:xfrm>
            <a:off x="6036173"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9" name="Rectangle 12">
            <a:extLst>
              <a:ext uri="{FF2B5EF4-FFF2-40B4-BE49-F238E27FC236}">
                <a16:creationId xmlns:a16="http://schemas.microsoft.com/office/drawing/2014/main" id="{87A9A134-FB66-0389-E7C0-A107ACAB79AB}"/>
              </a:ext>
            </a:extLst>
          </p:cNvPr>
          <p:cNvSpPr>
            <a:spLocks noChangeArrowheads="1"/>
          </p:cNvSpPr>
          <p:nvPr userDrawn="1"/>
        </p:nvSpPr>
        <p:spPr bwMode="auto">
          <a:xfrm>
            <a:off x="6036173"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0" name="Rectangle 12">
            <a:extLst>
              <a:ext uri="{FF2B5EF4-FFF2-40B4-BE49-F238E27FC236}">
                <a16:creationId xmlns:a16="http://schemas.microsoft.com/office/drawing/2014/main" id="{841423D9-2836-EDDB-3BD5-DBF0F1124017}"/>
              </a:ext>
            </a:extLst>
          </p:cNvPr>
          <p:cNvSpPr>
            <a:spLocks noChangeArrowheads="1"/>
          </p:cNvSpPr>
          <p:nvPr userDrawn="1"/>
        </p:nvSpPr>
        <p:spPr bwMode="auto">
          <a:xfrm>
            <a:off x="6036173"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1" name="Rectangle 12">
            <a:extLst>
              <a:ext uri="{FF2B5EF4-FFF2-40B4-BE49-F238E27FC236}">
                <a16:creationId xmlns:a16="http://schemas.microsoft.com/office/drawing/2014/main" id="{5A36342C-D173-EEFB-76F5-7F36BFE5BA86}"/>
              </a:ext>
            </a:extLst>
          </p:cNvPr>
          <p:cNvSpPr>
            <a:spLocks noChangeArrowheads="1"/>
          </p:cNvSpPr>
          <p:nvPr userDrawn="1"/>
        </p:nvSpPr>
        <p:spPr bwMode="auto">
          <a:xfrm>
            <a:off x="6610718"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2" name="Rectangle 12">
            <a:extLst>
              <a:ext uri="{FF2B5EF4-FFF2-40B4-BE49-F238E27FC236}">
                <a16:creationId xmlns:a16="http://schemas.microsoft.com/office/drawing/2014/main" id="{57017362-FE9F-2682-763C-4DA19203CE9C}"/>
              </a:ext>
            </a:extLst>
          </p:cNvPr>
          <p:cNvSpPr>
            <a:spLocks noChangeArrowheads="1"/>
          </p:cNvSpPr>
          <p:nvPr userDrawn="1"/>
        </p:nvSpPr>
        <p:spPr bwMode="auto">
          <a:xfrm>
            <a:off x="6610718"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3" name="Rectangle 121">
            <a:extLst>
              <a:ext uri="{FF2B5EF4-FFF2-40B4-BE49-F238E27FC236}">
                <a16:creationId xmlns:a16="http://schemas.microsoft.com/office/drawing/2014/main" id="{E75F2BB1-4677-C999-BAA3-D19870F8FF94}"/>
              </a:ext>
            </a:extLst>
          </p:cNvPr>
          <p:cNvSpPr>
            <a:spLocks noChangeArrowheads="1"/>
          </p:cNvSpPr>
          <p:nvPr userDrawn="1"/>
        </p:nvSpPr>
        <p:spPr bwMode="auto">
          <a:xfrm>
            <a:off x="6610718"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4" name="Rectangle 12">
            <a:extLst>
              <a:ext uri="{FF2B5EF4-FFF2-40B4-BE49-F238E27FC236}">
                <a16:creationId xmlns:a16="http://schemas.microsoft.com/office/drawing/2014/main" id="{5E73F1E6-9DC8-0952-0AB1-7FCEBD4D95D3}"/>
              </a:ext>
            </a:extLst>
          </p:cNvPr>
          <p:cNvSpPr>
            <a:spLocks noChangeArrowheads="1"/>
          </p:cNvSpPr>
          <p:nvPr userDrawn="1"/>
        </p:nvSpPr>
        <p:spPr bwMode="auto">
          <a:xfrm>
            <a:off x="6610718"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5" name="Rectangle 12">
            <a:extLst>
              <a:ext uri="{FF2B5EF4-FFF2-40B4-BE49-F238E27FC236}">
                <a16:creationId xmlns:a16="http://schemas.microsoft.com/office/drawing/2014/main" id="{FBAE314A-E53C-1A83-2A3F-F786258727A4}"/>
              </a:ext>
            </a:extLst>
          </p:cNvPr>
          <p:cNvSpPr>
            <a:spLocks noChangeArrowheads="1"/>
          </p:cNvSpPr>
          <p:nvPr userDrawn="1"/>
        </p:nvSpPr>
        <p:spPr bwMode="auto">
          <a:xfrm>
            <a:off x="6610718"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6" name="Rectangle 12">
            <a:extLst>
              <a:ext uri="{FF2B5EF4-FFF2-40B4-BE49-F238E27FC236}">
                <a16:creationId xmlns:a16="http://schemas.microsoft.com/office/drawing/2014/main" id="{E712FB74-A849-9459-6B8B-4FD80753AB69}"/>
              </a:ext>
            </a:extLst>
          </p:cNvPr>
          <p:cNvSpPr>
            <a:spLocks noChangeArrowheads="1"/>
          </p:cNvSpPr>
          <p:nvPr userDrawn="1"/>
        </p:nvSpPr>
        <p:spPr bwMode="auto">
          <a:xfrm>
            <a:off x="6610718"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7" name="Rectangle 12">
            <a:extLst>
              <a:ext uri="{FF2B5EF4-FFF2-40B4-BE49-F238E27FC236}">
                <a16:creationId xmlns:a16="http://schemas.microsoft.com/office/drawing/2014/main" id="{C946B47A-9DA7-C3FE-38DB-D6B9736BB381}"/>
              </a:ext>
            </a:extLst>
          </p:cNvPr>
          <p:cNvSpPr>
            <a:spLocks noChangeArrowheads="1"/>
          </p:cNvSpPr>
          <p:nvPr userDrawn="1"/>
        </p:nvSpPr>
        <p:spPr bwMode="auto">
          <a:xfrm>
            <a:off x="6610718"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8" name="Rectangle 12">
            <a:extLst>
              <a:ext uri="{FF2B5EF4-FFF2-40B4-BE49-F238E27FC236}">
                <a16:creationId xmlns:a16="http://schemas.microsoft.com/office/drawing/2014/main" id="{F3B067EE-F43E-C7C3-BDD8-6A4A51721177}"/>
              </a:ext>
            </a:extLst>
          </p:cNvPr>
          <p:cNvSpPr>
            <a:spLocks noChangeArrowheads="1"/>
          </p:cNvSpPr>
          <p:nvPr userDrawn="1"/>
        </p:nvSpPr>
        <p:spPr bwMode="auto">
          <a:xfrm>
            <a:off x="6610718"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9" name="Rectangle 12">
            <a:extLst>
              <a:ext uri="{FF2B5EF4-FFF2-40B4-BE49-F238E27FC236}">
                <a16:creationId xmlns:a16="http://schemas.microsoft.com/office/drawing/2014/main" id="{70D8FE12-3C35-10DA-EF66-35203A655B69}"/>
              </a:ext>
            </a:extLst>
          </p:cNvPr>
          <p:cNvSpPr>
            <a:spLocks noChangeArrowheads="1"/>
          </p:cNvSpPr>
          <p:nvPr userDrawn="1"/>
        </p:nvSpPr>
        <p:spPr bwMode="auto">
          <a:xfrm>
            <a:off x="7183434"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0" name="Rectangle 12">
            <a:extLst>
              <a:ext uri="{FF2B5EF4-FFF2-40B4-BE49-F238E27FC236}">
                <a16:creationId xmlns:a16="http://schemas.microsoft.com/office/drawing/2014/main" id="{9D2E4853-F2A0-BEFA-ED7F-DA88CC4D1704}"/>
              </a:ext>
            </a:extLst>
          </p:cNvPr>
          <p:cNvSpPr>
            <a:spLocks noChangeArrowheads="1"/>
          </p:cNvSpPr>
          <p:nvPr userDrawn="1"/>
        </p:nvSpPr>
        <p:spPr bwMode="auto">
          <a:xfrm>
            <a:off x="7183434"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1" name="Rectangle 113">
            <a:extLst>
              <a:ext uri="{FF2B5EF4-FFF2-40B4-BE49-F238E27FC236}">
                <a16:creationId xmlns:a16="http://schemas.microsoft.com/office/drawing/2014/main" id="{4AB0816A-B75C-B062-75F8-6B2F4880FDC6}"/>
              </a:ext>
            </a:extLst>
          </p:cNvPr>
          <p:cNvSpPr>
            <a:spLocks noChangeArrowheads="1"/>
          </p:cNvSpPr>
          <p:nvPr userDrawn="1"/>
        </p:nvSpPr>
        <p:spPr bwMode="auto">
          <a:xfrm>
            <a:off x="7183434"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2" name="Rectangle 12">
            <a:extLst>
              <a:ext uri="{FF2B5EF4-FFF2-40B4-BE49-F238E27FC236}">
                <a16:creationId xmlns:a16="http://schemas.microsoft.com/office/drawing/2014/main" id="{2F047AF3-77F0-AF1C-80E3-CE4FC10828F8}"/>
              </a:ext>
            </a:extLst>
          </p:cNvPr>
          <p:cNvSpPr>
            <a:spLocks noChangeArrowheads="1"/>
          </p:cNvSpPr>
          <p:nvPr userDrawn="1"/>
        </p:nvSpPr>
        <p:spPr bwMode="auto">
          <a:xfrm>
            <a:off x="7183434"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3" name="Rectangle 12">
            <a:extLst>
              <a:ext uri="{FF2B5EF4-FFF2-40B4-BE49-F238E27FC236}">
                <a16:creationId xmlns:a16="http://schemas.microsoft.com/office/drawing/2014/main" id="{EA0F85B3-A018-DD80-A74C-1D740BCA19BE}"/>
              </a:ext>
            </a:extLst>
          </p:cNvPr>
          <p:cNvSpPr>
            <a:spLocks noChangeArrowheads="1"/>
          </p:cNvSpPr>
          <p:nvPr userDrawn="1"/>
        </p:nvSpPr>
        <p:spPr bwMode="auto">
          <a:xfrm>
            <a:off x="7183434"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4" name="Rectangle 12">
            <a:extLst>
              <a:ext uri="{FF2B5EF4-FFF2-40B4-BE49-F238E27FC236}">
                <a16:creationId xmlns:a16="http://schemas.microsoft.com/office/drawing/2014/main" id="{394A7068-9D20-EA5A-B526-D8C398D47FC3}"/>
              </a:ext>
            </a:extLst>
          </p:cNvPr>
          <p:cNvSpPr>
            <a:spLocks noChangeArrowheads="1"/>
          </p:cNvSpPr>
          <p:nvPr userDrawn="1"/>
        </p:nvSpPr>
        <p:spPr bwMode="auto">
          <a:xfrm>
            <a:off x="7183434"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5" name="Rectangle 12">
            <a:extLst>
              <a:ext uri="{FF2B5EF4-FFF2-40B4-BE49-F238E27FC236}">
                <a16:creationId xmlns:a16="http://schemas.microsoft.com/office/drawing/2014/main" id="{D44C6DB3-3E7F-97B2-3506-451FEA5E06AE}"/>
              </a:ext>
            </a:extLst>
          </p:cNvPr>
          <p:cNvSpPr>
            <a:spLocks noChangeArrowheads="1"/>
          </p:cNvSpPr>
          <p:nvPr userDrawn="1"/>
        </p:nvSpPr>
        <p:spPr bwMode="auto">
          <a:xfrm>
            <a:off x="7183434"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6" name="Rectangle 12">
            <a:extLst>
              <a:ext uri="{FF2B5EF4-FFF2-40B4-BE49-F238E27FC236}">
                <a16:creationId xmlns:a16="http://schemas.microsoft.com/office/drawing/2014/main" id="{89785AC3-D772-5E4C-CA41-57F94971650A}"/>
              </a:ext>
            </a:extLst>
          </p:cNvPr>
          <p:cNvSpPr>
            <a:spLocks noChangeArrowheads="1"/>
          </p:cNvSpPr>
          <p:nvPr userDrawn="1"/>
        </p:nvSpPr>
        <p:spPr bwMode="auto">
          <a:xfrm>
            <a:off x="7183434"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7" name="Rectangle 12">
            <a:extLst>
              <a:ext uri="{FF2B5EF4-FFF2-40B4-BE49-F238E27FC236}">
                <a16:creationId xmlns:a16="http://schemas.microsoft.com/office/drawing/2014/main" id="{4DE8C77A-97FB-C228-8907-2A008562A707}"/>
              </a:ext>
            </a:extLst>
          </p:cNvPr>
          <p:cNvSpPr>
            <a:spLocks noChangeArrowheads="1"/>
          </p:cNvSpPr>
          <p:nvPr userDrawn="1"/>
        </p:nvSpPr>
        <p:spPr bwMode="auto">
          <a:xfrm>
            <a:off x="7757034"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8" name="Rectangle 12">
            <a:extLst>
              <a:ext uri="{FF2B5EF4-FFF2-40B4-BE49-F238E27FC236}">
                <a16:creationId xmlns:a16="http://schemas.microsoft.com/office/drawing/2014/main" id="{3311CBF5-E520-9DA6-104F-66C59D718B6C}"/>
              </a:ext>
            </a:extLst>
          </p:cNvPr>
          <p:cNvSpPr>
            <a:spLocks noChangeArrowheads="1"/>
          </p:cNvSpPr>
          <p:nvPr userDrawn="1"/>
        </p:nvSpPr>
        <p:spPr bwMode="auto">
          <a:xfrm>
            <a:off x="7757034"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9" name="Rectangle 105">
            <a:extLst>
              <a:ext uri="{FF2B5EF4-FFF2-40B4-BE49-F238E27FC236}">
                <a16:creationId xmlns:a16="http://schemas.microsoft.com/office/drawing/2014/main" id="{520F35A9-BBB0-4471-97B3-A0EFD19C76B6}"/>
              </a:ext>
            </a:extLst>
          </p:cNvPr>
          <p:cNvSpPr>
            <a:spLocks noChangeArrowheads="1"/>
          </p:cNvSpPr>
          <p:nvPr userDrawn="1"/>
        </p:nvSpPr>
        <p:spPr bwMode="auto">
          <a:xfrm>
            <a:off x="7757034"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0" name="Rectangle 12">
            <a:extLst>
              <a:ext uri="{FF2B5EF4-FFF2-40B4-BE49-F238E27FC236}">
                <a16:creationId xmlns:a16="http://schemas.microsoft.com/office/drawing/2014/main" id="{F80D5542-6D4D-2785-52E1-F77AA2F71CAC}"/>
              </a:ext>
            </a:extLst>
          </p:cNvPr>
          <p:cNvSpPr>
            <a:spLocks noChangeArrowheads="1"/>
          </p:cNvSpPr>
          <p:nvPr userDrawn="1"/>
        </p:nvSpPr>
        <p:spPr bwMode="auto">
          <a:xfrm>
            <a:off x="7757034"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1" name="Rectangle 12">
            <a:extLst>
              <a:ext uri="{FF2B5EF4-FFF2-40B4-BE49-F238E27FC236}">
                <a16:creationId xmlns:a16="http://schemas.microsoft.com/office/drawing/2014/main" id="{451C8886-BDE6-7353-0EC1-94F44BC80CF4}"/>
              </a:ext>
            </a:extLst>
          </p:cNvPr>
          <p:cNvSpPr>
            <a:spLocks noChangeArrowheads="1"/>
          </p:cNvSpPr>
          <p:nvPr userDrawn="1"/>
        </p:nvSpPr>
        <p:spPr bwMode="auto">
          <a:xfrm>
            <a:off x="7757034"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2" name="Rectangle 12">
            <a:extLst>
              <a:ext uri="{FF2B5EF4-FFF2-40B4-BE49-F238E27FC236}">
                <a16:creationId xmlns:a16="http://schemas.microsoft.com/office/drawing/2014/main" id="{39DA4FBF-58E6-23E1-FE4E-8D47F9A828F4}"/>
              </a:ext>
            </a:extLst>
          </p:cNvPr>
          <p:cNvSpPr>
            <a:spLocks noChangeArrowheads="1"/>
          </p:cNvSpPr>
          <p:nvPr userDrawn="1"/>
        </p:nvSpPr>
        <p:spPr bwMode="auto">
          <a:xfrm>
            <a:off x="7757034"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3" name="Rectangle 12">
            <a:extLst>
              <a:ext uri="{FF2B5EF4-FFF2-40B4-BE49-F238E27FC236}">
                <a16:creationId xmlns:a16="http://schemas.microsoft.com/office/drawing/2014/main" id="{228B4A04-23F2-AE8D-30D1-4ECE53B53697}"/>
              </a:ext>
            </a:extLst>
          </p:cNvPr>
          <p:cNvSpPr>
            <a:spLocks noChangeArrowheads="1"/>
          </p:cNvSpPr>
          <p:nvPr userDrawn="1"/>
        </p:nvSpPr>
        <p:spPr bwMode="auto">
          <a:xfrm>
            <a:off x="7757034"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4" name="Rectangle 12">
            <a:extLst>
              <a:ext uri="{FF2B5EF4-FFF2-40B4-BE49-F238E27FC236}">
                <a16:creationId xmlns:a16="http://schemas.microsoft.com/office/drawing/2014/main" id="{92098B74-EF46-C06C-463E-D9231FB1DBE2}"/>
              </a:ext>
            </a:extLst>
          </p:cNvPr>
          <p:cNvSpPr>
            <a:spLocks noChangeArrowheads="1"/>
          </p:cNvSpPr>
          <p:nvPr userDrawn="1"/>
        </p:nvSpPr>
        <p:spPr bwMode="auto">
          <a:xfrm>
            <a:off x="7757034"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5" name="Rectangle 12">
            <a:extLst>
              <a:ext uri="{FF2B5EF4-FFF2-40B4-BE49-F238E27FC236}">
                <a16:creationId xmlns:a16="http://schemas.microsoft.com/office/drawing/2014/main" id="{69CAC839-7759-E9A8-90F3-BD3C668AC83C}"/>
              </a:ext>
            </a:extLst>
          </p:cNvPr>
          <p:cNvSpPr>
            <a:spLocks noChangeArrowheads="1"/>
          </p:cNvSpPr>
          <p:nvPr userDrawn="1"/>
        </p:nvSpPr>
        <p:spPr bwMode="auto">
          <a:xfrm>
            <a:off x="8331598"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6" name="Rectangle 12">
            <a:extLst>
              <a:ext uri="{FF2B5EF4-FFF2-40B4-BE49-F238E27FC236}">
                <a16:creationId xmlns:a16="http://schemas.microsoft.com/office/drawing/2014/main" id="{B765F6EF-41D7-750E-380D-3F333DD1DEC4}"/>
              </a:ext>
            </a:extLst>
          </p:cNvPr>
          <p:cNvSpPr>
            <a:spLocks noChangeArrowheads="1"/>
          </p:cNvSpPr>
          <p:nvPr userDrawn="1"/>
        </p:nvSpPr>
        <p:spPr bwMode="auto">
          <a:xfrm>
            <a:off x="8331598"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7" name="Rectangle 97">
            <a:extLst>
              <a:ext uri="{FF2B5EF4-FFF2-40B4-BE49-F238E27FC236}">
                <a16:creationId xmlns:a16="http://schemas.microsoft.com/office/drawing/2014/main" id="{EBFC5534-731F-8E65-C590-0CBA5EF63882}"/>
              </a:ext>
            </a:extLst>
          </p:cNvPr>
          <p:cNvSpPr>
            <a:spLocks noChangeArrowheads="1"/>
          </p:cNvSpPr>
          <p:nvPr userDrawn="1"/>
        </p:nvSpPr>
        <p:spPr bwMode="auto">
          <a:xfrm>
            <a:off x="8331598"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8" name="Rectangle 12">
            <a:extLst>
              <a:ext uri="{FF2B5EF4-FFF2-40B4-BE49-F238E27FC236}">
                <a16:creationId xmlns:a16="http://schemas.microsoft.com/office/drawing/2014/main" id="{C72DDE88-061D-642B-400E-4C2EE356A2FC}"/>
              </a:ext>
            </a:extLst>
          </p:cNvPr>
          <p:cNvSpPr>
            <a:spLocks noChangeArrowheads="1"/>
          </p:cNvSpPr>
          <p:nvPr userDrawn="1"/>
        </p:nvSpPr>
        <p:spPr bwMode="auto">
          <a:xfrm>
            <a:off x="8331598"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9" name="Rectangle 12">
            <a:extLst>
              <a:ext uri="{FF2B5EF4-FFF2-40B4-BE49-F238E27FC236}">
                <a16:creationId xmlns:a16="http://schemas.microsoft.com/office/drawing/2014/main" id="{333F0906-9BFF-7585-B4A6-54824B351108}"/>
              </a:ext>
            </a:extLst>
          </p:cNvPr>
          <p:cNvSpPr>
            <a:spLocks noChangeArrowheads="1"/>
          </p:cNvSpPr>
          <p:nvPr userDrawn="1"/>
        </p:nvSpPr>
        <p:spPr bwMode="auto">
          <a:xfrm>
            <a:off x="8331598"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0" name="Rectangle 12">
            <a:extLst>
              <a:ext uri="{FF2B5EF4-FFF2-40B4-BE49-F238E27FC236}">
                <a16:creationId xmlns:a16="http://schemas.microsoft.com/office/drawing/2014/main" id="{F397C57F-93B5-663F-D9E1-49A7B049E2A3}"/>
              </a:ext>
            </a:extLst>
          </p:cNvPr>
          <p:cNvSpPr>
            <a:spLocks noChangeArrowheads="1"/>
          </p:cNvSpPr>
          <p:nvPr userDrawn="1"/>
        </p:nvSpPr>
        <p:spPr bwMode="auto">
          <a:xfrm>
            <a:off x="8331598"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1" name="Rectangle 12">
            <a:extLst>
              <a:ext uri="{FF2B5EF4-FFF2-40B4-BE49-F238E27FC236}">
                <a16:creationId xmlns:a16="http://schemas.microsoft.com/office/drawing/2014/main" id="{F8AC7D3F-7FB5-F144-088D-C90689121634}"/>
              </a:ext>
            </a:extLst>
          </p:cNvPr>
          <p:cNvSpPr>
            <a:spLocks noChangeArrowheads="1"/>
          </p:cNvSpPr>
          <p:nvPr userDrawn="1"/>
        </p:nvSpPr>
        <p:spPr bwMode="auto">
          <a:xfrm>
            <a:off x="8331598"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2" name="Rectangle 12">
            <a:extLst>
              <a:ext uri="{FF2B5EF4-FFF2-40B4-BE49-F238E27FC236}">
                <a16:creationId xmlns:a16="http://schemas.microsoft.com/office/drawing/2014/main" id="{7717A740-C6FA-722B-CF87-F2FE89ABBBFF}"/>
              </a:ext>
            </a:extLst>
          </p:cNvPr>
          <p:cNvSpPr>
            <a:spLocks noChangeArrowheads="1"/>
          </p:cNvSpPr>
          <p:nvPr userDrawn="1"/>
        </p:nvSpPr>
        <p:spPr bwMode="auto">
          <a:xfrm>
            <a:off x="8331598"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3" name="Rectangle 12">
            <a:extLst>
              <a:ext uri="{FF2B5EF4-FFF2-40B4-BE49-F238E27FC236}">
                <a16:creationId xmlns:a16="http://schemas.microsoft.com/office/drawing/2014/main" id="{D2E112FA-7A75-BE4B-DF93-ACAAD63AED83}"/>
              </a:ext>
            </a:extLst>
          </p:cNvPr>
          <p:cNvSpPr>
            <a:spLocks noChangeArrowheads="1"/>
          </p:cNvSpPr>
          <p:nvPr userDrawn="1"/>
        </p:nvSpPr>
        <p:spPr bwMode="auto">
          <a:xfrm>
            <a:off x="8904314"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4" name="Rectangle 12">
            <a:extLst>
              <a:ext uri="{FF2B5EF4-FFF2-40B4-BE49-F238E27FC236}">
                <a16:creationId xmlns:a16="http://schemas.microsoft.com/office/drawing/2014/main" id="{9A60739D-4263-60DC-F155-DC16335953F6}"/>
              </a:ext>
            </a:extLst>
          </p:cNvPr>
          <p:cNvSpPr>
            <a:spLocks noChangeArrowheads="1"/>
          </p:cNvSpPr>
          <p:nvPr userDrawn="1"/>
        </p:nvSpPr>
        <p:spPr bwMode="auto">
          <a:xfrm>
            <a:off x="8904314"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5" name="Rectangle 89">
            <a:extLst>
              <a:ext uri="{FF2B5EF4-FFF2-40B4-BE49-F238E27FC236}">
                <a16:creationId xmlns:a16="http://schemas.microsoft.com/office/drawing/2014/main" id="{28B87D78-1ED9-BB1B-C87F-294E061C93AB}"/>
              </a:ext>
            </a:extLst>
          </p:cNvPr>
          <p:cNvSpPr>
            <a:spLocks noChangeArrowheads="1"/>
          </p:cNvSpPr>
          <p:nvPr userDrawn="1"/>
        </p:nvSpPr>
        <p:spPr bwMode="auto">
          <a:xfrm>
            <a:off x="8904314"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6" name="Rectangle 12">
            <a:extLst>
              <a:ext uri="{FF2B5EF4-FFF2-40B4-BE49-F238E27FC236}">
                <a16:creationId xmlns:a16="http://schemas.microsoft.com/office/drawing/2014/main" id="{775E996B-C3D5-4C71-3811-16601A42C065}"/>
              </a:ext>
            </a:extLst>
          </p:cNvPr>
          <p:cNvSpPr>
            <a:spLocks noChangeArrowheads="1"/>
          </p:cNvSpPr>
          <p:nvPr userDrawn="1"/>
        </p:nvSpPr>
        <p:spPr bwMode="auto">
          <a:xfrm>
            <a:off x="8904314"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7" name="Rectangle 12">
            <a:extLst>
              <a:ext uri="{FF2B5EF4-FFF2-40B4-BE49-F238E27FC236}">
                <a16:creationId xmlns:a16="http://schemas.microsoft.com/office/drawing/2014/main" id="{9E50E0B6-114E-9A0D-325D-0114C6735E27}"/>
              </a:ext>
            </a:extLst>
          </p:cNvPr>
          <p:cNvSpPr>
            <a:spLocks noChangeArrowheads="1"/>
          </p:cNvSpPr>
          <p:nvPr userDrawn="1"/>
        </p:nvSpPr>
        <p:spPr bwMode="auto">
          <a:xfrm>
            <a:off x="8904314"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8" name="Rectangle 12">
            <a:extLst>
              <a:ext uri="{FF2B5EF4-FFF2-40B4-BE49-F238E27FC236}">
                <a16:creationId xmlns:a16="http://schemas.microsoft.com/office/drawing/2014/main" id="{3A1FDF25-C457-0B31-CFDA-DFA5A213C20A}"/>
              </a:ext>
            </a:extLst>
          </p:cNvPr>
          <p:cNvSpPr>
            <a:spLocks noChangeArrowheads="1"/>
          </p:cNvSpPr>
          <p:nvPr userDrawn="1"/>
        </p:nvSpPr>
        <p:spPr bwMode="auto">
          <a:xfrm>
            <a:off x="8904314"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9" name="Rectangle 12">
            <a:extLst>
              <a:ext uri="{FF2B5EF4-FFF2-40B4-BE49-F238E27FC236}">
                <a16:creationId xmlns:a16="http://schemas.microsoft.com/office/drawing/2014/main" id="{2EF5B528-7186-1B9C-D2F9-84AE384D7DE4}"/>
              </a:ext>
            </a:extLst>
          </p:cNvPr>
          <p:cNvSpPr>
            <a:spLocks noChangeArrowheads="1"/>
          </p:cNvSpPr>
          <p:nvPr userDrawn="1"/>
        </p:nvSpPr>
        <p:spPr bwMode="auto">
          <a:xfrm>
            <a:off x="8904314"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0" name="Rectangle 12">
            <a:extLst>
              <a:ext uri="{FF2B5EF4-FFF2-40B4-BE49-F238E27FC236}">
                <a16:creationId xmlns:a16="http://schemas.microsoft.com/office/drawing/2014/main" id="{11405E02-5226-D119-1BA4-3E329376FA34}"/>
              </a:ext>
            </a:extLst>
          </p:cNvPr>
          <p:cNvSpPr>
            <a:spLocks noChangeArrowheads="1"/>
          </p:cNvSpPr>
          <p:nvPr userDrawn="1"/>
        </p:nvSpPr>
        <p:spPr bwMode="auto">
          <a:xfrm>
            <a:off x="8904314"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2" name="Rectangle 12">
            <a:extLst>
              <a:ext uri="{FF2B5EF4-FFF2-40B4-BE49-F238E27FC236}">
                <a16:creationId xmlns:a16="http://schemas.microsoft.com/office/drawing/2014/main" id="{74828FD0-5046-A931-462F-519B4E8F1393}"/>
              </a:ext>
            </a:extLst>
          </p:cNvPr>
          <p:cNvSpPr>
            <a:spLocks noChangeArrowheads="1"/>
          </p:cNvSpPr>
          <p:nvPr userDrawn="1"/>
        </p:nvSpPr>
        <p:spPr bwMode="auto">
          <a:xfrm>
            <a:off x="9477914"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3" name="Rectangle 12">
            <a:extLst>
              <a:ext uri="{FF2B5EF4-FFF2-40B4-BE49-F238E27FC236}">
                <a16:creationId xmlns:a16="http://schemas.microsoft.com/office/drawing/2014/main" id="{61D1AF55-4941-271A-714A-E240CA889944}"/>
              </a:ext>
            </a:extLst>
          </p:cNvPr>
          <p:cNvSpPr>
            <a:spLocks noChangeArrowheads="1"/>
          </p:cNvSpPr>
          <p:nvPr userDrawn="1"/>
        </p:nvSpPr>
        <p:spPr bwMode="auto">
          <a:xfrm>
            <a:off x="9477914"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4" name="Rectangle 81">
            <a:extLst>
              <a:ext uri="{FF2B5EF4-FFF2-40B4-BE49-F238E27FC236}">
                <a16:creationId xmlns:a16="http://schemas.microsoft.com/office/drawing/2014/main" id="{2A28CB28-9B81-57EC-5CCC-58D26022BD15}"/>
              </a:ext>
            </a:extLst>
          </p:cNvPr>
          <p:cNvSpPr>
            <a:spLocks noChangeArrowheads="1"/>
          </p:cNvSpPr>
          <p:nvPr userDrawn="1"/>
        </p:nvSpPr>
        <p:spPr bwMode="auto">
          <a:xfrm>
            <a:off x="9477914"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5" name="Rectangle 12">
            <a:extLst>
              <a:ext uri="{FF2B5EF4-FFF2-40B4-BE49-F238E27FC236}">
                <a16:creationId xmlns:a16="http://schemas.microsoft.com/office/drawing/2014/main" id="{A9031DBB-4714-7044-6EBF-76E8B341C0BA}"/>
              </a:ext>
            </a:extLst>
          </p:cNvPr>
          <p:cNvSpPr>
            <a:spLocks noChangeArrowheads="1"/>
          </p:cNvSpPr>
          <p:nvPr userDrawn="1"/>
        </p:nvSpPr>
        <p:spPr bwMode="auto">
          <a:xfrm>
            <a:off x="9477914"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6" name="Rectangle 12">
            <a:extLst>
              <a:ext uri="{FF2B5EF4-FFF2-40B4-BE49-F238E27FC236}">
                <a16:creationId xmlns:a16="http://schemas.microsoft.com/office/drawing/2014/main" id="{9C3FC497-0485-F364-0B17-A89BDD523F0C}"/>
              </a:ext>
            </a:extLst>
          </p:cNvPr>
          <p:cNvSpPr>
            <a:spLocks noChangeArrowheads="1"/>
          </p:cNvSpPr>
          <p:nvPr userDrawn="1"/>
        </p:nvSpPr>
        <p:spPr bwMode="auto">
          <a:xfrm>
            <a:off x="9477914"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7" name="Rectangle 12">
            <a:extLst>
              <a:ext uri="{FF2B5EF4-FFF2-40B4-BE49-F238E27FC236}">
                <a16:creationId xmlns:a16="http://schemas.microsoft.com/office/drawing/2014/main" id="{61D466FE-2BA6-51F9-62B0-6C4B159A3B27}"/>
              </a:ext>
            </a:extLst>
          </p:cNvPr>
          <p:cNvSpPr>
            <a:spLocks noChangeArrowheads="1"/>
          </p:cNvSpPr>
          <p:nvPr userDrawn="1"/>
        </p:nvSpPr>
        <p:spPr bwMode="auto">
          <a:xfrm>
            <a:off x="9477914"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8" name="Rectangle 12">
            <a:extLst>
              <a:ext uri="{FF2B5EF4-FFF2-40B4-BE49-F238E27FC236}">
                <a16:creationId xmlns:a16="http://schemas.microsoft.com/office/drawing/2014/main" id="{97605850-D2A6-3F42-64F8-BFA3907223F8}"/>
              </a:ext>
            </a:extLst>
          </p:cNvPr>
          <p:cNvSpPr>
            <a:spLocks noChangeArrowheads="1"/>
          </p:cNvSpPr>
          <p:nvPr userDrawn="1"/>
        </p:nvSpPr>
        <p:spPr bwMode="auto">
          <a:xfrm>
            <a:off x="9477914"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9" name="Rectangle 12">
            <a:extLst>
              <a:ext uri="{FF2B5EF4-FFF2-40B4-BE49-F238E27FC236}">
                <a16:creationId xmlns:a16="http://schemas.microsoft.com/office/drawing/2014/main" id="{5E4D37E5-60AC-AC85-929A-86DDE44119F4}"/>
              </a:ext>
            </a:extLst>
          </p:cNvPr>
          <p:cNvSpPr>
            <a:spLocks noChangeArrowheads="1"/>
          </p:cNvSpPr>
          <p:nvPr userDrawn="1"/>
        </p:nvSpPr>
        <p:spPr bwMode="auto">
          <a:xfrm>
            <a:off x="9477914"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0" name="Rectangle 12">
            <a:extLst>
              <a:ext uri="{FF2B5EF4-FFF2-40B4-BE49-F238E27FC236}">
                <a16:creationId xmlns:a16="http://schemas.microsoft.com/office/drawing/2014/main" id="{EBE9B406-AFB1-BE3B-0E49-EBBEFC2523FD}"/>
              </a:ext>
            </a:extLst>
          </p:cNvPr>
          <p:cNvSpPr>
            <a:spLocks noChangeArrowheads="1"/>
          </p:cNvSpPr>
          <p:nvPr userDrawn="1"/>
        </p:nvSpPr>
        <p:spPr bwMode="auto">
          <a:xfrm>
            <a:off x="10050541"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1" name="Rectangle 12">
            <a:extLst>
              <a:ext uri="{FF2B5EF4-FFF2-40B4-BE49-F238E27FC236}">
                <a16:creationId xmlns:a16="http://schemas.microsoft.com/office/drawing/2014/main" id="{C4D7AEE5-2C34-B1F3-B7FE-82FCA9BE4825}"/>
              </a:ext>
            </a:extLst>
          </p:cNvPr>
          <p:cNvSpPr>
            <a:spLocks noChangeArrowheads="1"/>
          </p:cNvSpPr>
          <p:nvPr userDrawn="1"/>
        </p:nvSpPr>
        <p:spPr bwMode="auto">
          <a:xfrm>
            <a:off x="10050541"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2" name="Rectangle 73">
            <a:extLst>
              <a:ext uri="{FF2B5EF4-FFF2-40B4-BE49-F238E27FC236}">
                <a16:creationId xmlns:a16="http://schemas.microsoft.com/office/drawing/2014/main" id="{C75522A9-34EA-34D1-0D0A-1244432AEE18}"/>
              </a:ext>
            </a:extLst>
          </p:cNvPr>
          <p:cNvSpPr>
            <a:spLocks noChangeArrowheads="1"/>
          </p:cNvSpPr>
          <p:nvPr userDrawn="1"/>
        </p:nvSpPr>
        <p:spPr bwMode="auto">
          <a:xfrm>
            <a:off x="10050541"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3" name="Rectangle 12">
            <a:extLst>
              <a:ext uri="{FF2B5EF4-FFF2-40B4-BE49-F238E27FC236}">
                <a16:creationId xmlns:a16="http://schemas.microsoft.com/office/drawing/2014/main" id="{511B650F-D420-27BD-DDA7-A5676F1B2F93}"/>
              </a:ext>
            </a:extLst>
          </p:cNvPr>
          <p:cNvSpPr>
            <a:spLocks noChangeArrowheads="1"/>
          </p:cNvSpPr>
          <p:nvPr userDrawn="1"/>
        </p:nvSpPr>
        <p:spPr bwMode="auto">
          <a:xfrm>
            <a:off x="10050541"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4" name="Rectangle 12">
            <a:extLst>
              <a:ext uri="{FF2B5EF4-FFF2-40B4-BE49-F238E27FC236}">
                <a16:creationId xmlns:a16="http://schemas.microsoft.com/office/drawing/2014/main" id="{E79972D7-E03F-3A6A-F8AA-D115CC503DF1}"/>
              </a:ext>
            </a:extLst>
          </p:cNvPr>
          <p:cNvSpPr>
            <a:spLocks noChangeArrowheads="1"/>
          </p:cNvSpPr>
          <p:nvPr userDrawn="1"/>
        </p:nvSpPr>
        <p:spPr bwMode="auto">
          <a:xfrm>
            <a:off x="10050541"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5" name="Rectangle 12">
            <a:extLst>
              <a:ext uri="{FF2B5EF4-FFF2-40B4-BE49-F238E27FC236}">
                <a16:creationId xmlns:a16="http://schemas.microsoft.com/office/drawing/2014/main" id="{28901FE2-57C8-C3C2-A0BE-5DE42B0C4748}"/>
              </a:ext>
            </a:extLst>
          </p:cNvPr>
          <p:cNvSpPr>
            <a:spLocks noChangeArrowheads="1"/>
          </p:cNvSpPr>
          <p:nvPr userDrawn="1"/>
        </p:nvSpPr>
        <p:spPr bwMode="auto">
          <a:xfrm>
            <a:off x="10050541"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6" name="Rectangle 12">
            <a:extLst>
              <a:ext uri="{FF2B5EF4-FFF2-40B4-BE49-F238E27FC236}">
                <a16:creationId xmlns:a16="http://schemas.microsoft.com/office/drawing/2014/main" id="{DBAA7447-3834-D4C6-35A4-8150D4ECDA65}"/>
              </a:ext>
            </a:extLst>
          </p:cNvPr>
          <p:cNvSpPr>
            <a:spLocks noChangeArrowheads="1"/>
          </p:cNvSpPr>
          <p:nvPr userDrawn="1"/>
        </p:nvSpPr>
        <p:spPr bwMode="auto">
          <a:xfrm>
            <a:off x="10050541"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7" name="Rectangle 12">
            <a:extLst>
              <a:ext uri="{FF2B5EF4-FFF2-40B4-BE49-F238E27FC236}">
                <a16:creationId xmlns:a16="http://schemas.microsoft.com/office/drawing/2014/main" id="{D4303AB5-B70F-9C96-E01B-B728C5DF1B37}"/>
              </a:ext>
            </a:extLst>
          </p:cNvPr>
          <p:cNvSpPr>
            <a:spLocks noChangeArrowheads="1"/>
          </p:cNvSpPr>
          <p:nvPr userDrawn="1"/>
        </p:nvSpPr>
        <p:spPr bwMode="auto">
          <a:xfrm>
            <a:off x="10050541"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8" name="Rectangle 12">
            <a:extLst>
              <a:ext uri="{FF2B5EF4-FFF2-40B4-BE49-F238E27FC236}">
                <a16:creationId xmlns:a16="http://schemas.microsoft.com/office/drawing/2014/main" id="{75437D05-C0B5-8668-D743-DECD6EC247A1}"/>
              </a:ext>
            </a:extLst>
          </p:cNvPr>
          <p:cNvSpPr>
            <a:spLocks noChangeArrowheads="1"/>
          </p:cNvSpPr>
          <p:nvPr userDrawn="1"/>
        </p:nvSpPr>
        <p:spPr bwMode="auto">
          <a:xfrm>
            <a:off x="10623257"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9" name="Rectangle 12">
            <a:extLst>
              <a:ext uri="{FF2B5EF4-FFF2-40B4-BE49-F238E27FC236}">
                <a16:creationId xmlns:a16="http://schemas.microsoft.com/office/drawing/2014/main" id="{01BDD876-4402-3514-0D66-E89AF62E4BC7}"/>
              </a:ext>
            </a:extLst>
          </p:cNvPr>
          <p:cNvSpPr>
            <a:spLocks noChangeArrowheads="1"/>
          </p:cNvSpPr>
          <p:nvPr userDrawn="1"/>
        </p:nvSpPr>
        <p:spPr bwMode="auto">
          <a:xfrm>
            <a:off x="10623257"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0" name="Rectangle 65">
            <a:extLst>
              <a:ext uri="{FF2B5EF4-FFF2-40B4-BE49-F238E27FC236}">
                <a16:creationId xmlns:a16="http://schemas.microsoft.com/office/drawing/2014/main" id="{4B763039-A888-D5B2-6816-CC66886DC786}"/>
              </a:ext>
            </a:extLst>
          </p:cNvPr>
          <p:cNvSpPr>
            <a:spLocks noChangeArrowheads="1"/>
          </p:cNvSpPr>
          <p:nvPr userDrawn="1"/>
        </p:nvSpPr>
        <p:spPr bwMode="auto">
          <a:xfrm>
            <a:off x="10623257"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1" name="Rectangle 12">
            <a:extLst>
              <a:ext uri="{FF2B5EF4-FFF2-40B4-BE49-F238E27FC236}">
                <a16:creationId xmlns:a16="http://schemas.microsoft.com/office/drawing/2014/main" id="{A2331A3E-681C-34DA-C929-5074C3D36A05}"/>
              </a:ext>
            </a:extLst>
          </p:cNvPr>
          <p:cNvSpPr>
            <a:spLocks noChangeArrowheads="1"/>
          </p:cNvSpPr>
          <p:nvPr userDrawn="1"/>
        </p:nvSpPr>
        <p:spPr bwMode="auto">
          <a:xfrm>
            <a:off x="10623257"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2" name="Rectangle 12">
            <a:extLst>
              <a:ext uri="{FF2B5EF4-FFF2-40B4-BE49-F238E27FC236}">
                <a16:creationId xmlns:a16="http://schemas.microsoft.com/office/drawing/2014/main" id="{DCF70C82-B380-40F9-19C8-DEBD0BCDCEFE}"/>
              </a:ext>
            </a:extLst>
          </p:cNvPr>
          <p:cNvSpPr>
            <a:spLocks noChangeArrowheads="1"/>
          </p:cNvSpPr>
          <p:nvPr userDrawn="1"/>
        </p:nvSpPr>
        <p:spPr bwMode="auto">
          <a:xfrm>
            <a:off x="10623257"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3" name="Rectangle 12">
            <a:extLst>
              <a:ext uri="{FF2B5EF4-FFF2-40B4-BE49-F238E27FC236}">
                <a16:creationId xmlns:a16="http://schemas.microsoft.com/office/drawing/2014/main" id="{059DFE41-326D-01D0-8AAA-514106642653}"/>
              </a:ext>
            </a:extLst>
          </p:cNvPr>
          <p:cNvSpPr>
            <a:spLocks noChangeArrowheads="1"/>
          </p:cNvSpPr>
          <p:nvPr userDrawn="1"/>
        </p:nvSpPr>
        <p:spPr bwMode="auto">
          <a:xfrm>
            <a:off x="10623257"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4" name="Rectangle 12">
            <a:extLst>
              <a:ext uri="{FF2B5EF4-FFF2-40B4-BE49-F238E27FC236}">
                <a16:creationId xmlns:a16="http://schemas.microsoft.com/office/drawing/2014/main" id="{DA66338B-CFE4-ABAD-B058-9052CA0C9D15}"/>
              </a:ext>
            </a:extLst>
          </p:cNvPr>
          <p:cNvSpPr>
            <a:spLocks noChangeArrowheads="1"/>
          </p:cNvSpPr>
          <p:nvPr userDrawn="1"/>
        </p:nvSpPr>
        <p:spPr bwMode="auto">
          <a:xfrm>
            <a:off x="10623257"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5" name="Rectangle 12">
            <a:extLst>
              <a:ext uri="{FF2B5EF4-FFF2-40B4-BE49-F238E27FC236}">
                <a16:creationId xmlns:a16="http://schemas.microsoft.com/office/drawing/2014/main" id="{16031691-C161-F5C3-419E-9E039CB403F5}"/>
              </a:ext>
            </a:extLst>
          </p:cNvPr>
          <p:cNvSpPr>
            <a:spLocks noChangeArrowheads="1"/>
          </p:cNvSpPr>
          <p:nvPr userDrawn="1"/>
        </p:nvSpPr>
        <p:spPr bwMode="auto">
          <a:xfrm>
            <a:off x="10623257"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7" name="Rectangle 12">
            <a:extLst>
              <a:ext uri="{FF2B5EF4-FFF2-40B4-BE49-F238E27FC236}">
                <a16:creationId xmlns:a16="http://schemas.microsoft.com/office/drawing/2014/main" id="{F8CF394C-16EC-799E-C53F-E841D0CEFE8C}"/>
              </a:ext>
            </a:extLst>
          </p:cNvPr>
          <p:cNvSpPr>
            <a:spLocks noChangeArrowheads="1"/>
          </p:cNvSpPr>
          <p:nvPr userDrawn="1"/>
        </p:nvSpPr>
        <p:spPr bwMode="auto">
          <a:xfrm>
            <a:off x="11196857"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8" name="Rectangle 12">
            <a:extLst>
              <a:ext uri="{FF2B5EF4-FFF2-40B4-BE49-F238E27FC236}">
                <a16:creationId xmlns:a16="http://schemas.microsoft.com/office/drawing/2014/main" id="{38BFC508-C8EE-517E-F73F-6CC49E431F20}"/>
              </a:ext>
            </a:extLst>
          </p:cNvPr>
          <p:cNvSpPr>
            <a:spLocks noChangeArrowheads="1"/>
          </p:cNvSpPr>
          <p:nvPr userDrawn="1"/>
        </p:nvSpPr>
        <p:spPr bwMode="auto">
          <a:xfrm>
            <a:off x="11196857"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9" name="Rectangle 57">
            <a:extLst>
              <a:ext uri="{FF2B5EF4-FFF2-40B4-BE49-F238E27FC236}">
                <a16:creationId xmlns:a16="http://schemas.microsoft.com/office/drawing/2014/main" id="{A53C2B63-4ABF-381F-AB5B-3E28AED5B218}"/>
              </a:ext>
            </a:extLst>
          </p:cNvPr>
          <p:cNvSpPr>
            <a:spLocks noChangeArrowheads="1"/>
          </p:cNvSpPr>
          <p:nvPr userDrawn="1"/>
        </p:nvSpPr>
        <p:spPr bwMode="auto">
          <a:xfrm>
            <a:off x="11196857"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0" name="Rectangle 12">
            <a:extLst>
              <a:ext uri="{FF2B5EF4-FFF2-40B4-BE49-F238E27FC236}">
                <a16:creationId xmlns:a16="http://schemas.microsoft.com/office/drawing/2014/main" id="{F571F4C7-D2F1-BD87-7945-AA482A4FA6D3}"/>
              </a:ext>
            </a:extLst>
          </p:cNvPr>
          <p:cNvSpPr>
            <a:spLocks noChangeArrowheads="1"/>
          </p:cNvSpPr>
          <p:nvPr userDrawn="1"/>
        </p:nvSpPr>
        <p:spPr bwMode="auto">
          <a:xfrm>
            <a:off x="11196857"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1" name="Rectangle 12">
            <a:extLst>
              <a:ext uri="{FF2B5EF4-FFF2-40B4-BE49-F238E27FC236}">
                <a16:creationId xmlns:a16="http://schemas.microsoft.com/office/drawing/2014/main" id="{D3BDCAA0-7691-BBAD-9AF5-799CC08B3100}"/>
              </a:ext>
            </a:extLst>
          </p:cNvPr>
          <p:cNvSpPr>
            <a:spLocks noChangeArrowheads="1"/>
          </p:cNvSpPr>
          <p:nvPr userDrawn="1"/>
        </p:nvSpPr>
        <p:spPr bwMode="auto">
          <a:xfrm>
            <a:off x="11196857"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2" name="Rectangle 12">
            <a:extLst>
              <a:ext uri="{FF2B5EF4-FFF2-40B4-BE49-F238E27FC236}">
                <a16:creationId xmlns:a16="http://schemas.microsoft.com/office/drawing/2014/main" id="{5186D368-31D8-A4AD-F861-E26E1A6DB12D}"/>
              </a:ext>
            </a:extLst>
          </p:cNvPr>
          <p:cNvSpPr>
            <a:spLocks noChangeArrowheads="1"/>
          </p:cNvSpPr>
          <p:nvPr userDrawn="1"/>
        </p:nvSpPr>
        <p:spPr bwMode="auto">
          <a:xfrm>
            <a:off x="11196857"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3" name="Rectangle 12">
            <a:extLst>
              <a:ext uri="{FF2B5EF4-FFF2-40B4-BE49-F238E27FC236}">
                <a16:creationId xmlns:a16="http://schemas.microsoft.com/office/drawing/2014/main" id="{52EF2FA6-29FD-6E9D-7494-DC57E000EA1E}"/>
              </a:ext>
            </a:extLst>
          </p:cNvPr>
          <p:cNvSpPr>
            <a:spLocks noChangeArrowheads="1"/>
          </p:cNvSpPr>
          <p:nvPr userDrawn="1"/>
        </p:nvSpPr>
        <p:spPr bwMode="auto">
          <a:xfrm>
            <a:off x="11196857"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4" name="Rectangle 12">
            <a:extLst>
              <a:ext uri="{FF2B5EF4-FFF2-40B4-BE49-F238E27FC236}">
                <a16:creationId xmlns:a16="http://schemas.microsoft.com/office/drawing/2014/main" id="{C0D3F0E5-85B6-A79C-BEBD-01188EB4A2EC}"/>
              </a:ext>
            </a:extLst>
          </p:cNvPr>
          <p:cNvSpPr>
            <a:spLocks noChangeArrowheads="1"/>
          </p:cNvSpPr>
          <p:nvPr userDrawn="1"/>
        </p:nvSpPr>
        <p:spPr bwMode="auto">
          <a:xfrm>
            <a:off x="11196857"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Tree>
    <p:extLst>
      <p:ext uri="{BB962C8B-B14F-4D97-AF65-F5344CB8AC3E}">
        <p14:creationId xmlns:p14="http://schemas.microsoft.com/office/powerpoint/2010/main" val="148483853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1364-B847-E8EF-A303-74C6539BBD9C}"/>
              </a:ext>
            </a:extLst>
          </p:cNvPr>
          <p:cNvSpPr>
            <a:spLocks noGrp="1"/>
          </p:cNvSpPr>
          <p:nvPr>
            <p:ph type="title" hasCustomPrompt="1"/>
          </p:nvPr>
        </p:nvSpPr>
        <p:spPr>
          <a:xfrm>
            <a:off x="1308099" y="81280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Name of Event</a:t>
            </a:r>
            <a:br>
              <a:rPr lang="de-DE"/>
            </a:br>
            <a:r>
              <a:rPr lang="de-DE"/>
              <a:t>Agenda</a:t>
            </a:r>
          </a:p>
        </p:txBody>
      </p:sp>
      <p:sp>
        <p:nvSpPr>
          <p:cNvPr id="3" name="Textplatzhalter 14">
            <a:extLst>
              <a:ext uri="{FF2B5EF4-FFF2-40B4-BE49-F238E27FC236}">
                <a16:creationId xmlns:a16="http://schemas.microsoft.com/office/drawing/2014/main" id="{D4CD35EF-E200-DE96-350E-179AB20F3825}"/>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Date / meeting type /….</a:t>
            </a:r>
          </a:p>
        </p:txBody>
      </p:sp>
      <p:sp>
        <p:nvSpPr>
          <p:cNvPr id="4" name="Fußzeilenplatzhalter 3">
            <a:extLst>
              <a:ext uri="{FF2B5EF4-FFF2-40B4-BE49-F238E27FC236}">
                <a16:creationId xmlns:a16="http://schemas.microsoft.com/office/drawing/2014/main" id="{3D213109-1614-D658-F11C-6A00005C8036}"/>
              </a:ext>
            </a:extLst>
          </p:cNvPr>
          <p:cNvSpPr>
            <a:spLocks noGrp="1"/>
          </p:cNvSpPr>
          <p:nvPr>
            <p:ph type="ftr" sz="quarter" idx="14"/>
          </p:nvPr>
        </p:nvSpPr>
        <p:spPr/>
        <p:txBody>
          <a:bodyPr/>
          <a:lstStyle/>
          <a:p>
            <a:r>
              <a:rPr lang="de-DE"/>
              <a:t>Name of the presentation</a:t>
            </a:r>
          </a:p>
        </p:txBody>
      </p:sp>
      <p:sp>
        <p:nvSpPr>
          <p:cNvPr id="8" name="Textplatzhalter 10">
            <a:extLst>
              <a:ext uri="{FF2B5EF4-FFF2-40B4-BE49-F238E27FC236}">
                <a16:creationId xmlns:a16="http://schemas.microsoft.com/office/drawing/2014/main" id="{DE756F4E-C43C-2093-C635-8316E01EB18E}"/>
              </a:ext>
            </a:extLst>
          </p:cNvPr>
          <p:cNvSpPr>
            <a:spLocks noGrp="1"/>
          </p:cNvSpPr>
          <p:nvPr>
            <p:ph type="body" sz="quarter" idx="31" hasCustomPrompt="1"/>
          </p:nvPr>
        </p:nvSpPr>
        <p:spPr>
          <a:xfrm>
            <a:off x="7331075" y="1912928"/>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9" name="Textplatzhalter 8">
            <a:extLst>
              <a:ext uri="{FF2B5EF4-FFF2-40B4-BE49-F238E27FC236}">
                <a16:creationId xmlns:a16="http://schemas.microsoft.com/office/drawing/2014/main" id="{D640D28A-3AF4-8050-F8D6-D617D510AFDA}"/>
              </a:ext>
            </a:extLst>
          </p:cNvPr>
          <p:cNvSpPr>
            <a:spLocks noGrp="1"/>
          </p:cNvSpPr>
          <p:nvPr>
            <p:ph type="body" sz="quarter" idx="32" hasCustomPrompt="1"/>
          </p:nvPr>
        </p:nvSpPr>
        <p:spPr>
          <a:xfrm>
            <a:off x="6712640" y="1912928"/>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0" name="Textplatzhalter 10">
            <a:extLst>
              <a:ext uri="{FF2B5EF4-FFF2-40B4-BE49-F238E27FC236}">
                <a16:creationId xmlns:a16="http://schemas.microsoft.com/office/drawing/2014/main" id="{8925B864-B5FA-41C9-EBEC-C6BC7F6FF7FD}"/>
              </a:ext>
            </a:extLst>
          </p:cNvPr>
          <p:cNvSpPr>
            <a:spLocks noGrp="1"/>
          </p:cNvSpPr>
          <p:nvPr>
            <p:ph type="body" sz="quarter" idx="33" hasCustomPrompt="1"/>
          </p:nvPr>
        </p:nvSpPr>
        <p:spPr>
          <a:xfrm>
            <a:off x="7331075" y="2853832"/>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11" name="Textplatzhalter 8">
            <a:extLst>
              <a:ext uri="{FF2B5EF4-FFF2-40B4-BE49-F238E27FC236}">
                <a16:creationId xmlns:a16="http://schemas.microsoft.com/office/drawing/2014/main" id="{5A9331C3-F296-BE99-2C83-FB0303FBCC7C}"/>
              </a:ext>
            </a:extLst>
          </p:cNvPr>
          <p:cNvSpPr>
            <a:spLocks noGrp="1"/>
          </p:cNvSpPr>
          <p:nvPr>
            <p:ph type="body" sz="quarter" idx="34" hasCustomPrompt="1"/>
          </p:nvPr>
        </p:nvSpPr>
        <p:spPr>
          <a:xfrm>
            <a:off x="6712640" y="2853832"/>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2" name="Textplatzhalter 10">
            <a:extLst>
              <a:ext uri="{FF2B5EF4-FFF2-40B4-BE49-F238E27FC236}">
                <a16:creationId xmlns:a16="http://schemas.microsoft.com/office/drawing/2014/main" id="{7861267F-7299-90AE-2076-AADAA8973341}"/>
              </a:ext>
            </a:extLst>
          </p:cNvPr>
          <p:cNvSpPr>
            <a:spLocks noGrp="1"/>
          </p:cNvSpPr>
          <p:nvPr>
            <p:ph type="body" sz="quarter" idx="35" hasCustomPrompt="1"/>
          </p:nvPr>
        </p:nvSpPr>
        <p:spPr>
          <a:xfrm>
            <a:off x="7331075" y="3814615"/>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13" name="Textplatzhalter 8">
            <a:extLst>
              <a:ext uri="{FF2B5EF4-FFF2-40B4-BE49-F238E27FC236}">
                <a16:creationId xmlns:a16="http://schemas.microsoft.com/office/drawing/2014/main" id="{724654F6-0278-EE51-A1A4-9A2EBB2686FF}"/>
              </a:ext>
            </a:extLst>
          </p:cNvPr>
          <p:cNvSpPr>
            <a:spLocks noGrp="1"/>
          </p:cNvSpPr>
          <p:nvPr>
            <p:ph type="body" sz="quarter" idx="36" hasCustomPrompt="1"/>
          </p:nvPr>
        </p:nvSpPr>
        <p:spPr>
          <a:xfrm>
            <a:off x="6712640" y="3814615"/>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4" name="Textplatzhalter 10">
            <a:extLst>
              <a:ext uri="{FF2B5EF4-FFF2-40B4-BE49-F238E27FC236}">
                <a16:creationId xmlns:a16="http://schemas.microsoft.com/office/drawing/2014/main" id="{8BAEC143-0FCA-86BB-7E3F-DDBCE2F9A48A}"/>
              </a:ext>
            </a:extLst>
          </p:cNvPr>
          <p:cNvSpPr>
            <a:spLocks noGrp="1"/>
          </p:cNvSpPr>
          <p:nvPr>
            <p:ph type="body" sz="quarter" idx="37" hasCustomPrompt="1"/>
          </p:nvPr>
        </p:nvSpPr>
        <p:spPr>
          <a:xfrm>
            <a:off x="7331075" y="4795276"/>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15" name="Textplatzhalter 8">
            <a:extLst>
              <a:ext uri="{FF2B5EF4-FFF2-40B4-BE49-F238E27FC236}">
                <a16:creationId xmlns:a16="http://schemas.microsoft.com/office/drawing/2014/main" id="{27E11C3D-F13E-BA68-D573-AB28D1C0C570}"/>
              </a:ext>
            </a:extLst>
          </p:cNvPr>
          <p:cNvSpPr>
            <a:spLocks noGrp="1"/>
          </p:cNvSpPr>
          <p:nvPr>
            <p:ph type="body" sz="quarter" idx="38" hasCustomPrompt="1"/>
          </p:nvPr>
        </p:nvSpPr>
        <p:spPr>
          <a:xfrm>
            <a:off x="6712640" y="4795276"/>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24" name="Textplatzhalter 10">
            <a:extLst>
              <a:ext uri="{FF2B5EF4-FFF2-40B4-BE49-F238E27FC236}">
                <a16:creationId xmlns:a16="http://schemas.microsoft.com/office/drawing/2014/main" id="{E60709A5-DB83-D521-3858-8A8F28507259}"/>
              </a:ext>
            </a:extLst>
          </p:cNvPr>
          <p:cNvSpPr>
            <a:spLocks noGrp="1"/>
          </p:cNvSpPr>
          <p:nvPr>
            <p:ph type="body" sz="quarter" idx="39" hasCustomPrompt="1"/>
          </p:nvPr>
        </p:nvSpPr>
        <p:spPr>
          <a:xfrm>
            <a:off x="1930400" y="1912928"/>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25" name="Textplatzhalter 8">
            <a:extLst>
              <a:ext uri="{FF2B5EF4-FFF2-40B4-BE49-F238E27FC236}">
                <a16:creationId xmlns:a16="http://schemas.microsoft.com/office/drawing/2014/main" id="{8AD06085-1325-2B7C-BB03-0A906BC62C24}"/>
              </a:ext>
            </a:extLst>
          </p:cNvPr>
          <p:cNvSpPr>
            <a:spLocks noGrp="1"/>
          </p:cNvSpPr>
          <p:nvPr>
            <p:ph type="body" sz="quarter" idx="40" hasCustomPrompt="1"/>
          </p:nvPr>
        </p:nvSpPr>
        <p:spPr>
          <a:xfrm>
            <a:off x="1311965" y="1912928"/>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26" name="Textplatzhalter 10">
            <a:extLst>
              <a:ext uri="{FF2B5EF4-FFF2-40B4-BE49-F238E27FC236}">
                <a16:creationId xmlns:a16="http://schemas.microsoft.com/office/drawing/2014/main" id="{74492503-26C2-CDF0-B60F-B60956D2BF97}"/>
              </a:ext>
            </a:extLst>
          </p:cNvPr>
          <p:cNvSpPr>
            <a:spLocks noGrp="1"/>
          </p:cNvSpPr>
          <p:nvPr>
            <p:ph type="body" sz="quarter" idx="41" hasCustomPrompt="1"/>
          </p:nvPr>
        </p:nvSpPr>
        <p:spPr>
          <a:xfrm>
            <a:off x="1930400" y="2853832"/>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27" name="Textplatzhalter 8">
            <a:extLst>
              <a:ext uri="{FF2B5EF4-FFF2-40B4-BE49-F238E27FC236}">
                <a16:creationId xmlns:a16="http://schemas.microsoft.com/office/drawing/2014/main" id="{4DD9BB8A-1976-C368-EA2B-7065979574A4}"/>
              </a:ext>
            </a:extLst>
          </p:cNvPr>
          <p:cNvSpPr>
            <a:spLocks noGrp="1"/>
          </p:cNvSpPr>
          <p:nvPr>
            <p:ph type="body" sz="quarter" idx="42" hasCustomPrompt="1"/>
          </p:nvPr>
        </p:nvSpPr>
        <p:spPr>
          <a:xfrm>
            <a:off x="1311965" y="2853832"/>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28" name="Textplatzhalter 10">
            <a:extLst>
              <a:ext uri="{FF2B5EF4-FFF2-40B4-BE49-F238E27FC236}">
                <a16:creationId xmlns:a16="http://schemas.microsoft.com/office/drawing/2014/main" id="{4EF4B041-7232-146F-B799-F813A8F80101}"/>
              </a:ext>
            </a:extLst>
          </p:cNvPr>
          <p:cNvSpPr>
            <a:spLocks noGrp="1"/>
          </p:cNvSpPr>
          <p:nvPr>
            <p:ph type="body" sz="quarter" idx="43" hasCustomPrompt="1"/>
          </p:nvPr>
        </p:nvSpPr>
        <p:spPr>
          <a:xfrm>
            <a:off x="1930400" y="3814615"/>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29" name="Textplatzhalter 8">
            <a:extLst>
              <a:ext uri="{FF2B5EF4-FFF2-40B4-BE49-F238E27FC236}">
                <a16:creationId xmlns:a16="http://schemas.microsoft.com/office/drawing/2014/main" id="{7B6AA2E3-9969-B6C4-9990-3BED4357D332}"/>
              </a:ext>
            </a:extLst>
          </p:cNvPr>
          <p:cNvSpPr>
            <a:spLocks noGrp="1"/>
          </p:cNvSpPr>
          <p:nvPr>
            <p:ph type="body" sz="quarter" idx="44" hasCustomPrompt="1"/>
          </p:nvPr>
        </p:nvSpPr>
        <p:spPr>
          <a:xfrm>
            <a:off x="1311965" y="3814615"/>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0" name="Textplatzhalter 10">
            <a:extLst>
              <a:ext uri="{FF2B5EF4-FFF2-40B4-BE49-F238E27FC236}">
                <a16:creationId xmlns:a16="http://schemas.microsoft.com/office/drawing/2014/main" id="{D8202FC5-7388-E6CA-9647-5E7C11D4C2C7}"/>
              </a:ext>
            </a:extLst>
          </p:cNvPr>
          <p:cNvSpPr>
            <a:spLocks noGrp="1"/>
          </p:cNvSpPr>
          <p:nvPr>
            <p:ph type="body" sz="quarter" idx="45" hasCustomPrompt="1"/>
          </p:nvPr>
        </p:nvSpPr>
        <p:spPr>
          <a:xfrm>
            <a:off x="1930400" y="4795276"/>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31" name="Textplatzhalter 8">
            <a:extLst>
              <a:ext uri="{FF2B5EF4-FFF2-40B4-BE49-F238E27FC236}">
                <a16:creationId xmlns:a16="http://schemas.microsoft.com/office/drawing/2014/main" id="{D0CF3CF8-8EA7-E54C-0ECD-3F47E35CFA15}"/>
              </a:ext>
            </a:extLst>
          </p:cNvPr>
          <p:cNvSpPr>
            <a:spLocks noGrp="1"/>
          </p:cNvSpPr>
          <p:nvPr>
            <p:ph type="body" sz="quarter" idx="46" hasCustomPrompt="1"/>
          </p:nvPr>
        </p:nvSpPr>
        <p:spPr>
          <a:xfrm>
            <a:off x="1311965" y="4795276"/>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5" name="Textfeld 4">
            <a:extLst>
              <a:ext uri="{FF2B5EF4-FFF2-40B4-BE49-F238E27FC236}">
                <a16:creationId xmlns:a16="http://schemas.microsoft.com/office/drawing/2014/main" id="{E6815762-BC58-ED16-4458-809A081190D4}"/>
              </a:ext>
            </a:extLst>
          </p:cNvPr>
          <p:cNvSpPr txBox="1"/>
          <p:nvPr userDrawn="1"/>
        </p:nvSpPr>
        <p:spPr>
          <a:xfrm>
            <a:off x="1923691" y="6538823"/>
            <a:ext cx="0" cy="0"/>
          </a:xfrm>
          <a:prstGeom prst="rect">
            <a:avLst/>
          </a:prstGeom>
          <a:noFill/>
        </p:spPr>
        <p:txBody>
          <a:bodyPr wrap="none" lIns="0" tIns="0" rIns="0" bIns="0" rtlCol="0">
            <a:noAutofit/>
          </a:bodyPr>
          <a:lstStyle/>
          <a:p>
            <a:pPr algn="l"/>
            <a:endParaRPr lang="de-DE" sz="1600">
              <a:latin typeface="Nunito Sans" pitchFamily="2" charset="77"/>
            </a:endParaRPr>
          </a:p>
        </p:txBody>
      </p:sp>
    </p:spTree>
    <p:extLst>
      <p:ext uri="{BB962C8B-B14F-4D97-AF65-F5344CB8AC3E}">
        <p14:creationId xmlns:p14="http://schemas.microsoft.com/office/powerpoint/2010/main" val="4116262427"/>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2"/>
            <a:ext cx="4679951" cy="872034"/>
          </a:xfrm>
          <a:prstGeom prst="rect">
            <a:avLst/>
          </a:prstGeom>
        </p:spPr>
        <p:txBody>
          <a:bodyPr lIns="0" tIns="0" rIns="0" bIns="0">
            <a:spAutoFit/>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1308099" y="2044560"/>
            <a:ext cx="4676011" cy="3135512"/>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5" name="Fußzeilenplatzhalter 4">
            <a:extLst>
              <a:ext uri="{FF2B5EF4-FFF2-40B4-BE49-F238E27FC236}">
                <a16:creationId xmlns:a16="http://schemas.microsoft.com/office/drawing/2014/main" id="{E083C66A-1DF8-916E-1065-771B7119B3F3}"/>
              </a:ext>
            </a:extLst>
          </p:cNvPr>
          <p:cNvSpPr>
            <a:spLocks noGrp="1"/>
          </p:cNvSpPr>
          <p:nvPr>
            <p:ph type="ftr" sz="quarter" idx="15"/>
          </p:nvPr>
        </p:nvSpPr>
        <p:spPr/>
        <p:txBody>
          <a:bodyPr/>
          <a:lstStyle/>
          <a:p>
            <a:r>
              <a:rPr lang="de-DE"/>
              <a:t>Name of the presentation</a:t>
            </a:r>
          </a:p>
        </p:txBody>
      </p:sp>
    </p:spTree>
    <p:extLst>
      <p:ext uri="{BB962C8B-B14F-4D97-AF65-F5344CB8AC3E}">
        <p14:creationId xmlns:p14="http://schemas.microsoft.com/office/powerpoint/2010/main" val="231091670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2 comu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2" y="2044560"/>
            <a:ext cx="5400675" cy="3135512"/>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6" name="Textplatzhalter 14">
            <a:extLst>
              <a:ext uri="{FF2B5EF4-FFF2-40B4-BE49-F238E27FC236}">
                <a16:creationId xmlns:a16="http://schemas.microsoft.com/office/drawing/2014/main" id="{BA43A8E5-A319-0F37-9710-62579DA21734}"/>
              </a:ext>
            </a:extLst>
          </p:cNvPr>
          <p:cNvSpPr>
            <a:spLocks noGrp="1"/>
          </p:cNvSpPr>
          <p:nvPr>
            <p:ph type="body" sz="quarter" idx="15" hasCustomPrompt="1"/>
          </p:nvPr>
        </p:nvSpPr>
        <p:spPr>
          <a:xfrm>
            <a:off x="1308099" y="2044560"/>
            <a:ext cx="4676011" cy="3135512"/>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3" name="Fußzeilenplatzhalter 2">
            <a:extLst>
              <a:ext uri="{FF2B5EF4-FFF2-40B4-BE49-F238E27FC236}">
                <a16:creationId xmlns:a16="http://schemas.microsoft.com/office/drawing/2014/main" id="{0268B3D4-116B-0978-3B4A-EB0537DED1CE}"/>
              </a:ext>
            </a:extLst>
          </p:cNvPr>
          <p:cNvSpPr>
            <a:spLocks noGrp="1"/>
          </p:cNvSpPr>
          <p:nvPr>
            <p:ph type="ftr" sz="quarter" idx="16"/>
          </p:nvPr>
        </p:nvSpPr>
        <p:spPr/>
        <p:txBody>
          <a:bodyPr/>
          <a:lstStyle/>
          <a:p>
            <a:r>
              <a:rPr lang="de-DE"/>
              <a:t>Name of the presentation</a:t>
            </a:r>
          </a:p>
        </p:txBody>
      </p:sp>
    </p:spTree>
    <p:extLst>
      <p:ext uri="{BB962C8B-B14F-4D97-AF65-F5344CB8AC3E}">
        <p14:creationId xmlns:p14="http://schemas.microsoft.com/office/powerpoint/2010/main" val="2386777496"/>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1364-B847-E8EF-A303-74C6539BBD9C}"/>
              </a:ext>
            </a:extLst>
          </p:cNvPr>
          <p:cNvSpPr>
            <a:spLocks noGrp="1"/>
          </p:cNvSpPr>
          <p:nvPr>
            <p:ph type="title" hasCustomPrompt="1"/>
          </p:nvPr>
        </p:nvSpPr>
        <p:spPr>
          <a:xfrm>
            <a:off x="1308099" y="81280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3" name="Textplatzhalter 14">
            <a:extLst>
              <a:ext uri="{FF2B5EF4-FFF2-40B4-BE49-F238E27FC236}">
                <a16:creationId xmlns:a16="http://schemas.microsoft.com/office/drawing/2014/main" id="{D4CD35EF-E200-DE96-350E-179AB20F3825}"/>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4" name="Fußzeilenplatzhalter 3">
            <a:extLst>
              <a:ext uri="{FF2B5EF4-FFF2-40B4-BE49-F238E27FC236}">
                <a16:creationId xmlns:a16="http://schemas.microsoft.com/office/drawing/2014/main" id="{3D213109-1614-D658-F11C-6A00005C8036}"/>
              </a:ext>
            </a:extLst>
          </p:cNvPr>
          <p:cNvSpPr>
            <a:spLocks noGrp="1"/>
          </p:cNvSpPr>
          <p:nvPr>
            <p:ph type="ftr" sz="quarter" idx="14"/>
          </p:nvPr>
        </p:nvSpPr>
        <p:spPr/>
        <p:txBody>
          <a:bodyPr/>
          <a:lstStyle/>
          <a:p>
            <a:r>
              <a:rPr lang="de-DE"/>
              <a:t>Name of the presentation</a:t>
            </a:r>
          </a:p>
        </p:txBody>
      </p:sp>
      <p:sp>
        <p:nvSpPr>
          <p:cNvPr id="5" name="Textplatzhalter 14">
            <a:extLst>
              <a:ext uri="{FF2B5EF4-FFF2-40B4-BE49-F238E27FC236}">
                <a16:creationId xmlns:a16="http://schemas.microsoft.com/office/drawing/2014/main" id="{2D956727-5DDF-12A8-3C92-894DDFB5DA7F}"/>
              </a:ext>
            </a:extLst>
          </p:cNvPr>
          <p:cNvSpPr>
            <a:spLocks noGrp="1"/>
          </p:cNvSpPr>
          <p:nvPr>
            <p:ph type="body" sz="quarter" idx="15" hasCustomPrompt="1"/>
          </p:nvPr>
        </p:nvSpPr>
        <p:spPr>
          <a:xfrm>
            <a:off x="1308099" y="1991360"/>
            <a:ext cx="10440989" cy="3871217"/>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Tree>
    <p:extLst>
      <p:ext uri="{BB962C8B-B14F-4D97-AF65-F5344CB8AC3E}">
        <p14:creationId xmlns:p14="http://schemas.microsoft.com/office/powerpoint/2010/main" val="3606795889"/>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x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1364-B847-E8EF-A303-74C6539BBD9C}"/>
              </a:ext>
            </a:extLst>
          </p:cNvPr>
          <p:cNvSpPr>
            <a:spLocks noGrp="1"/>
          </p:cNvSpPr>
          <p:nvPr>
            <p:ph type="title" hasCustomPrompt="1"/>
          </p:nvPr>
        </p:nvSpPr>
        <p:spPr>
          <a:xfrm>
            <a:off x="1308099" y="353443"/>
            <a:ext cx="10440989" cy="545873"/>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p>
        </p:txBody>
      </p:sp>
      <p:sp>
        <p:nvSpPr>
          <p:cNvPr id="4" name="Fußzeilenplatzhalter 3">
            <a:extLst>
              <a:ext uri="{FF2B5EF4-FFF2-40B4-BE49-F238E27FC236}">
                <a16:creationId xmlns:a16="http://schemas.microsoft.com/office/drawing/2014/main" id="{3D213109-1614-D658-F11C-6A00005C8036}"/>
              </a:ext>
            </a:extLst>
          </p:cNvPr>
          <p:cNvSpPr>
            <a:spLocks noGrp="1"/>
          </p:cNvSpPr>
          <p:nvPr>
            <p:ph type="ftr" sz="quarter" idx="14"/>
          </p:nvPr>
        </p:nvSpPr>
        <p:spPr/>
        <p:txBody>
          <a:bodyPr/>
          <a:lstStyle/>
          <a:p>
            <a:r>
              <a:rPr lang="de-DE"/>
              <a:t>Name of the presentation</a:t>
            </a:r>
          </a:p>
        </p:txBody>
      </p:sp>
      <p:sp>
        <p:nvSpPr>
          <p:cNvPr id="3" name="Textplatzhalter 14">
            <a:extLst>
              <a:ext uri="{FF2B5EF4-FFF2-40B4-BE49-F238E27FC236}">
                <a16:creationId xmlns:a16="http://schemas.microsoft.com/office/drawing/2014/main" id="{B4A8493B-2BDB-93E9-1F83-1933C7DACBF1}"/>
              </a:ext>
            </a:extLst>
          </p:cNvPr>
          <p:cNvSpPr>
            <a:spLocks noGrp="1"/>
          </p:cNvSpPr>
          <p:nvPr>
            <p:ph type="body" sz="quarter" idx="15" hasCustomPrompt="1"/>
          </p:nvPr>
        </p:nvSpPr>
        <p:spPr>
          <a:xfrm>
            <a:off x="6348412" y="1122680"/>
            <a:ext cx="5400675" cy="4739897"/>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5" name="Textplatzhalter 14">
            <a:extLst>
              <a:ext uri="{FF2B5EF4-FFF2-40B4-BE49-F238E27FC236}">
                <a16:creationId xmlns:a16="http://schemas.microsoft.com/office/drawing/2014/main" id="{CA941223-6373-E7D7-E47B-8C2C98F11819}"/>
              </a:ext>
            </a:extLst>
          </p:cNvPr>
          <p:cNvSpPr>
            <a:spLocks noGrp="1"/>
          </p:cNvSpPr>
          <p:nvPr>
            <p:ph type="body" sz="quarter" idx="16" hasCustomPrompt="1"/>
          </p:nvPr>
        </p:nvSpPr>
        <p:spPr>
          <a:xfrm>
            <a:off x="1308099" y="1122680"/>
            <a:ext cx="4676011" cy="4739897"/>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Tree>
    <p:extLst>
      <p:ext uri="{BB962C8B-B14F-4D97-AF65-F5344CB8AC3E}">
        <p14:creationId xmlns:p14="http://schemas.microsoft.com/office/powerpoint/2010/main" val="4173807453"/>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 Bott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40481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3" y="404813"/>
            <a:ext cx="5400675" cy="877101"/>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a:t>
            </a:r>
          </a:p>
        </p:txBody>
      </p:sp>
      <p:sp>
        <p:nvSpPr>
          <p:cNvPr id="7" name="Inhaltsplatzhalter 6">
            <a:extLst>
              <a:ext uri="{FF2B5EF4-FFF2-40B4-BE49-F238E27FC236}">
                <a16:creationId xmlns:a16="http://schemas.microsoft.com/office/drawing/2014/main" id="{FF0E182C-A49A-EA57-FD21-70494F7B6F2E}"/>
              </a:ext>
            </a:extLst>
          </p:cNvPr>
          <p:cNvSpPr>
            <a:spLocks noGrp="1"/>
          </p:cNvSpPr>
          <p:nvPr>
            <p:ph sz="quarter" idx="15" hasCustomPrompt="1"/>
          </p:nvPr>
        </p:nvSpPr>
        <p:spPr>
          <a:xfrm>
            <a:off x="1308101" y="1573620"/>
            <a:ext cx="10440988" cy="4303306"/>
          </a:xfrm>
        </p:spPr>
        <p:txBody>
          <a:bodyPr>
            <a:noAutofit/>
          </a:bodyPr>
          <a:lstStyle>
            <a:lvl1pPr marL="0" indent="0">
              <a:buFont typeface="Arial" panose="020B0604020202020204" pitchFamily="34" charset="0"/>
              <a:buNone/>
              <a:defRPr/>
            </a:lvl1pPr>
            <a:lvl2pPr marL="313177" indent="0">
              <a:buNone/>
              <a:defRPr/>
            </a:lvl2pPr>
            <a:lvl3pPr marL="671411" indent="0">
              <a:buNone/>
              <a:defRPr/>
            </a:lvl3pPr>
            <a:lvl4pPr marL="1031411" indent="0">
              <a:buNone/>
              <a:defRPr/>
            </a:lvl4pPr>
            <a:lvl5pPr marL="1391411" indent="0">
              <a:buNone/>
              <a:defRPr/>
            </a:lvl5pPr>
          </a:lstStyle>
          <a:p>
            <a:pPr lvl="0"/>
            <a:r>
              <a:rPr lang="de-DE"/>
              <a:t>Content</a:t>
            </a:r>
          </a:p>
        </p:txBody>
      </p:sp>
      <p:sp>
        <p:nvSpPr>
          <p:cNvPr id="3" name="Fußzeilenplatzhalter 2">
            <a:extLst>
              <a:ext uri="{FF2B5EF4-FFF2-40B4-BE49-F238E27FC236}">
                <a16:creationId xmlns:a16="http://schemas.microsoft.com/office/drawing/2014/main" id="{88D70F5E-7596-871E-EFF5-F03AC6853077}"/>
              </a:ext>
            </a:extLst>
          </p:cNvPr>
          <p:cNvSpPr>
            <a:spLocks noGrp="1"/>
          </p:cNvSpPr>
          <p:nvPr>
            <p:ph type="ftr" sz="quarter" idx="16"/>
          </p:nvPr>
        </p:nvSpPr>
        <p:spPr/>
        <p:txBody>
          <a:bodyPr/>
          <a:lstStyle/>
          <a:p>
            <a:r>
              <a:rPr lang="de-DE"/>
              <a:t>Name of the presentation</a:t>
            </a:r>
          </a:p>
        </p:txBody>
      </p:sp>
    </p:spTree>
    <p:extLst>
      <p:ext uri="{BB962C8B-B14F-4D97-AF65-F5344CB8AC3E}">
        <p14:creationId xmlns:p14="http://schemas.microsoft.com/office/powerpoint/2010/main" val="2255276873"/>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 2 botto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404813"/>
            <a:ext cx="10440989" cy="436017"/>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p>
        </p:txBody>
      </p:sp>
      <p:sp>
        <p:nvSpPr>
          <p:cNvPr id="8" name="Inhaltsplatzhalter 5">
            <a:extLst>
              <a:ext uri="{FF2B5EF4-FFF2-40B4-BE49-F238E27FC236}">
                <a16:creationId xmlns:a16="http://schemas.microsoft.com/office/drawing/2014/main" id="{B9B8E00C-64AF-999D-EAB6-69B2F056ADDC}"/>
              </a:ext>
            </a:extLst>
          </p:cNvPr>
          <p:cNvSpPr>
            <a:spLocks noGrp="1"/>
          </p:cNvSpPr>
          <p:nvPr>
            <p:ph sz="quarter" idx="17" hasCustomPrompt="1"/>
          </p:nvPr>
        </p:nvSpPr>
        <p:spPr>
          <a:xfrm>
            <a:off x="6348413" y="1121735"/>
            <a:ext cx="4679950" cy="4755190"/>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5">
            <a:extLst>
              <a:ext uri="{FF2B5EF4-FFF2-40B4-BE49-F238E27FC236}">
                <a16:creationId xmlns:a16="http://schemas.microsoft.com/office/drawing/2014/main" id="{D5172AE1-444C-B46D-940A-E79C847A51B5}"/>
              </a:ext>
            </a:extLst>
          </p:cNvPr>
          <p:cNvSpPr>
            <a:spLocks noGrp="1"/>
          </p:cNvSpPr>
          <p:nvPr>
            <p:ph sz="quarter" idx="18" hasCustomPrompt="1"/>
          </p:nvPr>
        </p:nvSpPr>
        <p:spPr>
          <a:xfrm>
            <a:off x="1308100" y="1121735"/>
            <a:ext cx="4679950" cy="4755190"/>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7ECDA663-4E04-84FC-D35B-AE572C7FCB52}"/>
              </a:ext>
            </a:extLst>
          </p:cNvPr>
          <p:cNvSpPr>
            <a:spLocks noGrp="1"/>
          </p:cNvSpPr>
          <p:nvPr>
            <p:ph type="ftr" sz="quarter" idx="19"/>
          </p:nvPr>
        </p:nvSpPr>
        <p:spPr/>
        <p:txBody>
          <a:bodyPr/>
          <a:lstStyle/>
          <a:p>
            <a:r>
              <a:rPr lang="de-DE"/>
              <a:t>Name of the presentation</a:t>
            </a:r>
          </a:p>
        </p:txBody>
      </p:sp>
    </p:spTree>
    <p:extLst>
      <p:ext uri="{BB962C8B-B14F-4D97-AF65-F5344CB8AC3E}">
        <p14:creationId xmlns:p14="http://schemas.microsoft.com/office/powerpoint/2010/main" val="400946931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guide id="3" orient="horz" pos="3702" userDrawn="1">
          <p15:clr>
            <a:srgbClr val="FBAE40"/>
          </p15:clr>
        </p15:guide>
        <p15:guide id="4" orient="horz" pos="19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 right vari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1308099" y="2044560"/>
            <a:ext cx="4676011" cy="314986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6" name="Inhaltsplatzhalter 5">
            <a:extLst>
              <a:ext uri="{FF2B5EF4-FFF2-40B4-BE49-F238E27FC236}">
                <a16:creationId xmlns:a16="http://schemas.microsoft.com/office/drawing/2014/main" id="{9A467886-39BC-FBC4-32FB-0A3C85062F01}"/>
              </a:ext>
            </a:extLst>
          </p:cNvPr>
          <p:cNvSpPr>
            <a:spLocks noGrp="1"/>
          </p:cNvSpPr>
          <p:nvPr>
            <p:ph sz="quarter" idx="16" hasCustomPrompt="1"/>
          </p:nvPr>
        </p:nvSpPr>
        <p:spPr>
          <a:xfrm>
            <a:off x="6348413" y="404813"/>
            <a:ext cx="5400675" cy="5472112"/>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5F7D8D9A-9953-1D19-E8EF-78949A02C6E0}"/>
              </a:ext>
            </a:extLst>
          </p:cNvPr>
          <p:cNvSpPr>
            <a:spLocks noGrp="1"/>
          </p:cNvSpPr>
          <p:nvPr>
            <p:ph type="ftr" sz="quarter" idx="17"/>
          </p:nvPr>
        </p:nvSpPr>
        <p:spPr/>
        <p:txBody>
          <a:bodyPr/>
          <a:lstStyle/>
          <a:p>
            <a:r>
              <a:rPr lang="de-DE"/>
              <a:t>Name of the presentation</a:t>
            </a:r>
          </a:p>
        </p:txBody>
      </p:sp>
    </p:spTree>
    <p:extLst>
      <p:ext uri="{BB962C8B-B14F-4D97-AF65-F5344CB8AC3E}">
        <p14:creationId xmlns:p14="http://schemas.microsoft.com/office/powerpoint/2010/main" val="3561514887"/>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guide id="3" orient="horz" pos="370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CF9"/>
        </a:solidFill>
        <a:effectLst/>
      </p:bgPr>
    </p:bg>
    <p:spTree>
      <p:nvGrpSpPr>
        <p:cNvPr id="1" name=""/>
        <p:cNvGrpSpPr/>
        <p:nvPr/>
      </p:nvGrpSpPr>
      <p:grpSpPr>
        <a:xfrm>
          <a:off x="0" y="0"/>
          <a:ext cx="0" cy="0"/>
          <a:chOff x="0" y="0"/>
          <a:chExt cx="0" cy="0"/>
        </a:xfrm>
      </p:grpSpPr>
      <p:sp>
        <p:nvSpPr>
          <p:cNvPr id="12" name="Rectangle 172">
            <a:extLst>
              <a:ext uri="{FF2B5EF4-FFF2-40B4-BE49-F238E27FC236}">
                <a16:creationId xmlns:a16="http://schemas.microsoft.com/office/drawing/2014/main" id="{52D1C3A5-D3AE-D3D9-FFBF-389CA1984192}"/>
              </a:ext>
            </a:extLst>
          </p:cNvPr>
          <p:cNvSpPr/>
          <p:nvPr userDrawn="1"/>
        </p:nvSpPr>
        <p:spPr>
          <a:xfrm>
            <a:off x="0" y="6237288"/>
            <a:ext cx="914400" cy="620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72">
            <a:extLst>
              <a:ext uri="{FF2B5EF4-FFF2-40B4-BE49-F238E27FC236}">
                <a16:creationId xmlns:a16="http://schemas.microsoft.com/office/drawing/2014/main" id="{526FC096-FEC6-0467-92A2-ADF941A611D8}"/>
              </a:ext>
            </a:extLst>
          </p:cNvPr>
          <p:cNvSpPr/>
          <p:nvPr userDrawn="1"/>
        </p:nvSpPr>
        <p:spPr>
          <a:xfrm>
            <a:off x="914399" y="6237288"/>
            <a:ext cx="10017889" cy="620712"/>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8">
            <a:extLst>
              <a:ext uri="{FF2B5EF4-FFF2-40B4-BE49-F238E27FC236}">
                <a16:creationId xmlns:a16="http://schemas.microsoft.com/office/drawing/2014/main" id="{DD1A201A-4AB6-1F15-A550-23F4DFAC1AAB}"/>
              </a:ext>
            </a:extLst>
          </p:cNvPr>
          <p:cNvCxnSpPr>
            <a:cxnSpLocks/>
          </p:cNvCxnSpPr>
          <p:nvPr userDrawn="1"/>
        </p:nvCxnSpPr>
        <p:spPr>
          <a:xfrm>
            <a:off x="914400" y="0"/>
            <a:ext cx="0" cy="6858000"/>
          </a:xfrm>
          <a:prstGeom prst="line">
            <a:avLst/>
          </a:prstGeom>
          <a:ln w="9525">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
        <p:nvSpPr>
          <p:cNvPr id="22" name="Textplatzhalter 21">
            <a:extLst>
              <a:ext uri="{FF2B5EF4-FFF2-40B4-BE49-F238E27FC236}">
                <a16:creationId xmlns:a16="http://schemas.microsoft.com/office/drawing/2014/main" id="{B038F3B6-4E64-D557-A2F4-D2F8321194C5}"/>
              </a:ext>
            </a:extLst>
          </p:cNvPr>
          <p:cNvSpPr>
            <a:spLocks noGrp="1"/>
          </p:cNvSpPr>
          <p:nvPr>
            <p:ph type="body" idx="1"/>
          </p:nvPr>
        </p:nvSpPr>
        <p:spPr>
          <a:xfrm>
            <a:off x="1308100" y="1566530"/>
            <a:ext cx="10440988" cy="1211229"/>
          </a:xfrm>
          <a:prstGeom prst="rect">
            <a:avLst/>
          </a:prstGeom>
        </p:spPr>
        <p:txBody>
          <a:bodyPr vert="horz" lIns="0" tIns="0" rIns="0" bIns="0" rtlCol="0">
            <a:sp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itelplatzhalter 7">
            <a:extLst>
              <a:ext uri="{FF2B5EF4-FFF2-40B4-BE49-F238E27FC236}">
                <a16:creationId xmlns:a16="http://schemas.microsoft.com/office/drawing/2014/main" id="{75112936-CE35-1C3E-CD13-C0DFC3762B37}"/>
              </a:ext>
            </a:extLst>
          </p:cNvPr>
          <p:cNvSpPr>
            <a:spLocks noGrp="1"/>
          </p:cNvSpPr>
          <p:nvPr>
            <p:ph type="title"/>
          </p:nvPr>
        </p:nvSpPr>
        <p:spPr>
          <a:xfrm>
            <a:off x="1313986" y="819007"/>
            <a:ext cx="10515600" cy="443198"/>
          </a:xfrm>
          <a:prstGeom prst="rect">
            <a:avLst/>
          </a:prstGeom>
        </p:spPr>
        <p:txBody>
          <a:bodyPr vert="horz" lIns="0" tIns="0" rIns="0" bIns="0" rtlCol="0" anchor="ctr">
            <a:spAutoFit/>
          </a:bodyPr>
          <a:lstStyle/>
          <a:p>
            <a:r>
              <a:rPr lang="de-DE"/>
              <a:t>Mastertitelformat bearbeiten</a:t>
            </a:r>
          </a:p>
        </p:txBody>
      </p:sp>
      <p:sp>
        <p:nvSpPr>
          <p:cNvPr id="16" name="Fußzeilenplatzhalter 15">
            <a:extLst>
              <a:ext uri="{FF2B5EF4-FFF2-40B4-BE49-F238E27FC236}">
                <a16:creationId xmlns:a16="http://schemas.microsoft.com/office/drawing/2014/main" id="{618A320A-84DF-2AD5-E453-488ABE790993}"/>
              </a:ext>
            </a:extLst>
          </p:cNvPr>
          <p:cNvSpPr>
            <a:spLocks noGrp="1"/>
          </p:cNvSpPr>
          <p:nvPr>
            <p:ph type="ftr" sz="quarter" idx="3"/>
          </p:nvPr>
        </p:nvSpPr>
        <p:spPr>
          <a:xfrm>
            <a:off x="5553635" y="6356350"/>
            <a:ext cx="5365404" cy="365125"/>
          </a:xfrm>
          <a:prstGeom prst="rect">
            <a:avLst/>
          </a:prstGeom>
        </p:spPr>
        <p:txBody>
          <a:bodyPr vert="horz" lIns="0" tIns="0" rIns="180000" bIns="0" rtlCol="0" anchor="ctr"/>
          <a:lstStyle>
            <a:lvl1pPr algn="r">
              <a:defRPr sz="1200" b="1">
                <a:solidFill>
                  <a:schemeClr val="accent1"/>
                </a:solidFill>
                <a:latin typeface="Nunito Sans" pitchFamily="2" charset="77"/>
              </a:defRPr>
            </a:lvl1pPr>
          </a:lstStyle>
          <a:p>
            <a:r>
              <a:rPr lang="de-DE"/>
              <a:t>Name of the presentation</a:t>
            </a:r>
          </a:p>
        </p:txBody>
      </p:sp>
      <p:sp>
        <p:nvSpPr>
          <p:cNvPr id="19" name="Textfeld 18">
            <a:extLst>
              <a:ext uri="{FF2B5EF4-FFF2-40B4-BE49-F238E27FC236}">
                <a16:creationId xmlns:a16="http://schemas.microsoft.com/office/drawing/2014/main" id="{53CD9B99-D2F5-1CEE-17E3-C320EC4A9956}"/>
              </a:ext>
            </a:extLst>
          </p:cNvPr>
          <p:cNvSpPr txBox="1"/>
          <p:nvPr userDrawn="1"/>
        </p:nvSpPr>
        <p:spPr>
          <a:xfrm>
            <a:off x="11001555" y="6237289"/>
            <a:ext cx="747532" cy="620712"/>
          </a:xfrm>
          <a:prstGeom prst="rect">
            <a:avLst/>
          </a:prstGeom>
          <a:noFill/>
        </p:spPr>
        <p:txBody>
          <a:bodyPr wrap="square" lIns="0" tIns="0" rIns="0" bIns="0" rtlCol="0" anchor="ctr" anchorCtr="0">
            <a:noAutofit/>
          </a:bodyPr>
          <a:lstStyle/>
          <a:p>
            <a:pPr algn="r"/>
            <a:fld id="{FEB18DFE-45BD-6043-A065-382BA178A525}" type="slidenum">
              <a:rPr lang="de-DE" sz="1200" b="1">
                <a:solidFill>
                  <a:schemeClr val="accent1"/>
                </a:solidFill>
                <a:latin typeface="Nunito Sans" pitchFamily="2" charset="77"/>
              </a:rPr>
              <a:pPr algn="r"/>
              <a:t>‹#›</a:t>
            </a:fld>
            <a:endParaRPr lang="de-DE" sz="1200" b="1">
              <a:solidFill>
                <a:schemeClr val="accent1"/>
              </a:solidFill>
              <a:latin typeface="Nunito Sans" pitchFamily="2" charset="77"/>
            </a:endParaRPr>
          </a:p>
        </p:txBody>
      </p:sp>
      <p:pic>
        <p:nvPicPr>
          <p:cNvPr id="227" name="Grafik 226">
            <a:extLst>
              <a:ext uri="{FF2B5EF4-FFF2-40B4-BE49-F238E27FC236}">
                <a16:creationId xmlns:a16="http://schemas.microsoft.com/office/drawing/2014/main" id="{C0EF530D-D6A5-1C26-A4F9-F7CF75F1A56D}"/>
              </a:ext>
            </a:extLst>
          </p:cNvPr>
          <p:cNvPicPr>
            <a:picLocks noChangeAspect="1"/>
          </p:cNvPicPr>
          <p:nvPr userDrawn="1"/>
        </p:nvPicPr>
        <p:blipFill rotWithShape="1">
          <a:blip>
            <a:extLst>
              <a:ext uri="{96DAC541-7B7A-43D3-8B79-37D633B846F1}">
                <asvg:svgBlip xmlns="" xmlns:asvg="http://schemas.microsoft.com/office/drawing/2016/SVG/main" r:embed="rId20"/>
              </a:ext>
            </a:extLst>
          </a:blip>
          <a:srcRect l="-3638" r="-3638"/>
          <a:stretch/>
        </p:blipFill>
        <p:spPr>
          <a:xfrm>
            <a:off x="208551" y="6336493"/>
            <a:ext cx="451456" cy="401410"/>
          </a:xfrm>
          <a:prstGeom prst="rect">
            <a:avLst/>
          </a:prstGeom>
        </p:spPr>
      </p:pic>
      <p:sp>
        <p:nvSpPr>
          <p:cNvPr id="231" name="Textfeld 230">
            <a:extLst>
              <a:ext uri="{FF2B5EF4-FFF2-40B4-BE49-F238E27FC236}">
                <a16:creationId xmlns:a16="http://schemas.microsoft.com/office/drawing/2014/main" id="{EF2D81E5-AB8C-24A9-017A-2CB8161D0E21}"/>
              </a:ext>
            </a:extLst>
          </p:cNvPr>
          <p:cNvSpPr txBox="1"/>
          <p:nvPr userDrawn="1"/>
        </p:nvSpPr>
        <p:spPr>
          <a:xfrm>
            <a:off x="1308100" y="6237288"/>
            <a:ext cx="3674035" cy="620711"/>
          </a:xfrm>
          <a:prstGeom prst="rect">
            <a:avLst/>
          </a:prstGeom>
          <a:noFill/>
        </p:spPr>
        <p:txBody>
          <a:bodyPr wrap="square" lIns="0" tIns="0" rIns="0" bIns="0" rtlCol="0" anchor="ctr">
            <a:noAutofit/>
          </a:bodyPr>
          <a:lstStyle/>
          <a:p>
            <a:pPr algn="l"/>
            <a:r>
              <a:rPr lang="de-DE" sz="2000" dirty="0" err="1">
                <a:solidFill>
                  <a:schemeClr val="accent1"/>
                </a:solidFill>
                <a:latin typeface="Asap Condensed Medium" pitchFamily="2" charset="77"/>
              </a:rPr>
              <a:t>DigiUp</a:t>
            </a:r>
            <a:r>
              <a:rPr lang="de-DE" sz="2000" dirty="0">
                <a:solidFill>
                  <a:schemeClr val="accent1"/>
                </a:solidFill>
                <a:latin typeface="Asap Condensed Medium" pitchFamily="2" charset="77"/>
              </a:rPr>
              <a:t> NEXT</a:t>
            </a:r>
          </a:p>
        </p:txBody>
      </p:sp>
    </p:spTree>
    <p:extLst>
      <p:ext uri="{BB962C8B-B14F-4D97-AF65-F5344CB8AC3E}">
        <p14:creationId xmlns:p14="http://schemas.microsoft.com/office/powerpoint/2010/main" val="3356185896"/>
      </p:ext>
    </p:extLst>
  </p:cSld>
  <p:clrMap bg1="lt1" tx1="dk1" bg2="lt2" tx2="dk2" accent1="accent1" accent2="accent2" accent3="accent3" accent4="accent4" accent5="accent5" accent6="accent6" hlink="hlink" folHlink="folHlink"/>
  <p:sldLayoutIdLst>
    <p:sldLayoutId id="2147483688" r:id="rId1"/>
    <p:sldLayoutId id="2147483696" r:id="rId2"/>
    <p:sldLayoutId id="2147483665" r:id="rId3"/>
    <p:sldLayoutId id="2147483670" r:id="rId4"/>
    <p:sldLayoutId id="2147483680" r:id="rId5"/>
    <p:sldLayoutId id="2147483692" r:id="rId6"/>
    <p:sldLayoutId id="2147483689" r:id="rId7"/>
    <p:sldLayoutId id="2147483669" r:id="rId8"/>
    <p:sldLayoutId id="2147483667" r:id="rId9"/>
    <p:sldLayoutId id="2147483668" r:id="rId10"/>
    <p:sldLayoutId id="2147483671" r:id="rId11"/>
    <p:sldLayoutId id="2147483673" r:id="rId12"/>
    <p:sldLayoutId id="2147483679" r:id="rId13"/>
    <p:sldLayoutId id="2147483678" r:id="rId14"/>
    <p:sldLayoutId id="2147483682" r:id="rId15"/>
    <p:sldLayoutId id="2147483693" r:id="rId16"/>
  </p:sldLayoutIdLst>
  <p:hf sldNum="0" hdr="0" dt="0"/>
  <p:txStyles>
    <p:titleStyle>
      <a:lvl1pPr algn="l" defTabSz="914354" rtl="0" eaLnBrk="1" latinLnBrk="0" hangingPunct="1">
        <a:lnSpc>
          <a:spcPct val="90000"/>
        </a:lnSpc>
        <a:spcBef>
          <a:spcPct val="0"/>
        </a:spcBef>
        <a:buNone/>
        <a:defRPr sz="3200" b="0" i="0" kern="1200">
          <a:solidFill>
            <a:schemeClr val="tx1"/>
          </a:solidFill>
          <a:latin typeface="Asap Condensed Medium" pitchFamily="2" charset="77"/>
          <a:ea typeface="+mj-ea"/>
          <a:cs typeface="Arial" panose="020B0604020202020204" pitchFamily="34" charset="0"/>
        </a:defRPr>
      </a:lvl1pPr>
    </p:titleStyle>
    <p:bodyStyle>
      <a:lvl1pPr marL="228589" indent="-228589" algn="l" defTabSz="914354" rtl="0" eaLnBrk="1" latinLnBrk="0" hangingPunct="1">
        <a:lnSpc>
          <a:spcPts val="1900"/>
        </a:lnSpc>
        <a:spcBef>
          <a:spcPts val="0"/>
        </a:spcBef>
        <a:buClr>
          <a:schemeClr val="accent1"/>
        </a:buClr>
        <a:buFont typeface="Courier New" panose="02070309020205020404" pitchFamily="49" charset="0"/>
        <a:buChar char="o"/>
        <a:defRPr sz="1400" kern="1200">
          <a:solidFill>
            <a:schemeClr val="tx1"/>
          </a:solidFill>
          <a:latin typeface="Nunito Sans" pitchFamily="2" charset="77"/>
          <a:ea typeface="+mn-ea"/>
          <a:cs typeface="Arial" panose="020B0604020202020204" pitchFamily="34" charset="0"/>
        </a:defRPr>
      </a:lvl1pPr>
      <a:lvl2pPr marL="541766"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2pPr>
      <a:lvl3pPr marL="90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3pPr>
      <a:lvl4pPr marL="126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4pPr>
      <a:lvl5pPr marL="162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824" userDrawn="1">
          <p15:clr>
            <a:srgbClr val="F26B43"/>
          </p15:clr>
        </p15:guide>
        <p15:guide id="3" pos="7401" userDrawn="1">
          <p15:clr>
            <a:srgbClr val="F26B43"/>
          </p15:clr>
        </p15:guide>
        <p15:guide id="4" pos="3999" userDrawn="1">
          <p15:clr>
            <a:srgbClr val="F26B43"/>
          </p15:clr>
        </p15:guide>
        <p15:guide id="5" orient="horz" pos="255" userDrawn="1">
          <p15:clr>
            <a:srgbClr val="F26B43"/>
          </p15:clr>
        </p15:guide>
        <p15:guide id="6" orient="horz" pos="3702" userDrawn="1">
          <p15:clr>
            <a:srgbClr val="F26B43"/>
          </p15:clr>
        </p15:guide>
        <p15:guide id="7" pos="3772" userDrawn="1">
          <p15:clr>
            <a:srgbClr val="F26B43"/>
          </p15:clr>
        </p15:guide>
        <p15:guide id="8" orient="horz" pos="4121" userDrawn="1">
          <p15:clr>
            <a:srgbClr val="F26B43"/>
          </p15:clr>
        </p15:guide>
        <p15:guide id="9" orient="horz" pos="5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hyperlink" Target="https://dcnnmagazine.com/data-centres/seven-of-the-most-astonishing-data-centres-from-around-the-world" TargetMode="Externa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BohdLT0pGp0" TargetMode="External"/><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6.xml"/><Relationship Id="rId1" Type="http://schemas.openxmlformats.org/officeDocument/2006/relationships/video" Target="https://www.youtube.com/embed/BohdLT0pGp0?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learningapps.org/watch?v=p66kvi76t26" TargetMode="External"/><Relationship Id="rId2" Type="http://schemas.openxmlformats.org/officeDocument/2006/relationships/image" Target="../media/image45.jpg"/><Relationship Id="rId1" Type="http://schemas.openxmlformats.org/officeDocument/2006/relationships/slideLayout" Target="../slideLayouts/slideLayout6.xml"/><Relationship Id="rId6" Type="http://schemas.openxmlformats.org/officeDocument/2006/relationships/hyperlink" Target="https://learningapps.org/watch?v=p7iupscb226" TargetMode="External"/><Relationship Id="rId5" Type="http://schemas.openxmlformats.org/officeDocument/2006/relationships/image" Target="../media/image48.jpe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hqprint">
            <a:extLst>
              <a:ext uri="{28A0092B-C50C-407E-A947-70E740481C1C}">
                <a14:useLocalDpi xmlns:a14="http://schemas.microsoft.com/office/drawing/2010/main" val="0"/>
              </a:ext>
            </a:extLst>
          </a:blip>
          <a:srcRect t="7596" b="8038"/>
          <a:stretch/>
        </p:blipFill>
        <p:spPr>
          <a:xfrm>
            <a:off x="-600" y="0"/>
            <a:ext cx="12193200" cy="6858000"/>
          </a:xfrm>
          <a:prstGeom prst="rect">
            <a:avLst/>
          </a:prstGeom>
        </p:spPr>
      </p:pic>
      <p:sp>
        <p:nvSpPr>
          <p:cNvPr id="12" name="Rechteck 11">
            <a:extLst>
              <a:ext uri="{FF2B5EF4-FFF2-40B4-BE49-F238E27FC236}">
                <a16:creationId xmlns:a16="http://schemas.microsoft.com/office/drawing/2014/main" id="{5F3EA8A9-6255-5076-CBE1-BBDD2EB9D4B8}"/>
              </a:ext>
            </a:extLst>
          </p:cNvPr>
          <p:cNvSpPr/>
          <p:nvPr/>
        </p:nvSpPr>
        <p:spPr>
          <a:xfrm>
            <a:off x="6631387" y="0"/>
            <a:ext cx="5576515" cy="6858000"/>
          </a:xfrm>
          <a:prstGeom prst="rect">
            <a:avLst/>
          </a:prstGeom>
          <a:solidFill>
            <a:schemeClr val="accent1">
              <a:alpha val="67812"/>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
            <a:extLst>
              <a:ext uri="{FF2B5EF4-FFF2-40B4-BE49-F238E27FC236}">
                <a16:creationId xmlns:a16="http://schemas.microsoft.com/office/drawing/2014/main" id="{E47EBD94-1930-78E8-C3AA-A0C868EDEED4}"/>
              </a:ext>
            </a:extLst>
          </p:cNvPr>
          <p:cNvSpPr txBox="1">
            <a:spLocks/>
          </p:cNvSpPr>
          <p:nvPr/>
        </p:nvSpPr>
        <p:spPr>
          <a:xfrm>
            <a:off x="6996113" y="253736"/>
            <a:ext cx="4454748" cy="3093042"/>
          </a:xfrm>
          <a:prstGeom prst="rect">
            <a:avLst/>
          </a:prstGeom>
        </p:spPr>
        <p:txBody>
          <a:bodyPr lIns="0" tIns="0" rIns="0" bIns="0" anchor="b" anchorCtr="0"/>
          <a:lstStyle>
            <a:lvl1pPr algn="l" defTabSz="914354" rtl="0" eaLnBrk="1" latinLnBrk="0" hangingPunct="1">
              <a:lnSpc>
                <a:spcPts val="4500"/>
              </a:lnSpc>
              <a:spcBef>
                <a:spcPct val="0"/>
              </a:spcBef>
              <a:buNone/>
              <a:defRPr sz="4500" b="0" i="0" kern="1200">
                <a:solidFill>
                  <a:schemeClr val="bg1"/>
                </a:solidFill>
                <a:latin typeface="Asap Condensed Medium" pitchFamily="2" charset="77"/>
                <a:ea typeface="+mj-ea"/>
                <a:cs typeface="Arial" panose="020B0604020202020204" pitchFamily="34" charset="0"/>
              </a:defRPr>
            </a:lvl1pPr>
          </a:lstStyle>
          <a:p>
            <a:r>
              <a:rPr lang="hu-HU" b="1" dirty="0" smtClean="0">
                <a:latin typeface="JetBrains Mono" pitchFamily="2" charset="0"/>
              </a:rPr>
              <a:t>Felhőmérnök: </a:t>
            </a:r>
            <a:r>
              <a:rPr lang="hu-HU" b="1" dirty="0" err="1" smtClean="0">
                <a:latin typeface="JetBrains Mono" pitchFamily="2" charset="0"/>
              </a:rPr>
              <a:t>Cloud</a:t>
            </a:r>
            <a:r>
              <a:rPr lang="hu-HU" b="1" dirty="0" smtClean="0">
                <a:latin typeface="JetBrains Mono" pitchFamily="2" charset="0"/>
              </a:rPr>
              <a:t> </a:t>
            </a:r>
            <a:r>
              <a:rPr lang="hu-HU" b="1" dirty="0" err="1" smtClean="0">
                <a:latin typeface="JetBrains Mono" pitchFamily="2" charset="0"/>
              </a:rPr>
              <a:t>Engineer</a:t>
            </a:r>
            <a:r>
              <a:rPr lang="de-DE" dirty="0" smtClean="0"/>
              <a:t/>
            </a:r>
            <a:br>
              <a:rPr lang="de-DE" dirty="0" smtClean="0"/>
            </a:br>
            <a:endParaRPr lang="de-DE" dirty="0"/>
          </a:p>
        </p:txBody>
      </p:sp>
      <p:sp>
        <p:nvSpPr>
          <p:cNvPr id="15" name="Textplatzhalter 14">
            <a:extLst>
              <a:ext uri="{FF2B5EF4-FFF2-40B4-BE49-F238E27FC236}">
                <a16:creationId xmlns:a16="http://schemas.microsoft.com/office/drawing/2014/main" id="{25DEBAC7-DCF0-736D-2ADF-191EE7D4D43C}"/>
              </a:ext>
            </a:extLst>
          </p:cNvPr>
          <p:cNvSpPr txBox="1">
            <a:spLocks/>
          </p:cNvSpPr>
          <p:nvPr/>
        </p:nvSpPr>
        <p:spPr>
          <a:xfrm>
            <a:off x="6996112" y="3426535"/>
            <a:ext cx="4752975" cy="811509"/>
          </a:xfrm>
          <a:prstGeom prst="rect">
            <a:avLst/>
          </a:prstGeom>
        </p:spPr>
        <p:txBody>
          <a:bodyPr lIns="0" tIns="0" rIns="0" bIns="0">
            <a:noAutofit/>
          </a:bodyPr>
          <a:lstStyle>
            <a:lvl1pPr marL="0" indent="0" algn="l" defTabSz="914354" rtl="0" eaLnBrk="1" latinLnBrk="0" hangingPunct="1">
              <a:lnSpc>
                <a:spcPct val="100000"/>
              </a:lnSpc>
              <a:spcBef>
                <a:spcPts val="0"/>
              </a:spcBef>
              <a:buClr>
                <a:schemeClr val="accent1"/>
              </a:buClr>
              <a:buFont typeface="Arial" panose="020B0604020202020204" pitchFamily="34" charset="0"/>
              <a:buNone/>
              <a:defRPr sz="1200" b="1" kern="1200">
                <a:solidFill>
                  <a:srgbClr val="A9D3D6"/>
                </a:solidFill>
                <a:latin typeface="Nunito Sans" pitchFamily="2" charset="77"/>
                <a:ea typeface="+mn-ea"/>
                <a:cs typeface="Arial" panose="020B0604020202020204" pitchFamily="34" charset="0"/>
              </a:defRPr>
            </a:lvl1pPr>
            <a:lvl2pPr marL="541766"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2pPr>
            <a:lvl3pPr marL="90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3pPr>
            <a:lvl4pPr marL="126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4pPr>
            <a:lvl5pPr marL="162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dirty="0" smtClean="0">
                <a:solidFill>
                  <a:srgbClr val="D7EAEB"/>
                </a:solidFill>
              </a:rPr>
              <a:t>2026.03.17-18.</a:t>
            </a:r>
            <a:r>
              <a:rPr lang="de-DE" dirty="0" smtClean="0">
                <a:solidFill>
                  <a:srgbClr val="D7EAEB"/>
                </a:solidFill>
              </a:rPr>
              <a:t>, </a:t>
            </a:r>
            <a:r>
              <a:rPr lang="hu-HU" dirty="0" smtClean="0">
                <a:solidFill>
                  <a:srgbClr val="D7EAEB"/>
                </a:solidFill>
              </a:rPr>
              <a:t>Radics Tamás</a:t>
            </a:r>
            <a:endParaRPr lang="de-DE" dirty="0">
              <a:solidFill>
                <a:srgbClr val="D7EAEB"/>
              </a:solidFill>
            </a:endParaRPr>
          </a:p>
        </p:txBody>
      </p:sp>
      <p:sp>
        <p:nvSpPr>
          <p:cNvPr id="2" name="Textfeld 1">
            <a:extLst>
              <a:ext uri="{FF2B5EF4-FFF2-40B4-BE49-F238E27FC236}">
                <a16:creationId xmlns:a16="http://schemas.microsoft.com/office/drawing/2014/main" id="{D31D5CD4-1363-D033-77F4-6C807653E175}"/>
              </a:ext>
            </a:extLst>
          </p:cNvPr>
          <p:cNvSpPr txBox="1"/>
          <p:nvPr/>
        </p:nvSpPr>
        <p:spPr>
          <a:xfrm>
            <a:off x="-1271588" y="192881"/>
            <a:ext cx="0" cy="0"/>
          </a:xfrm>
          <a:prstGeom prst="rect">
            <a:avLst/>
          </a:prstGeom>
          <a:noFill/>
        </p:spPr>
        <p:txBody>
          <a:bodyPr wrap="none" lIns="0" tIns="0" rIns="0" bIns="0" rtlCol="0">
            <a:noAutofit/>
          </a:bodyPr>
          <a:lstStyle/>
          <a:p>
            <a:pPr algn="l"/>
            <a:endParaRPr lang="de-DE" sz="1600">
              <a:latin typeface="Nunito Sans" pitchFamily="2" charset="77"/>
            </a:endParaRPr>
          </a:p>
        </p:txBody>
      </p:sp>
      <p:pic>
        <p:nvPicPr>
          <p:cNvPr id="5" name="Grafik 4">
            <a:extLst>
              <a:ext uri="{FF2B5EF4-FFF2-40B4-BE49-F238E27FC236}">
                <a16:creationId xmlns:a16="http://schemas.microsoft.com/office/drawing/2014/main" id="{F51B5841-A0AF-5913-3E87-34B23D964600}"/>
              </a:ext>
            </a:extLst>
          </p:cNvPr>
          <p:cNvPicPr>
            <a:picLocks noChangeAspect="1"/>
          </p:cNvPicPr>
          <p:nvPr/>
        </p:nvPicPr>
        <p:blipFill rotWithShape="1">
          <a:blip>
            <a:extLst>
              <a:ext uri="{96DAC541-7B7A-43D3-8B79-37D633B846F1}">
                <asvg:svgBlip xmlns="" xmlns:asvg="http://schemas.microsoft.com/office/drawing/2016/SVG/main" r:embed="rId3"/>
              </a:ext>
            </a:extLst>
          </a:blip>
          <a:srcRect l="-3638" r="-3638"/>
          <a:stretch/>
        </p:blipFill>
        <p:spPr>
          <a:xfrm>
            <a:off x="5089344" y="1992036"/>
            <a:ext cx="1714397" cy="1524357"/>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114" y="4584525"/>
            <a:ext cx="4454748" cy="1657750"/>
          </a:xfrm>
          <a:prstGeom prst="rect">
            <a:avLst/>
          </a:prstGeom>
        </p:spPr>
      </p:pic>
    </p:spTree>
    <p:extLst>
      <p:ext uri="{BB962C8B-B14F-4D97-AF65-F5344CB8AC3E}">
        <p14:creationId xmlns:p14="http://schemas.microsoft.com/office/powerpoint/2010/main" val="73612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041399" y="134366"/>
            <a:ext cx="10440989" cy="436017"/>
          </a:xfrm>
        </p:spPr>
        <p:txBody>
          <a:bodyPr/>
          <a:lstStyle/>
          <a:p>
            <a:r>
              <a:rPr lang="hu-HU" sz="3600" b="1" dirty="0"/>
              <a:t>Orientációs foglalkozás témakörök áttekintése</a:t>
            </a:r>
            <a:endParaRPr lang="de-AT" sz="3600" b="1"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Grafik 3">
            <a:extLst>
              <a:ext uri="{FF2B5EF4-FFF2-40B4-BE49-F238E27FC236}">
                <a16:creationId xmlns:a16="http://schemas.microsoft.com/office/drawing/2014/main" id="{6F4CB876-5D37-48F7-8093-C3A731107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876300"/>
            <a:ext cx="10004639" cy="5304233"/>
          </a:xfrm>
          <a:prstGeom prst="rect">
            <a:avLst/>
          </a:prstGeom>
        </p:spPr>
      </p:pic>
      <p:sp>
        <p:nvSpPr>
          <p:cNvPr id="6" name="Textfeld 4">
            <a:extLst>
              <a:ext uri="{FF2B5EF4-FFF2-40B4-BE49-F238E27FC236}">
                <a16:creationId xmlns:a16="http://schemas.microsoft.com/office/drawing/2014/main" id="{20862151-FF73-47C7-9585-9E1A65B1A15D}"/>
              </a:ext>
            </a:extLst>
          </p:cNvPr>
          <p:cNvSpPr txBox="1"/>
          <p:nvPr/>
        </p:nvSpPr>
        <p:spPr>
          <a:xfrm>
            <a:off x="1231897" y="4606448"/>
            <a:ext cx="2387603" cy="1446550"/>
          </a:xfrm>
          <a:prstGeom prst="rect">
            <a:avLst/>
          </a:prstGeom>
          <a:noFill/>
        </p:spPr>
        <p:txBody>
          <a:bodyPr wrap="square" rtlCol="0">
            <a:spAutoFit/>
          </a:bodyPr>
          <a:lstStyle/>
          <a:p>
            <a:pPr algn="ctr"/>
            <a:r>
              <a:rPr lang="hu-HU" sz="2200" b="1" dirty="0"/>
              <a:t>Kezdés</a:t>
            </a:r>
            <a:r>
              <a:rPr lang="hu-HU" sz="2200" dirty="0"/>
              <a:t/>
            </a:r>
            <a:br>
              <a:rPr lang="hu-HU" sz="2200" dirty="0"/>
            </a:br>
            <a:r>
              <a:rPr lang="hu-HU" sz="2200" dirty="0"/>
              <a:t>Hol van a felhő?</a:t>
            </a:r>
          </a:p>
          <a:p>
            <a:pPr algn="ctr"/>
            <a:r>
              <a:rPr lang="hu-HU" sz="2200" dirty="0"/>
              <a:t>(Fogalmak rendezése)</a:t>
            </a:r>
          </a:p>
        </p:txBody>
      </p:sp>
      <p:sp>
        <p:nvSpPr>
          <p:cNvPr id="7" name="Textfeld 5">
            <a:extLst>
              <a:ext uri="{FF2B5EF4-FFF2-40B4-BE49-F238E27FC236}">
                <a16:creationId xmlns:a16="http://schemas.microsoft.com/office/drawing/2014/main" id="{410AE518-ADE0-45DD-B528-D86F3C8BF5A3}"/>
              </a:ext>
            </a:extLst>
          </p:cNvPr>
          <p:cNvSpPr txBox="1"/>
          <p:nvPr/>
        </p:nvSpPr>
        <p:spPr>
          <a:xfrm>
            <a:off x="3860799" y="4606448"/>
            <a:ext cx="1797051" cy="1446550"/>
          </a:xfrm>
          <a:prstGeom prst="rect">
            <a:avLst/>
          </a:prstGeom>
          <a:noFill/>
        </p:spPr>
        <p:txBody>
          <a:bodyPr wrap="square" rtlCol="0">
            <a:spAutoFit/>
          </a:bodyPr>
          <a:lstStyle/>
          <a:p>
            <a:pPr algn="ctr"/>
            <a:r>
              <a:rPr lang="hu-HU" sz="2200" b="1" dirty="0"/>
              <a:t>Technológia</a:t>
            </a:r>
            <a:r>
              <a:rPr lang="hu-HU" sz="2200" dirty="0"/>
              <a:t/>
            </a:r>
            <a:br>
              <a:rPr lang="hu-HU" sz="2200" dirty="0"/>
            </a:br>
            <a:r>
              <a:rPr lang="hu-HU" sz="2200" dirty="0"/>
              <a:t>Az adatút</a:t>
            </a:r>
          </a:p>
          <a:p>
            <a:pPr algn="ctr"/>
            <a:r>
              <a:rPr lang="hu-HU" sz="2200" dirty="0"/>
              <a:t>(Hardware megértése)</a:t>
            </a:r>
          </a:p>
        </p:txBody>
      </p:sp>
      <p:sp>
        <p:nvSpPr>
          <p:cNvPr id="3" name="Téglalap 2"/>
          <p:cNvSpPr/>
          <p:nvPr/>
        </p:nvSpPr>
        <p:spPr>
          <a:xfrm>
            <a:off x="6057900" y="4606448"/>
            <a:ext cx="1830494" cy="1446550"/>
          </a:xfrm>
          <a:prstGeom prst="rect">
            <a:avLst/>
          </a:prstGeom>
        </p:spPr>
        <p:txBody>
          <a:bodyPr wrap="square">
            <a:spAutoFit/>
          </a:bodyPr>
          <a:lstStyle/>
          <a:p>
            <a:pPr algn="ctr"/>
            <a:r>
              <a:rPr lang="hu-HU" sz="2200" b="1" dirty="0"/>
              <a:t>„Gyakorlat“</a:t>
            </a:r>
            <a:r>
              <a:rPr lang="hu-HU" sz="2200" dirty="0"/>
              <a:t/>
            </a:r>
            <a:br>
              <a:rPr lang="hu-HU" sz="2200" dirty="0"/>
            </a:br>
            <a:r>
              <a:rPr lang="hu-HU" sz="2200" dirty="0"/>
              <a:t>Hibakeresés</a:t>
            </a:r>
          </a:p>
          <a:p>
            <a:pPr algn="ctr"/>
            <a:r>
              <a:rPr lang="hu-HU" sz="2200" dirty="0"/>
              <a:t>(</a:t>
            </a:r>
            <a:r>
              <a:rPr lang="hu-HU" sz="2200" dirty="0" smtClean="0"/>
              <a:t>Probléma-megoldás</a:t>
            </a:r>
            <a:r>
              <a:rPr lang="hu-HU" sz="2200" dirty="0"/>
              <a:t>)</a:t>
            </a:r>
            <a:endParaRPr lang="hu-HU" sz="2200" dirty="0"/>
          </a:p>
        </p:txBody>
      </p:sp>
      <p:sp>
        <p:nvSpPr>
          <p:cNvPr id="8" name="Téglalap 7"/>
          <p:cNvSpPr/>
          <p:nvPr/>
        </p:nvSpPr>
        <p:spPr>
          <a:xfrm>
            <a:off x="7888394" y="4571246"/>
            <a:ext cx="2960581" cy="1446550"/>
          </a:xfrm>
          <a:prstGeom prst="rect">
            <a:avLst/>
          </a:prstGeom>
        </p:spPr>
        <p:txBody>
          <a:bodyPr wrap="square">
            <a:spAutoFit/>
          </a:bodyPr>
          <a:lstStyle/>
          <a:p>
            <a:pPr algn="ctr"/>
            <a:r>
              <a:rPr lang="hu-HU" sz="2200" b="1" dirty="0"/>
              <a:t>Alkalmazások</a:t>
            </a:r>
            <a:r>
              <a:rPr lang="hu-HU" sz="2200" dirty="0"/>
              <a:t/>
            </a:r>
            <a:br>
              <a:rPr lang="hu-HU" sz="2200" dirty="0"/>
            </a:br>
            <a:r>
              <a:rPr lang="hu-HU" sz="2200" dirty="0"/>
              <a:t>Felhő a hétköznapokban</a:t>
            </a:r>
          </a:p>
          <a:p>
            <a:pPr algn="ctr"/>
            <a:r>
              <a:rPr lang="hu-HU" sz="2200" dirty="0"/>
              <a:t>(Saját alkalmazásaid elemzése)</a:t>
            </a:r>
            <a:endParaRPr lang="hu-HU" sz="2200" dirty="0"/>
          </a:p>
        </p:txBody>
      </p:sp>
    </p:spTree>
    <p:extLst>
      <p:ext uri="{BB962C8B-B14F-4D97-AF65-F5344CB8AC3E}">
        <p14:creationId xmlns:p14="http://schemas.microsoft.com/office/powerpoint/2010/main" val="268973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158809" y="51797"/>
            <a:ext cx="10440989" cy="436017"/>
          </a:xfrm>
        </p:spPr>
        <p:txBody>
          <a:bodyPr/>
          <a:lstStyle/>
          <a:p>
            <a:r>
              <a:rPr lang="hu-HU" sz="3600" b="1" dirty="0" smtClean="0"/>
              <a:t>Lokális vagy felhő?</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Grafik 4">
            <a:extLst>
              <a:ext uri="{FF2B5EF4-FFF2-40B4-BE49-F238E27FC236}">
                <a16:creationId xmlns:a16="http://schemas.microsoft.com/office/drawing/2014/main" id="{8D33DAAB-005A-4E78-95F8-9E12E30E6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142" y="699796"/>
            <a:ext cx="9954898" cy="5548604"/>
          </a:xfrm>
          <a:prstGeom prst="rect">
            <a:avLst/>
          </a:prstGeom>
        </p:spPr>
      </p:pic>
      <p:sp>
        <p:nvSpPr>
          <p:cNvPr id="3" name="Téglalap 2"/>
          <p:cNvSpPr/>
          <p:nvPr/>
        </p:nvSpPr>
        <p:spPr>
          <a:xfrm>
            <a:off x="1306286" y="2151814"/>
            <a:ext cx="2071396" cy="1107996"/>
          </a:xfrm>
          <a:prstGeom prst="rect">
            <a:avLst/>
          </a:prstGeom>
        </p:spPr>
        <p:txBody>
          <a:bodyPr wrap="square">
            <a:spAutoFit/>
          </a:bodyPr>
          <a:lstStyle/>
          <a:p>
            <a:pPr algn="ctr">
              <a:spcAft>
                <a:spcPts val="1200"/>
              </a:spcAft>
            </a:pPr>
            <a:r>
              <a:rPr lang="hu-HU" sz="1400" dirty="0"/>
              <a:t>Képzeld el, hogy elveszíted a telefonodat...
Hogyan maradhatnak meg ott a fotóid?</a:t>
            </a:r>
            <a:endParaRPr lang="hu-HU" sz="1400" dirty="0"/>
          </a:p>
        </p:txBody>
      </p:sp>
      <p:sp>
        <p:nvSpPr>
          <p:cNvPr id="6" name="Téglalap 5"/>
          <p:cNvSpPr/>
          <p:nvPr/>
        </p:nvSpPr>
        <p:spPr>
          <a:xfrm>
            <a:off x="3890865" y="4366727"/>
            <a:ext cx="1250302" cy="584775"/>
          </a:xfrm>
          <a:prstGeom prst="rect">
            <a:avLst/>
          </a:prstGeom>
        </p:spPr>
        <p:txBody>
          <a:bodyPr wrap="square">
            <a:spAutoFit/>
          </a:bodyPr>
          <a:lstStyle/>
          <a:p>
            <a:pPr algn="ctr"/>
            <a:r>
              <a:rPr lang="de-DE" sz="3200" b="1" dirty="0"/>
              <a:t>Lokal</a:t>
            </a:r>
            <a:endParaRPr lang="de-AT" sz="3200" b="1" dirty="0"/>
          </a:p>
        </p:txBody>
      </p:sp>
      <p:sp>
        <p:nvSpPr>
          <p:cNvPr id="8" name="Téglalap 7"/>
          <p:cNvSpPr/>
          <p:nvPr/>
        </p:nvSpPr>
        <p:spPr>
          <a:xfrm>
            <a:off x="8236337" y="4366726"/>
            <a:ext cx="1250302" cy="584775"/>
          </a:xfrm>
          <a:prstGeom prst="rect">
            <a:avLst/>
          </a:prstGeom>
        </p:spPr>
        <p:txBody>
          <a:bodyPr wrap="square">
            <a:spAutoFit/>
          </a:bodyPr>
          <a:lstStyle/>
          <a:p>
            <a:pPr algn="ctr"/>
            <a:r>
              <a:rPr lang="hu-HU" sz="3200" b="1" dirty="0" err="1" smtClean="0"/>
              <a:t>Cloud</a:t>
            </a:r>
            <a:endParaRPr lang="de-AT" sz="3200" b="1" dirty="0"/>
          </a:p>
        </p:txBody>
      </p:sp>
      <p:sp>
        <p:nvSpPr>
          <p:cNvPr id="9" name="Téglalap 8"/>
          <p:cNvSpPr/>
          <p:nvPr/>
        </p:nvSpPr>
        <p:spPr>
          <a:xfrm>
            <a:off x="3303037" y="5276784"/>
            <a:ext cx="5271796" cy="646331"/>
          </a:xfrm>
          <a:prstGeom prst="rect">
            <a:avLst/>
          </a:prstGeom>
        </p:spPr>
        <p:txBody>
          <a:bodyPr wrap="square">
            <a:spAutoFit/>
          </a:bodyPr>
          <a:lstStyle/>
          <a:p>
            <a:pPr algn="ctr"/>
            <a:r>
              <a:rPr lang="de-DE" b="1" dirty="0"/>
              <a:t>Amit </a:t>
            </a:r>
            <a:r>
              <a:rPr lang="de-DE" b="1" dirty="0" err="1"/>
              <a:t>több</a:t>
            </a:r>
            <a:r>
              <a:rPr lang="de-DE" b="1" dirty="0"/>
              <a:t> </a:t>
            </a:r>
            <a:r>
              <a:rPr lang="de-DE" b="1" dirty="0" err="1"/>
              <a:t>eszközről</a:t>
            </a:r>
            <a:r>
              <a:rPr lang="de-DE" b="1" dirty="0"/>
              <a:t> </a:t>
            </a:r>
            <a:r>
              <a:rPr lang="de-DE" b="1" dirty="0" err="1"/>
              <a:t>is</a:t>
            </a:r>
            <a:r>
              <a:rPr lang="de-DE" b="1" dirty="0"/>
              <a:t> </a:t>
            </a:r>
            <a:r>
              <a:rPr lang="de-DE" b="1" dirty="0" err="1"/>
              <a:t>tudsz</a:t>
            </a:r>
            <a:r>
              <a:rPr lang="de-DE" b="1" dirty="0"/>
              <a:t> </a:t>
            </a:r>
            <a:r>
              <a:rPr lang="de-DE" b="1" dirty="0" err="1"/>
              <a:t>használni</a:t>
            </a:r>
            <a:r>
              <a:rPr lang="de-DE" b="1" dirty="0"/>
              <a:t>, </a:t>
            </a:r>
            <a:r>
              <a:rPr lang="de-DE" b="1" dirty="0" err="1"/>
              <a:t>az</a:t>
            </a:r>
            <a:r>
              <a:rPr lang="de-DE" b="1" dirty="0"/>
              <a:t> </a:t>
            </a:r>
            <a:r>
              <a:rPr lang="de-DE" b="1" dirty="0" err="1"/>
              <a:t>általában</a:t>
            </a:r>
            <a:r>
              <a:rPr lang="de-DE" b="1" dirty="0"/>
              <a:t> a </a:t>
            </a:r>
            <a:r>
              <a:rPr lang="de-DE" b="1" dirty="0" err="1"/>
              <a:t>felhőben</a:t>
            </a:r>
            <a:r>
              <a:rPr lang="de-DE" b="1" dirty="0"/>
              <a:t> van!</a:t>
            </a:r>
            <a:endParaRPr lang="de-AT" b="1" dirty="0"/>
          </a:p>
        </p:txBody>
      </p:sp>
    </p:spTree>
    <p:extLst>
      <p:ext uri="{BB962C8B-B14F-4D97-AF65-F5344CB8AC3E}">
        <p14:creationId xmlns:p14="http://schemas.microsoft.com/office/powerpoint/2010/main" val="37382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156270"/>
            <a:ext cx="10440989" cy="436017"/>
          </a:xfrm>
        </p:spPr>
        <p:txBody>
          <a:bodyPr/>
          <a:lstStyle/>
          <a:p>
            <a:r>
              <a:rPr lang="hu-HU" sz="3600" b="1" dirty="0"/>
              <a:t>Lokális vagy felhő</a:t>
            </a:r>
            <a:r>
              <a:rPr lang="hu-HU" sz="3600" b="1" dirty="0" smtClean="0"/>
              <a:t>?</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Kép 3">
            <a:extLst>
              <a:ext uri="{FF2B5EF4-FFF2-40B4-BE49-F238E27FC236}">
                <a16:creationId xmlns:a16="http://schemas.microsoft.com/office/drawing/2014/main" id="{54A4C232-2C47-4B15-B38B-B72BB659A7A5}"/>
              </a:ext>
            </a:extLst>
          </p:cNvPr>
          <p:cNvPicPr>
            <a:picLocks noChangeAspect="1"/>
          </p:cNvPicPr>
          <p:nvPr/>
        </p:nvPicPr>
        <p:blipFill>
          <a:blip r:embed="rId2"/>
          <a:stretch>
            <a:fillRect/>
          </a:stretch>
        </p:blipFill>
        <p:spPr>
          <a:xfrm>
            <a:off x="6866619" y="1167730"/>
            <a:ext cx="4882469" cy="3254980"/>
          </a:xfrm>
          <a:prstGeom prst="rect">
            <a:avLst/>
          </a:prstGeom>
        </p:spPr>
      </p:pic>
      <p:sp>
        <p:nvSpPr>
          <p:cNvPr id="6" name="Tartalom helye 3">
            <a:extLst>
              <a:ext uri="{FF2B5EF4-FFF2-40B4-BE49-F238E27FC236}">
                <a16:creationId xmlns:a16="http://schemas.microsoft.com/office/drawing/2014/main" id="{46A82CEC-01C1-4485-9209-3278309AD34B}"/>
              </a:ext>
            </a:extLst>
          </p:cNvPr>
          <p:cNvSpPr txBox="1">
            <a:spLocks/>
          </p:cNvSpPr>
          <p:nvPr/>
        </p:nvSpPr>
        <p:spPr>
          <a:xfrm>
            <a:off x="503854" y="1167729"/>
            <a:ext cx="5962260" cy="4850515"/>
          </a:xfrm>
          <a:prstGeom prst="rect">
            <a:avLst/>
          </a:prstGeom>
        </p:spPr>
        <p:txBody>
          <a:bodyPr>
            <a:normAutofit/>
          </a:bodyPr>
          <a:lstStyle>
            <a:lvl1pPr marL="228589" indent="-228589" algn="l" defTabSz="914354" rtl="0" eaLnBrk="1" latinLnBrk="0" hangingPunct="1">
              <a:lnSpc>
                <a:spcPts val="1900"/>
              </a:lnSpc>
              <a:spcBef>
                <a:spcPts val="0"/>
              </a:spcBef>
              <a:buClr>
                <a:schemeClr val="accent1"/>
              </a:buClr>
              <a:buFont typeface="Courier New" panose="02070309020205020404" pitchFamily="49" charset="0"/>
              <a:buChar char="o"/>
              <a:defRPr sz="1400" kern="1200">
                <a:solidFill>
                  <a:schemeClr val="tx1"/>
                </a:solidFill>
                <a:latin typeface="Nunito Sans" pitchFamily="2" charset="77"/>
                <a:ea typeface="+mn-ea"/>
                <a:cs typeface="Arial" panose="020B0604020202020204" pitchFamily="34" charset="0"/>
              </a:defRPr>
            </a:lvl1pPr>
            <a:lvl2pPr marL="541766"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2pPr>
            <a:lvl3pPr marL="90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3pPr>
            <a:lvl4pPr marL="126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4pPr>
            <a:lvl5pPr marL="162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r>
              <a:rPr lang="hu-HU" sz="2400" b="1" dirty="0" smtClean="0"/>
              <a:t>Cél</a:t>
            </a:r>
            <a:r>
              <a:rPr lang="hu-HU" sz="2400" dirty="0" smtClean="0"/>
              <a:t>, hogy a tanulók tisztába legyen azzal, hogy milyen adat </a:t>
            </a:r>
            <a:r>
              <a:rPr lang="hu-HU" sz="2400" dirty="0" err="1" smtClean="0"/>
              <a:t>tárolódik</a:t>
            </a:r>
            <a:r>
              <a:rPr lang="hu-HU" sz="2400" dirty="0" smtClean="0"/>
              <a:t> a felhőben és mi lokálisan, illetve miért fontosak a felhő alapú rendszerek.</a:t>
            </a:r>
          </a:p>
          <a:p>
            <a:pPr marL="0" indent="0">
              <a:buFont typeface="Courier New" panose="02070309020205020404" pitchFamily="49" charset="0"/>
              <a:buNone/>
            </a:pPr>
            <a:endParaRPr lang="hu-HU" sz="2400" dirty="0" smtClean="0"/>
          </a:p>
          <a:p>
            <a:pPr marL="0" indent="0">
              <a:buFont typeface="Courier New" panose="02070309020205020404" pitchFamily="49" charset="0"/>
              <a:buNone/>
            </a:pPr>
            <a:r>
              <a:rPr lang="hu-HU" sz="2400" i="1" dirty="0" smtClean="0"/>
              <a:t>„Készítesz egy fotót a telefonoddal. De hol </a:t>
            </a:r>
            <a:r>
              <a:rPr lang="hu-HU" sz="2400" i="1" dirty="0" err="1" smtClean="0"/>
              <a:t>tárolódik</a:t>
            </a:r>
            <a:r>
              <a:rPr lang="hu-HU" sz="2400" i="1" dirty="0" smtClean="0"/>
              <a:t> az valójában? A telefonon? A felhőben? Mindkettőben?”</a:t>
            </a:r>
          </a:p>
          <a:p>
            <a:pPr marL="0" indent="0">
              <a:buFont typeface="Courier New" panose="02070309020205020404" pitchFamily="49" charset="0"/>
              <a:buNone/>
            </a:pPr>
            <a:r>
              <a:rPr lang="hu-HU" sz="2400" i="1" dirty="0" smtClean="0"/>
              <a:t>		</a:t>
            </a:r>
          </a:p>
          <a:p>
            <a:pPr marL="0" indent="0">
              <a:buFont typeface="Courier New" panose="02070309020205020404" pitchFamily="49" charset="0"/>
              <a:buNone/>
            </a:pPr>
            <a:r>
              <a:rPr lang="hu-HU" sz="2400" i="1" dirty="0" smtClean="0"/>
              <a:t>„Ki szavaz arra, hogy …</a:t>
            </a:r>
          </a:p>
          <a:p>
            <a:pPr marL="0" indent="0">
              <a:buFont typeface="Courier New" panose="02070309020205020404" pitchFamily="49" charset="0"/>
              <a:buNone/>
            </a:pPr>
            <a:endParaRPr lang="hu-HU" sz="2400" i="1" dirty="0" smtClean="0"/>
          </a:p>
          <a:p>
            <a:pPr lvl="1"/>
            <a:r>
              <a:rPr lang="hu-HU" sz="2400" i="1" dirty="0" smtClean="0"/>
              <a:t>A fotói CSAK a telefonján vannak?</a:t>
            </a:r>
          </a:p>
          <a:p>
            <a:pPr lvl="1"/>
            <a:r>
              <a:rPr lang="hu-HU" sz="2400" i="1" dirty="0" smtClean="0"/>
              <a:t>A </a:t>
            </a:r>
            <a:r>
              <a:rPr lang="hu-HU" sz="2400" i="1" dirty="0" err="1" smtClean="0"/>
              <a:t>Fortnite</a:t>
            </a:r>
            <a:r>
              <a:rPr lang="hu-HU" sz="2400" i="1" dirty="0" smtClean="0"/>
              <a:t> </a:t>
            </a:r>
            <a:r>
              <a:rPr lang="hu-HU" sz="2400" i="1" dirty="0" err="1" smtClean="0"/>
              <a:t>skinek</a:t>
            </a:r>
            <a:r>
              <a:rPr lang="hu-HU" sz="2400" i="1" dirty="0" smtClean="0"/>
              <a:t> CSAK a telefonján tárolódnak?”</a:t>
            </a:r>
            <a:endParaRPr lang="hu-HU" sz="2400" dirty="0" smtClean="0"/>
          </a:p>
          <a:p>
            <a:pPr lvl="1"/>
            <a:r>
              <a:rPr lang="hu-HU" sz="3500" dirty="0" smtClean="0"/>
              <a:t>…</a:t>
            </a:r>
          </a:p>
          <a:p>
            <a:pPr lvl="1"/>
            <a:endParaRPr lang="hu-HU" sz="3200" dirty="0"/>
          </a:p>
        </p:txBody>
      </p:sp>
    </p:spTree>
    <p:extLst>
      <p:ext uri="{BB962C8B-B14F-4D97-AF65-F5344CB8AC3E}">
        <p14:creationId xmlns:p14="http://schemas.microsoft.com/office/powerpoint/2010/main" val="64249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36091" y="81625"/>
            <a:ext cx="10440989" cy="436017"/>
          </a:xfrm>
        </p:spPr>
        <p:txBody>
          <a:bodyPr/>
          <a:lstStyle/>
          <a:p>
            <a:r>
              <a:rPr lang="hu-HU" sz="3600" b="1" dirty="0" smtClean="0"/>
              <a:t>Indoklás és vita</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7" name="Kép 6">
            <a:extLst>
              <a:ext uri="{FF2B5EF4-FFF2-40B4-BE49-F238E27FC236}">
                <a16:creationId xmlns:a16="http://schemas.microsoft.com/office/drawing/2014/main" id="{7BF1CE22-CF1D-4877-A195-C69EF5B40E0A}"/>
              </a:ext>
            </a:extLst>
          </p:cNvPr>
          <p:cNvPicPr>
            <a:picLocks noChangeAspect="1"/>
          </p:cNvPicPr>
          <p:nvPr/>
        </p:nvPicPr>
        <p:blipFill>
          <a:blip r:embed="rId2"/>
          <a:stretch>
            <a:fillRect/>
          </a:stretch>
        </p:blipFill>
        <p:spPr>
          <a:xfrm>
            <a:off x="931277" y="2006082"/>
            <a:ext cx="8161874" cy="4219274"/>
          </a:xfrm>
          <a:prstGeom prst="rect">
            <a:avLst/>
          </a:prstGeom>
        </p:spPr>
      </p:pic>
      <p:sp>
        <p:nvSpPr>
          <p:cNvPr id="3" name="Téglalap 2"/>
          <p:cNvSpPr/>
          <p:nvPr/>
        </p:nvSpPr>
        <p:spPr>
          <a:xfrm>
            <a:off x="931277" y="791844"/>
            <a:ext cx="9574992" cy="954107"/>
          </a:xfrm>
          <a:prstGeom prst="rect">
            <a:avLst/>
          </a:prstGeom>
        </p:spPr>
        <p:txBody>
          <a:bodyPr wrap="square">
            <a:spAutoFit/>
          </a:bodyPr>
          <a:lstStyle/>
          <a:p>
            <a:r>
              <a:rPr lang="hu-HU" sz="2800" dirty="0">
                <a:solidFill>
                  <a:srgbClr val="000000"/>
                </a:solidFill>
                <a:latin typeface="Calibri" panose="020F0502020204030204" pitchFamily="34" charset="0"/>
              </a:rPr>
              <a:t>A tanulók csoportokba rendeződve </a:t>
            </a:r>
            <a:r>
              <a:rPr lang="hu-HU" sz="2800" b="1" i="1" dirty="0">
                <a:solidFill>
                  <a:srgbClr val="000000"/>
                </a:solidFill>
                <a:latin typeface="Calibri" panose="020F0502020204030204" pitchFamily="34" charset="0"/>
              </a:rPr>
              <a:t>fogalomkártyákat</a:t>
            </a:r>
            <a:r>
              <a:rPr lang="hu-HU" sz="2800" dirty="0">
                <a:solidFill>
                  <a:srgbClr val="000000"/>
                </a:solidFill>
                <a:latin typeface="Calibri" panose="020F0502020204030204" pitchFamily="34" charset="0"/>
              </a:rPr>
              <a:t> (12-16 db) kapnak, amelyeket osztályozni kell.</a:t>
            </a:r>
            <a:endParaRPr lang="hu-HU" sz="2800" dirty="0"/>
          </a:p>
        </p:txBody>
      </p:sp>
      <p:pic>
        <p:nvPicPr>
          <p:cNvPr id="8" name="Kép 7">
            <a:extLst>
              <a:ext uri="{FF2B5EF4-FFF2-40B4-BE49-F238E27FC236}">
                <a16:creationId xmlns:a16="http://schemas.microsoft.com/office/drawing/2014/main" id="{7CAF375B-4727-4C1A-A905-DDBD043C73FB}"/>
              </a:ext>
            </a:extLst>
          </p:cNvPr>
          <p:cNvPicPr>
            <a:picLocks noChangeAspect="1"/>
          </p:cNvPicPr>
          <p:nvPr/>
        </p:nvPicPr>
        <p:blipFill>
          <a:blip r:embed="rId3"/>
          <a:stretch>
            <a:fillRect/>
          </a:stretch>
        </p:blipFill>
        <p:spPr>
          <a:xfrm>
            <a:off x="9093151" y="2123383"/>
            <a:ext cx="3081910" cy="2243344"/>
          </a:xfrm>
          <a:prstGeom prst="rect">
            <a:avLst/>
          </a:prstGeom>
        </p:spPr>
      </p:pic>
    </p:spTree>
    <p:extLst>
      <p:ext uri="{BB962C8B-B14F-4D97-AF65-F5344CB8AC3E}">
        <p14:creationId xmlns:p14="http://schemas.microsoft.com/office/powerpoint/2010/main" val="370141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186801" y="146940"/>
            <a:ext cx="10440989" cy="436017"/>
          </a:xfrm>
        </p:spPr>
        <p:txBody>
          <a:bodyPr/>
          <a:lstStyle/>
          <a:p>
            <a:r>
              <a:rPr lang="hu-HU" sz="3600" b="1" dirty="0"/>
              <a:t>Miért *-</a:t>
            </a:r>
            <a:r>
              <a:rPr lang="hu-HU" sz="3600" b="1" dirty="0" err="1"/>
              <a:t>os</a:t>
            </a:r>
            <a:r>
              <a:rPr lang="hu-HU" sz="3600" b="1" dirty="0"/>
              <a:t> a OneDrive?</a:t>
            </a:r>
            <a:r>
              <a:rPr lang="hu-HU" sz="3600" b="1" dirty="0"/>
              <a:t> </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Kép 3">
            <a:extLst>
              <a:ext uri="{FF2B5EF4-FFF2-40B4-BE49-F238E27FC236}">
                <a16:creationId xmlns:a16="http://schemas.microsoft.com/office/drawing/2014/main" id="{69318B4A-7110-4108-84D6-40449B2D9658}"/>
              </a:ext>
            </a:extLst>
          </p:cNvPr>
          <p:cNvPicPr>
            <a:picLocks noChangeAspect="1"/>
          </p:cNvPicPr>
          <p:nvPr/>
        </p:nvPicPr>
        <p:blipFill>
          <a:blip r:embed="rId2"/>
          <a:stretch>
            <a:fillRect/>
          </a:stretch>
        </p:blipFill>
        <p:spPr>
          <a:xfrm>
            <a:off x="1186801" y="1625721"/>
            <a:ext cx="7136105" cy="2119207"/>
          </a:xfrm>
          <a:prstGeom prst="rect">
            <a:avLst/>
          </a:prstGeom>
        </p:spPr>
      </p:pic>
      <p:pic>
        <p:nvPicPr>
          <p:cNvPr id="6" name="Kép 5">
            <a:extLst>
              <a:ext uri="{FF2B5EF4-FFF2-40B4-BE49-F238E27FC236}">
                <a16:creationId xmlns:a16="http://schemas.microsoft.com/office/drawing/2014/main" id="{F2FF5222-98B7-469D-AFDD-AA328CBA4128}"/>
              </a:ext>
            </a:extLst>
          </p:cNvPr>
          <p:cNvPicPr>
            <a:picLocks noChangeAspect="1"/>
          </p:cNvPicPr>
          <p:nvPr/>
        </p:nvPicPr>
        <p:blipFill>
          <a:blip r:embed="rId3"/>
          <a:stretch>
            <a:fillRect/>
          </a:stretch>
        </p:blipFill>
        <p:spPr>
          <a:xfrm>
            <a:off x="8821309" y="582957"/>
            <a:ext cx="2097730" cy="4644319"/>
          </a:xfrm>
          <a:prstGeom prst="rect">
            <a:avLst/>
          </a:prstGeom>
        </p:spPr>
      </p:pic>
    </p:spTree>
    <p:extLst>
      <p:ext uri="{BB962C8B-B14F-4D97-AF65-F5344CB8AC3E}">
        <p14:creationId xmlns:p14="http://schemas.microsoft.com/office/powerpoint/2010/main" val="8419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224123" y="118947"/>
            <a:ext cx="10440989" cy="436017"/>
          </a:xfrm>
        </p:spPr>
        <p:txBody>
          <a:bodyPr/>
          <a:lstStyle/>
          <a:p>
            <a:r>
              <a:rPr lang="hu-HU" sz="3600" b="1" dirty="0" smtClean="0"/>
              <a:t>Indoklás és vita</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Tartalom helye 5">
            <a:extLst>
              <a:ext uri="{FF2B5EF4-FFF2-40B4-BE49-F238E27FC236}">
                <a16:creationId xmlns:a16="http://schemas.microsoft.com/office/drawing/2014/main" id="{4B2E40F2-E5AD-45E0-A080-9819F370B7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7608" y="1883229"/>
            <a:ext cx="9951432" cy="3555759"/>
          </a:xfrm>
          <a:prstGeom prst="rect">
            <a:avLst/>
          </a:prstGeom>
        </p:spPr>
      </p:pic>
      <p:sp>
        <p:nvSpPr>
          <p:cNvPr id="3" name="Téglalap 2"/>
          <p:cNvSpPr/>
          <p:nvPr/>
        </p:nvSpPr>
        <p:spPr>
          <a:xfrm>
            <a:off x="1224122" y="965867"/>
            <a:ext cx="6184383" cy="584775"/>
          </a:xfrm>
          <a:prstGeom prst="rect">
            <a:avLst/>
          </a:prstGeom>
        </p:spPr>
        <p:txBody>
          <a:bodyPr wrap="square">
            <a:spAutoFit/>
          </a:bodyPr>
          <a:lstStyle/>
          <a:p>
            <a:r>
              <a:rPr lang="hu-HU" sz="3200" dirty="0"/>
              <a:t>Kinek miért jó felhőt használni</a:t>
            </a:r>
            <a:r>
              <a:rPr lang="hu-HU" sz="3200" dirty="0" smtClean="0"/>
              <a:t>?</a:t>
            </a:r>
            <a:endParaRPr lang="hu-HU" sz="3200" dirty="0"/>
          </a:p>
        </p:txBody>
      </p:sp>
    </p:spTree>
    <p:extLst>
      <p:ext uri="{BB962C8B-B14F-4D97-AF65-F5344CB8AC3E}">
        <p14:creationId xmlns:p14="http://schemas.microsoft.com/office/powerpoint/2010/main" val="164947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298768" y="90956"/>
            <a:ext cx="10440989" cy="436017"/>
          </a:xfrm>
        </p:spPr>
        <p:txBody>
          <a:bodyPr/>
          <a:lstStyle/>
          <a:p>
            <a:r>
              <a:rPr lang="hu-HU" sz="3600" b="1" dirty="0"/>
              <a:t>Szcenáriókártyák, avagy mi történik ha …?</a:t>
            </a:r>
            <a:r>
              <a:rPr lang="hu-HU" sz="3600" b="1" dirty="0"/>
              <a:t> </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sp>
        <p:nvSpPr>
          <p:cNvPr id="3" name="Téglalap 2"/>
          <p:cNvSpPr/>
          <p:nvPr/>
        </p:nvSpPr>
        <p:spPr>
          <a:xfrm>
            <a:off x="1298768" y="1357696"/>
            <a:ext cx="7873224" cy="4360168"/>
          </a:xfrm>
          <a:prstGeom prst="rect">
            <a:avLst/>
          </a:prstGeom>
        </p:spPr>
        <p:txBody>
          <a:bodyPr wrap="square">
            <a:spAutoFit/>
          </a:bodyPr>
          <a:lstStyle/>
          <a:p>
            <a:pPr algn="just">
              <a:spcBef>
                <a:spcPts val="1000"/>
              </a:spcBef>
              <a:spcAft>
                <a:spcPts val="600"/>
              </a:spcAft>
            </a:pPr>
            <a:r>
              <a:rPr lang="hu-HU" sz="3200" dirty="0">
                <a:solidFill>
                  <a:srgbClr val="000000"/>
                </a:solidFill>
                <a:latin typeface="Calibri" panose="020F0502020204030204" pitchFamily="34" charset="0"/>
              </a:rPr>
              <a:t>Felvázolunk </a:t>
            </a:r>
            <a:r>
              <a:rPr lang="hu-HU" sz="3200" b="1" i="1" dirty="0">
                <a:solidFill>
                  <a:srgbClr val="000000"/>
                </a:solidFill>
                <a:latin typeface="Calibri" panose="020F0502020204030204" pitchFamily="34" charset="0"/>
              </a:rPr>
              <a:t>5 lehetséges </a:t>
            </a:r>
            <a:r>
              <a:rPr lang="hu-HU" sz="3200" dirty="0">
                <a:solidFill>
                  <a:srgbClr val="000000"/>
                </a:solidFill>
                <a:latin typeface="Calibri" panose="020F0502020204030204" pitchFamily="34" charset="0"/>
              </a:rPr>
              <a:t>esetet, amiket a tanulók kisebb csoportokban mérlegelnek az alábbi szempontok szerint:</a:t>
            </a:r>
            <a:endParaRPr lang="hu-HU" sz="3200" dirty="0"/>
          </a:p>
          <a:p>
            <a:pPr marL="1031875" indent="-457200">
              <a:spcBef>
                <a:spcPts val="1000"/>
              </a:spcBef>
              <a:spcAft>
                <a:spcPts val="600"/>
              </a:spcAft>
              <a:buFont typeface="Arial" panose="020B0604020202020204" pitchFamily="34" charset="0"/>
              <a:buChar char="•"/>
            </a:pPr>
            <a:r>
              <a:rPr lang="hu-HU" sz="3200" dirty="0">
                <a:solidFill>
                  <a:srgbClr val="000000"/>
                </a:solidFill>
                <a:latin typeface="Calibri" panose="020F0502020204030204" pitchFamily="34" charset="0"/>
              </a:rPr>
              <a:t>Befolyásolja-e a helyi adatokat?</a:t>
            </a:r>
            <a:endParaRPr lang="hu-HU" sz="3200" dirty="0"/>
          </a:p>
          <a:p>
            <a:pPr marL="1031875" indent="-457200">
              <a:spcBef>
                <a:spcPts val="1000"/>
              </a:spcBef>
              <a:spcAft>
                <a:spcPts val="600"/>
              </a:spcAft>
              <a:buFont typeface="Arial" panose="020B0604020202020204" pitchFamily="34" charset="0"/>
              <a:buChar char="•"/>
            </a:pPr>
            <a:r>
              <a:rPr lang="hu-HU" sz="3200" dirty="0">
                <a:solidFill>
                  <a:srgbClr val="000000"/>
                </a:solidFill>
                <a:latin typeface="Calibri" panose="020F0502020204030204" pitchFamily="34" charset="0"/>
              </a:rPr>
              <a:t>Befolyásolja-e a felhőalapú adatokat?</a:t>
            </a:r>
            <a:endParaRPr lang="hu-HU" sz="3200" dirty="0"/>
          </a:p>
          <a:p>
            <a:pPr marL="1031875" indent="-457200">
              <a:spcBef>
                <a:spcPts val="1000"/>
              </a:spcBef>
              <a:spcAft>
                <a:spcPts val="600"/>
              </a:spcAft>
              <a:buFont typeface="Arial" panose="020B0604020202020204" pitchFamily="34" charset="0"/>
              <a:buChar char="•"/>
            </a:pPr>
            <a:r>
              <a:rPr lang="hu-HU" sz="3200" dirty="0">
                <a:solidFill>
                  <a:srgbClr val="000000"/>
                </a:solidFill>
                <a:latin typeface="Calibri" panose="020F0502020204030204" pitchFamily="34" charset="0"/>
              </a:rPr>
              <a:t>Mik a konkrét következmények?</a:t>
            </a:r>
            <a:endParaRPr lang="hu-HU" sz="3200" dirty="0"/>
          </a:p>
          <a:p>
            <a:pPr marL="1031875" indent="-457200">
              <a:spcBef>
                <a:spcPts val="1000"/>
              </a:spcBef>
              <a:spcAft>
                <a:spcPts val="600"/>
              </a:spcAft>
              <a:buFont typeface="Arial" panose="020B0604020202020204" pitchFamily="34" charset="0"/>
              <a:buChar char="•"/>
            </a:pPr>
            <a:r>
              <a:rPr lang="hu-HU" sz="3200" dirty="0">
                <a:solidFill>
                  <a:srgbClr val="000000"/>
                </a:solidFill>
                <a:latin typeface="Calibri" panose="020F0502020204030204" pitchFamily="34" charset="0"/>
              </a:rPr>
              <a:t>Mit kellene tennie egy szakembernek?</a:t>
            </a:r>
            <a:endParaRPr lang="hu-HU" sz="3200" dirty="0"/>
          </a:p>
        </p:txBody>
      </p:sp>
    </p:spTree>
    <p:extLst>
      <p:ext uri="{BB962C8B-B14F-4D97-AF65-F5344CB8AC3E}">
        <p14:creationId xmlns:p14="http://schemas.microsoft.com/office/powerpoint/2010/main" val="321793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270776" y="212253"/>
            <a:ext cx="10440989" cy="436017"/>
          </a:xfrm>
        </p:spPr>
        <p:txBody>
          <a:bodyPr/>
          <a:lstStyle/>
          <a:p>
            <a:r>
              <a:rPr lang="hu-HU" sz="3600" b="1" dirty="0"/>
              <a:t>Szcenárió 1: Nincs </a:t>
            </a:r>
            <a:r>
              <a:rPr lang="hu-HU" sz="3600" b="1" dirty="0" smtClean="0"/>
              <a:t>internet</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Kép 3">
            <a:extLst>
              <a:ext uri="{FF2B5EF4-FFF2-40B4-BE49-F238E27FC236}">
                <a16:creationId xmlns:a16="http://schemas.microsoft.com/office/drawing/2014/main" id="{171C1F46-6823-4B82-8E04-9B38C89B111B}"/>
              </a:ext>
            </a:extLst>
          </p:cNvPr>
          <p:cNvPicPr>
            <a:picLocks noChangeAspect="1"/>
          </p:cNvPicPr>
          <p:nvPr/>
        </p:nvPicPr>
        <p:blipFill>
          <a:blip r:embed="rId2"/>
          <a:stretch>
            <a:fillRect/>
          </a:stretch>
        </p:blipFill>
        <p:spPr>
          <a:xfrm>
            <a:off x="5280608" y="4026684"/>
            <a:ext cx="5638431" cy="1913060"/>
          </a:xfrm>
          <a:prstGeom prst="rect">
            <a:avLst/>
          </a:prstGeom>
        </p:spPr>
      </p:pic>
      <p:sp>
        <p:nvSpPr>
          <p:cNvPr id="3" name="Téglalap 2"/>
          <p:cNvSpPr/>
          <p:nvPr/>
        </p:nvSpPr>
        <p:spPr>
          <a:xfrm>
            <a:off x="1270775" y="897852"/>
            <a:ext cx="8740972" cy="2879250"/>
          </a:xfrm>
          <a:prstGeom prst="rect">
            <a:avLst/>
          </a:prstGeom>
        </p:spPr>
        <p:txBody>
          <a:bodyPr wrap="square">
            <a:spAutoFit/>
          </a:bodyPr>
          <a:lstStyle/>
          <a:p>
            <a:pPr>
              <a:spcBef>
                <a:spcPts val="1000"/>
              </a:spcBef>
              <a:spcAft>
                <a:spcPts val="600"/>
              </a:spcAft>
            </a:pPr>
            <a:r>
              <a:rPr lang="hu-HU" sz="2400" dirty="0">
                <a:solidFill>
                  <a:srgbClr val="000000"/>
                </a:solidFill>
                <a:latin typeface="Calibri" panose="020F0502020204030204" pitchFamily="34" charset="0"/>
              </a:rPr>
              <a:t>Mi történik?</a:t>
            </a:r>
            <a:endParaRPr lang="hu-HU" sz="2400" dirty="0"/>
          </a:p>
          <a:p>
            <a:pPr marL="800100" indent="-342900">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Az eszközök nem tudnak felhőalapú adatokat küldeni vagy fogadni.</a:t>
            </a:r>
            <a:endParaRPr lang="hu-HU" sz="2400" dirty="0"/>
          </a:p>
          <a:p>
            <a:pPr marL="800100" indent="-342900">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Az online alkalmazások (pl. </a:t>
            </a:r>
            <a:r>
              <a:rPr lang="hu-HU" sz="2400" dirty="0" err="1">
                <a:solidFill>
                  <a:srgbClr val="000000"/>
                </a:solidFill>
                <a:latin typeface="Calibri" panose="020F0502020204030204" pitchFamily="34" charset="0"/>
              </a:rPr>
              <a:t>Fortnite</a:t>
            </a:r>
            <a:r>
              <a:rPr lang="hu-HU" sz="2400" dirty="0">
                <a:solidFill>
                  <a:srgbClr val="000000"/>
                </a:solidFill>
                <a:latin typeface="Calibri" panose="020F0502020204030204" pitchFamily="34" charset="0"/>
              </a:rPr>
              <a:t>, </a:t>
            </a:r>
            <a:r>
              <a:rPr lang="hu-HU" sz="2400" dirty="0" err="1">
                <a:solidFill>
                  <a:srgbClr val="000000"/>
                </a:solidFill>
                <a:latin typeface="Calibri" panose="020F0502020204030204" pitchFamily="34" charset="0"/>
              </a:rPr>
              <a:t>Snapchat</a:t>
            </a:r>
            <a:r>
              <a:rPr lang="hu-HU" sz="2400" dirty="0">
                <a:solidFill>
                  <a:srgbClr val="000000"/>
                </a:solidFill>
                <a:latin typeface="Calibri" panose="020F0502020204030204" pitchFamily="34" charset="0"/>
              </a:rPr>
              <a:t> </a:t>
            </a:r>
            <a:r>
              <a:rPr lang="hu-HU" sz="2400" dirty="0" err="1">
                <a:solidFill>
                  <a:srgbClr val="000000"/>
                </a:solidFill>
                <a:latin typeface="Calibri" panose="020F0502020204030204" pitchFamily="34" charset="0"/>
              </a:rPr>
              <a:t>Memories</a:t>
            </a:r>
            <a:r>
              <a:rPr lang="hu-HU" sz="2400" dirty="0">
                <a:solidFill>
                  <a:srgbClr val="000000"/>
                </a:solidFill>
                <a:latin typeface="Calibri" panose="020F0502020204030204" pitchFamily="34" charset="0"/>
              </a:rPr>
              <a:t>, Google Dokumentumok) nem működnek.</a:t>
            </a:r>
            <a:endParaRPr lang="hu-HU" sz="2400" dirty="0"/>
          </a:p>
          <a:p>
            <a:pPr marL="800100" indent="-342900">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A helyben tárolt fájlok (pl. a telefon tárhelyén lévő fotók, letöltések) továbbra is működnek.</a:t>
            </a:r>
            <a:endParaRPr lang="hu-HU" sz="2400" dirty="0"/>
          </a:p>
        </p:txBody>
      </p:sp>
      <p:sp>
        <p:nvSpPr>
          <p:cNvPr id="6" name="Téglalap 5"/>
          <p:cNvSpPr/>
          <p:nvPr/>
        </p:nvSpPr>
        <p:spPr>
          <a:xfrm>
            <a:off x="1270775" y="4193708"/>
            <a:ext cx="3590474" cy="1408591"/>
          </a:xfrm>
          <a:prstGeom prst="rect">
            <a:avLst/>
          </a:prstGeom>
        </p:spPr>
        <p:txBody>
          <a:bodyPr wrap="square">
            <a:spAutoFit/>
          </a:bodyPr>
          <a:lstStyle/>
          <a:p>
            <a:pPr>
              <a:spcBef>
                <a:spcPts val="1000"/>
              </a:spcBef>
              <a:spcAft>
                <a:spcPts val="600"/>
              </a:spcAft>
            </a:pPr>
            <a:r>
              <a:rPr lang="hu-HU" sz="2400" dirty="0">
                <a:solidFill>
                  <a:srgbClr val="000000"/>
                </a:solidFill>
                <a:latin typeface="Calibri" panose="020F0502020204030204" pitchFamily="34" charset="0"/>
              </a:rPr>
              <a:t>Adatok érintettsége?</a:t>
            </a:r>
            <a:endParaRPr lang="hu-HU" sz="2400" dirty="0"/>
          </a:p>
          <a:p>
            <a:pPr marL="800100" indent="-342900">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Lokális adatok: </a:t>
            </a:r>
            <a:r>
              <a:rPr lang="hu-HU" sz="2400" dirty="0">
                <a:solidFill>
                  <a:srgbClr val="000000"/>
                </a:solidFill>
                <a:latin typeface="+mn-ea"/>
              </a:rPr>
              <a:t>❌</a:t>
            </a:r>
            <a:endParaRPr lang="hu-HU" sz="2400" dirty="0"/>
          </a:p>
          <a:p>
            <a:pPr marL="800100" indent="-342900">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Felhő </a:t>
            </a:r>
            <a:r>
              <a:rPr lang="hu-HU" sz="2400" dirty="0" smtClean="0">
                <a:solidFill>
                  <a:srgbClr val="000000"/>
                </a:solidFill>
                <a:latin typeface="Calibri" panose="020F0502020204030204" pitchFamily="34" charset="0"/>
              </a:rPr>
              <a:t>adatok</a:t>
            </a:r>
            <a:r>
              <a:rPr lang="hu-HU" sz="240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229273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311486"/>
            <a:ext cx="10440989" cy="872034"/>
          </a:xfrm>
        </p:spPr>
        <p:txBody>
          <a:bodyPr/>
          <a:lstStyle/>
          <a:p>
            <a:r>
              <a:rPr lang="hu-HU" sz="3600" b="1" dirty="0"/>
              <a:t>Szcenárió </a:t>
            </a:r>
            <a:r>
              <a:rPr lang="hu-HU" sz="3600" b="1" dirty="0" smtClean="0"/>
              <a:t>2: Tönkremegy a mobil</a:t>
            </a:r>
            <a:r>
              <a:rPr lang="de-AT" sz="1200" dirty="0"/>
              <a:t/>
            </a:r>
            <a:br>
              <a:rPr lang="de-AT" sz="1200" dirty="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Kép 3">
            <a:extLst>
              <a:ext uri="{FF2B5EF4-FFF2-40B4-BE49-F238E27FC236}">
                <a16:creationId xmlns:a16="http://schemas.microsoft.com/office/drawing/2014/main" id="{B4BFCB9C-8AAC-42A1-ACE6-C83737C89EFA}"/>
              </a:ext>
            </a:extLst>
          </p:cNvPr>
          <p:cNvPicPr>
            <a:picLocks noChangeAspect="1"/>
          </p:cNvPicPr>
          <p:nvPr/>
        </p:nvPicPr>
        <p:blipFill>
          <a:blip r:embed="rId2"/>
          <a:stretch>
            <a:fillRect/>
          </a:stretch>
        </p:blipFill>
        <p:spPr>
          <a:xfrm>
            <a:off x="5217592" y="3909528"/>
            <a:ext cx="5701447" cy="1987420"/>
          </a:xfrm>
          <a:prstGeom prst="rect">
            <a:avLst/>
          </a:prstGeom>
        </p:spPr>
      </p:pic>
      <p:sp>
        <p:nvSpPr>
          <p:cNvPr id="3" name="Téglalap 2"/>
          <p:cNvSpPr/>
          <p:nvPr/>
        </p:nvSpPr>
        <p:spPr>
          <a:xfrm>
            <a:off x="1308099" y="1080431"/>
            <a:ext cx="7425354" cy="2738185"/>
          </a:xfrm>
          <a:prstGeom prst="rect">
            <a:avLst/>
          </a:prstGeom>
        </p:spPr>
        <p:txBody>
          <a:bodyPr wrap="square">
            <a:spAutoFit/>
          </a:bodyPr>
          <a:lstStyle/>
          <a:p>
            <a:pPr>
              <a:spcBef>
                <a:spcPts val="1000"/>
              </a:spcBef>
              <a:spcAft>
                <a:spcPts val="600"/>
              </a:spcAft>
            </a:pPr>
            <a:r>
              <a:rPr lang="hu-HU" sz="2400" dirty="0">
                <a:solidFill>
                  <a:srgbClr val="000000"/>
                </a:solidFill>
                <a:latin typeface="Calibri" panose="020F0502020204030204" pitchFamily="34" charset="0"/>
              </a:rPr>
              <a:t>Mi történik?</a:t>
            </a:r>
            <a:endParaRPr lang="hu-HU" sz="2400" dirty="0"/>
          </a:p>
          <a:p>
            <a:pPr marL="800100" indent="-342900" algn="just">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Minden helyben tárolt adat (pl. a készüléken lévő, biztonsági mentés nélküli fotók) elveszik.</a:t>
            </a:r>
            <a:endParaRPr lang="hu-HU" sz="2400" dirty="0"/>
          </a:p>
          <a:p>
            <a:pPr marL="800100" indent="-342900" algn="just">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A felhőalapú adatok (pl. </a:t>
            </a:r>
            <a:r>
              <a:rPr lang="hu-HU" sz="2400" dirty="0" err="1">
                <a:solidFill>
                  <a:srgbClr val="000000"/>
                </a:solidFill>
                <a:latin typeface="Calibri" panose="020F0502020204030204" pitchFamily="34" charset="0"/>
              </a:rPr>
              <a:t>Snapchat</a:t>
            </a:r>
            <a:r>
              <a:rPr lang="hu-HU" sz="2400" dirty="0">
                <a:solidFill>
                  <a:srgbClr val="000000"/>
                </a:solidFill>
                <a:latin typeface="Calibri" panose="020F0502020204030204" pitchFamily="34" charset="0"/>
              </a:rPr>
              <a:t>-emlékek, Google Drive, e-mail, </a:t>
            </a:r>
            <a:r>
              <a:rPr lang="hu-HU" sz="2400" dirty="0" err="1">
                <a:solidFill>
                  <a:srgbClr val="000000"/>
                </a:solidFill>
                <a:latin typeface="Calibri" panose="020F0502020204030204" pitchFamily="34" charset="0"/>
              </a:rPr>
              <a:t>Fortnite-skinek</a:t>
            </a:r>
            <a:r>
              <a:rPr lang="hu-HU" sz="2400" dirty="0">
                <a:solidFill>
                  <a:srgbClr val="000000"/>
                </a:solidFill>
                <a:latin typeface="Calibri" panose="020F0502020204030204" pitchFamily="34" charset="0"/>
              </a:rPr>
              <a:t>) teljes mértékben megmaradnak, és bármilyen új eszközön visszaállíthatók.</a:t>
            </a:r>
            <a:endParaRPr lang="hu-HU" sz="2400" dirty="0"/>
          </a:p>
        </p:txBody>
      </p:sp>
      <p:sp>
        <p:nvSpPr>
          <p:cNvPr id="6" name="Téglalap 5"/>
          <p:cNvSpPr/>
          <p:nvPr/>
        </p:nvSpPr>
        <p:spPr>
          <a:xfrm>
            <a:off x="1270775" y="4193708"/>
            <a:ext cx="3590474" cy="1408591"/>
          </a:xfrm>
          <a:prstGeom prst="rect">
            <a:avLst/>
          </a:prstGeom>
        </p:spPr>
        <p:txBody>
          <a:bodyPr wrap="square">
            <a:spAutoFit/>
          </a:bodyPr>
          <a:lstStyle/>
          <a:p>
            <a:pPr>
              <a:spcBef>
                <a:spcPts val="1000"/>
              </a:spcBef>
              <a:spcAft>
                <a:spcPts val="600"/>
              </a:spcAft>
            </a:pPr>
            <a:r>
              <a:rPr lang="hu-HU" sz="2400" dirty="0">
                <a:solidFill>
                  <a:srgbClr val="000000"/>
                </a:solidFill>
                <a:latin typeface="Calibri" panose="020F0502020204030204" pitchFamily="34" charset="0"/>
              </a:rPr>
              <a:t>Adatok érintettsége?</a:t>
            </a:r>
            <a:endParaRPr lang="hu-HU" sz="2400" dirty="0"/>
          </a:p>
          <a:p>
            <a:pPr marL="800100" indent="-342900">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Lokális adatok</a:t>
            </a:r>
            <a:r>
              <a:rPr lang="hu-HU" sz="2400" dirty="0" smtClean="0">
                <a:solidFill>
                  <a:srgbClr val="000000"/>
                </a:solidFill>
                <a:latin typeface="Calibri" panose="020F0502020204030204" pitchFamily="34" charset="0"/>
              </a:rPr>
              <a:t>: </a:t>
            </a:r>
            <a:r>
              <a:rPr lang="hu-HU" sz="2400" dirty="0">
                <a:solidFill>
                  <a:srgbClr val="000000"/>
                </a:solidFill>
                <a:latin typeface="Calibri" panose="020F0502020204030204" pitchFamily="34" charset="0"/>
              </a:rPr>
              <a:t>✔️</a:t>
            </a:r>
          </a:p>
          <a:p>
            <a:pPr marL="800100" indent="-342900">
              <a:lnSpc>
                <a:spcPct val="90000"/>
              </a:lnSpc>
              <a:spcBef>
                <a:spcPts val="500"/>
              </a:spcBef>
              <a:spcAft>
                <a:spcPts val="600"/>
              </a:spcAft>
              <a:buFont typeface="Arial" panose="020B0604020202020204" pitchFamily="34" charset="0"/>
              <a:buChar char="•"/>
            </a:pPr>
            <a:r>
              <a:rPr lang="hu-HU" sz="2400" dirty="0" smtClean="0">
                <a:solidFill>
                  <a:srgbClr val="000000"/>
                </a:solidFill>
                <a:latin typeface="Calibri" panose="020F0502020204030204" pitchFamily="34" charset="0"/>
              </a:rPr>
              <a:t>Felhő adatok: </a:t>
            </a:r>
            <a:r>
              <a:rPr lang="hu-HU" sz="2400" dirty="0">
                <a:solidFill>
                  <a:srgbClr val="000000"/>
                </a:solidFill>
                <a:latin typeface="+mn-ea"/>
              </a:rPr>
              <a:t>❌</a:t>
            </a:r>
            <a:endParaRPr lang="hu-HU" sz="2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00867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298768" y="146940"/>
            <a:ext cx="10440989" cy="436017"/>
          </a:xfrm>
        </p:spPr>
        <p:txBody>
          <a:bodyPr/>
          <a:lstStyle/>
          <a:p>
            <a:r>
              <a:rPr lang="hu-HU" sz="3600" b="1" dirty="0"/>
              <a:t>Szcenárió </a:t>
            </a:r>
            <a:r>
              <a:rPr lang="hu-HU" sz="3600" b="1" dirty="0" smtClean="0"/>
              <a:t>3: „Elveszett” fiók jelszó</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Kép 3">
            <a:extLst>
              <a:ext uri="{FF2B5EF4-FFF2-40B4-BE49-F238E27FC236}">
                <a16:creationId xmlns:a16="http://schemas.microsoft.com/office/drawing/2014/main" id="{B962DF0A-E379-4F06-85BA-386BDB47153C}"/>
              </a:ext>
            </a:extLst>
          </p:cNvPr>
          <p:cNvPicPr>
            <a:picLocks noChangeAspect="1"/>
          </p:cNvPicPr>
          <p:nvPr/>
        </p:nvPicPr>
        <p:blipFill>
          <a:blip r:embed="rId2"/>
          <a:stretch>
            <a:fillRect/>
          </a:stretch>
        </p:blipFill>
        <p:spPr>
          <a:xfrm>
            <a:off x="5001208" y="3971731"/>
            <a:ext cx="5917831" cy="1965941"/>
          </a:xfrm>
          <a:prstGeom prst="rect">
            <a:avLst/>
          </a:prstGeom>
        </p:spPr>
      </p:pic>
      <p:sp>
        <p:nvSpPr>
          <p:cNvPr id="6" name="Téglalap 5"/>
          <p:cNvSpPr/>
          <p:nvPr/>
        </p:nvSpPr>
        <p:spPr>
          <a:xfrm>
            <a:off x="1270775" y="4193708"/>
            <a:ext cx="3590474" cy="1408591"/>
          </a:xfrm>
          <a:prstGeom prst="rect">
            <a:avLst/>
          </a:prstGeom>
        </p:spPr>
        <p:txBody>
          <a:bodyPr wrap="square">
            <a:spAutoFit/>
          </a:bodyPr>
          <a:lstStyle/>
          <a:p>
            <a:pPr>
              <a:spcBef>
                <a:spcPts val="1000"/>
              </a:spcBef>
              <a:spcAft>
                <a:spcPts val="600"/>
              </a:spcAft>
            </a:pPr>
            <a:r>
              <a:rPr lang="hu-HU" sz="2400" dirty="0" smtClean="0">
                <a:solidFill>
                  <a:srgbClr val="000000"/>
                </a:solidFill>
                <a:latin typeface="Calibri" panose="020F0502020204030204" pitchFamily="34" charset="0"/>
              </a:rPr>
              <a:t>Adatok?</a:t>
            </a:r>
            <a:endParaRPr lang="hu-HU" sz="2400" dirty="0"/>
          </a:p>
          <a:p>
            <a:pPr marL="800100" indent="-342900">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Lokális adatok: </a:t>
            </a:r>
            <a:r>
              <a:rPr lang="hu-HU" sz="2400" dirty="0">
                <a:solidFill>
                  <a:srgbClr val="000000"/>
                </a:solidFill>
                <a:latin typeface="+mn-ea"/>
              </a:rPr>
              <a:t>❌</a:t>
            </a:r>
            <a:endParaRPr lang="hu-HU" sz="2400" dirty="0"/>
          </a:p>
          <a:p>
            <a:pPr marL="800100" indent="-342900">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Felhő </a:t>
            </a:r>
            <a:r>
              <a:rPr lang="hu-HU" sz="2400" dirty="0" smtClean="0">
                <a:solidFill>
                  <a:srgbClr val="000000"/>
                </a:solidFill>
                <a:latin typeface="Calibri" panose="020F0502020204030204" pitchFamily="34" charset="0"/>
              </a:rPr>
              <a:t>adatok</a:t>
            </a:r>
            <a:r>
              <a:rPr lang="hu-HU" sz="2400" dirty="0">
                <a:solidFill>
                  <a:srgbClr val="000000"/>
                </a:solidFill>
                <a:latin typeface="Calibri" panose="020F0502020204030204" pitchFamily="34" charset="0"/>
              </a:rPr>
              <a:t>: ✔️</a:t>
            </a:r>
          </a:p>
        </p:txBody>
      </p:sp>
      <p:sp>
        <p:nvSpPr>
          <p:cNvPr id="3" name="Téglalap 2"/>
          <p:cNvSpPr/>
          <p:nvPr/>
        </p:nvSpPr>
        <p:spPr>
          <a:xfrm>
            <a:off x="1270775" y="1137437"/>
            <a:ext cx="6096000" cy="2405787"/>
          </a:xfrm>
          <a:prstGeom prst="rect">
            <a:avLst/>
          </a:prstGeom>
        </p:spPr>
        <p:txBody>
          <a:bodyPr>
            <a:spAutoFit/>
          </a:bodyPr>
          <a:lstStyle/>
          <a:p>
            <a:pPr>
              <a:spcBef>
                <a:spcPts val="1000"/>
              </a:spcBef>
              <a:spcAft>
                <a:spcPts val="600"/>
              </a:spcAft>
            </a:pPr>
            <a:r>
              <a:rPr lang="hu-HU" sz="2400" dirty="0">
                <a:solidFill>
                  <a:srgbClr val="000000"/>
                </a:solidFill>
                <a:latin typeface="Calibri" panose="020F0502020204030204" pitchFamily="34" charset="0"/>
              </a:rPr>
              <a:t>Mi történik?</a:t>
            </a:r>
            <a:endParaRPr lang="hu-HU" sz="2400" dirty="0"/>
          </a:p>
          <a:p>
            <a:pPr marL="800100" indent="-342900" algn="just">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A felhasználók nem férhetnek hozzá a felhőszolgáltatásokhoz (e-mail, drive, felhőalapú játékmentések).</a:t>
            </a:r>
            <a:endParaRPr lang="hu-HU" sz="2400" dirty="0"/>
          </a:p>
          <a:p>
            <a:pPr marL="800100" indent="-342900" algn="just">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A helyi adatok az eszközön továbbra is elérhetők (pl. fényképek).</a:t>
            </a:r>
            <a:endParaRPr lang="hu-HU" sz="2400" dirty="0"/>
          </a:p>
        </p:txBody>
      </p:sp>
    </p:spTree>
    <p:extLst>
      <p:ext uri="{BB962C8B-B14F-4D97-AF65-F5344CB8AC3E}">
        <p14:creationId xmlns:p14="http://schemas.microsoft.com/office/powerpoint/2010/main" val="214817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028181" y="184261"/>
            <a:ext cx="10440989" cy="436017"/>
          </a:xfrm>
        </p:spPr>
        <p:txBody>
          <a:bodyPr/>
          <a:lstStyle/>
          <a:p>
            <a:r>
              <a:rPr lang="hu-HU" sz="3600" b="1" dirty="0" smtClean="0"/>
              <a:t>Felhőszolgáltatás </a:t>
            </a:r>
            <a:r>
              <a:rPr lang="hu-HU" sz="3600" b="1" dirty="0"/>
              <a:t>típusok</a:t>
            </a:r>
            <a:endParaRPr lang="de-DE" sz="3600" b="1"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Cloud</a:t>
            </a:r>
            <a:r>
              <a:rPr lang="hu-HU" dirty="0" smtClean="0"/>
              <a:t> </a:t>
            </a:r>
            <a:r>
              <a:rPr lang="hu-HU" dirty="0" err="1" smtClean="0"/>
              <a:t>Engineer</a:t>
            </a:r>
            <a:endParaRPr lang="de-DE" dirty="0"/>
          </a:p>
        </p:txBody>
      </p:sp>
      <p:pic>
        <p:nvPicPr>
          <p:cNvPr id="8" name="Kép 7">
            <a:extLst>
              <a:ext uri="{FF2B5EF4-FFF2-40B4-BE49-F238E27FC236}">
                <a16:creationId xmlns:a16="http://schemas.microsoft.com/office/drawing/2014/main" id="{ADB70DF9-F0EC-460C-8EC8-9D75D4465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181" y="639528"/>
            <a:ext cx="10016154" cy="5634456"/>
          </a:xfrm>
          <a:prstGeom prst="rect">
            <a:avLst/>
          </a:prstGeom>
        </p:spPr>
      </p:pic>
      <p:sp>
        <p:nvSpPr>
          <p:cNvPr id="10" name="Content Placeholder 6">
            <a:extLst>
              <a:ext uri="{FF2B5EF4-FFF2-40B4-BE49-F238E27FC236}">
                <a16:creationId xmlns:a16="http://schemas.microsoft.com/office/drawing/2014/main" id="{B9FB1894-95EB-4DEA-8144-8A10920E4AE2}"/>
              </a:ext>
            </a:extLst>
          </p:cNvPr>
          <p:cNvSpPr txBox="1">
            <a:spLocks/>
          </p:cNvSpPr>
          <p:nvPr/>
        </p:nvSpPr>
        <p:spPr>
          <a:xfrm>
            <a:off x="1106714" y="1888930"/>
            <a:ext cx="2933441" cy="1698170"/>
          </a:xfrm>
          <a:prstGeom prst="round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vert="horz" lIns="121920" tIns="60960" rIns="121920" bIns="6096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344488" indent="-341313" algn="l" defTabSz="457200" rtl="0" eaLnBrk="1" latinLnBrk="0" hangingPunct="1">
              <a:spcBef>
                <a:spcPct val="20000"/>
              </a:spcBef>
              <a:buClr>
                <a:schemeClr val="accent1"/>
              </a:buClr>
              <a:buSzPct val="125000"/>
              <a:buFontTx/>
              <a:buBlip>
                <a:blip r:embed="rId3"/>
              </a:buBlip>
              <a:defRPr sz="2200" b="0" i="0" kern="1200">
                <a:solidFill>
                  <a:schemeClr val="tx1"/>
                </a:solidFill>
                <a:latin typeface="Arial"/>
                <a:ea typeface="+mn-ea"/>
                <a:cs typeface="Arial"/>
              </a:defRPr>
            </a:lvl2pPr>
            <a:lvl3pPr marL="625475" indent="-282575" algn="l" defTabSz="457200" rtl="0" eaLnBrk="1" latinLnBrk="0" hangingPunct="1">
              <a:spcBef>
                <a:spcPct val="20000"/>
              </a:spcBef>
              <a:buClr>
                <a:schemeClr val="accent1"/>
              </a:buClr>
              <a:buFont typeface="Wingdings" panose="05000000000000000000" pitchFamily="2" charset="2"/>
              <a:buChar char="Ø"/>
              <a:defRPr sz="2000" b="0" i="0" kern="1200" baseline="0">
                <a:solidFill>
                  <a:schemeClr val="tx1"/>
                </a:solidFill>
                <a:latin typeface="Arial"/>
                <a:ea typeface="+mn-ea"/>
                <a:cs typeface="Arial"/>
              </a:defRPr>
            </a:lvl3pPr>
            <a:lvl4pPr marL="914400" indent="-222250" algn="l" defTabSz="457200" rtl="0" eaLnBrk="1" latinLnBrk="0" hangingPunct="1">
              <a:spcBef>
                <a:spcPct val="20000"/>
              </a:spcBef>
              <a:buClr>
                <a:schemeClr val="accent1"/>
              </a:buClr>
              <a:buFont typeface="Arial" panose="020B0604020202020204" pitchFamily="34" charset="0"/>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rgbClr val="595A5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000" dirty="0">
                <a:latin typeface="Amazon Ember" panose="020B0603020204020204" pitchFamily="34" charset="0"/>
                <a:ea typeface="Amazon Ember" panose="020B0603020204020204" pitchFamily="34" charset="0"/>
                <a:cs typeface="Amazon Ember" panose="020B0603020204020204" pitchFamily="34" charset="0"/>
              </a:rPr>
              <a:t>IaaS</a:t>
            </a:r>
          </a:p>
          <a:p>
            <a:pPr algn="ctr"/>
            <a:r>
              <a:rPr lang="en-US" sz="3000" dirty="0">
                <a:latin typeface="Amazon Ember" panose="020B0603020204020204" pitchFamily="34" charset="0"/>
                <a:ea typeface="Amazon Ember" panose="020B0603020204020204" pitchFamily="34" charset="0"/>
                <a:cs typeface="Amazon Ember" panose="020B0603020204020204" pitchFamily="34" charset="0"/>
              </a:rPr>
              <a:t>(</a:t>
            </a:r>
            <a:r>
              <a:rPr lang="en-US" sz="3000"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infrastructure as a service</a:t>
            </a:r>
            <a:r>
              <a:rPr lang="en-US" sz="3000" dirty="0">
                <a:latin typeface="Amazon Ember" panose="020B0603020204020204" pitchFamily="34" charset="0"/>
                <a:ea typeface="Amazon Ember" panose="020B0603020204020204" pitchFamily="34" charset="0"/>
                <a:cs typeface="Amazon Ember" panose="020B0603020204020204" pitchFamily="34" charset="0"/>
              </a:rPr>
              <a:t>)</a:t>
            </a:r>
          </a:p>
        </p:txBody>
      </p:sp>
      <p:sp>
        <p:nvSpPr>
          <p:cNvPr id="13" name="Content Placeholder 6">
            <a:extLst>
              <a:ext uri="{FF2B5EF4-FFF2-40B4-BE49-F238E27FC236}">
                <a16:creationId xmlns:a16="http://schemas.microsoft.com/office/drawing/2014/main" id="{4749C1F0-3823-4380-B765-9EA3F70E3A2E}"/>
              </a:ext>
            </a:extLst>
          </p:cNvPr>
          <p:cNvSpPr txBox="1">
            <a:spLocks/>
          </p:cNvSpPr>
          <p:nvPr/>
        </p:nvSpPr>
        <p:spPr>
          <a:xfrm>
            <a:off x="4626930" y="1888930"/>
            <a:ext cx="2940197" cy="1698170"/>
          </a:xfrm>
          <a:prstGeom prst="roundRect">
            <a:avLst/>
          </a:prstGeom>
          <a:ln w="28575">
            <a:solidFill>
              <a:srgbClr val="D4DADA"/>
            </a:solidFill>
          </a:ln>
        </p:spPr>
        <p:style>
          <a:lnRef idx="2">
            <a:schemeClr val="accent2"/>
          </a:lnRef>
          <a:fillRef idx="1">
            <a:schemeClr val="lt1"/>
          </a:fillRef>
          <a:effectRef idx="0">
            <a:schemeClr val="accent2"/>
          </a:effectRef>
          <a:fontRef idx="minor">
            <a:schemeClr val="dk1"/>
          </a:fontRef>
        </p:style>
        <p:txBody>
          <a:bodyPr vert="horz" lIns="121920" tIns="60960" rIns="121920" bIns="6096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344488" indent="-341313" algn="l" defTabSz="457200" rtl="0" eaLnBrk="1" latinLnBrk="0" hangingPunct="1">
              <a:spcBef>
                <a:spcPct val="20000"/>
              </a:spcBef>
              <a:buClr>
                <a:schemeClr val="accent1"/>
              </a:buClr>
              <a:buSzPct val="125000"/>
              <a:buFontTx/>
              <a:buBlip>
                <a:blip r:embed="rId3"/>
              </a:buBlip>
              <a:defRPr sz="2200" b="0" i="0" kern="1200">
                <a:solidFill>
                  <a:schemeClr val="tx1"/>
                </a:solidFill>
                <a:latin typeface="Arial"/>
                <a:ea typeface="+mn-ea"/>
                <a:cs typeface="Arial"/>
              </a:defRPr>
            </a:lvl2pPr>
            <a:lvl3pPr marL="625475" indent="-282575" algn="l" defTabSz="457200" rtl="0" eaLnBrk="1" latinLnBrk="0" hangingPunct="1">
              <a:spcBef>
                <a:spcPct val="20000"/>
              </a:spcBef>
              <a:buClr>
                <a:schemeClr val="accent1"/>
              </a:buClr>
              <a:buFont typeface="Wingdings" panose="05000000000000000000" pitchFamily="2" charset="2"/>
              <a:buChar char="Ø"/>
              <a:defRPr sz="2000" b="0" i="0" kern="1200" baseline="0">
                <a:solidFill>
                  <a:schemeClr val="tx1"/>
                </a:solidFill>
                <a:latin typeface="Arial"/>
                <a:ea typeface="+mn-ea"/>
                <a:cs typeface="Arial"/>
              </a:defRPr>
            </a:lvl3pPr>
            <a:lvl4pPr marL="914400" indent="-222250" algn="l" defTabSz="457200" rtl="0" eaLnBrk="1" latinLnBrk="0" hangingPunct="1">
              <a:spcBef>
                <a:spcPct val="20000"/>
              </a:spcBef>
              <a:buClr>
                <a:schemeClr val="accent1"/>
              </a:buClr>
              <a:buFont typeface="Arial" panose="020B0604020202020204" pitchFamily="34" charset="0"/>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rgbClr val="595A5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000"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PaaS</a:t>
            </a:r>
          </a:p>
          <a:p>
            <a:pPr algn="ctr"/>
            <a:r>
              <a:rPr lang="en-US" sz="3000"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(platform as a service)</a:t>
            </a:r>
          </a:p>
        </p:txBody>
      </p:sp>
      <p:sp>
        <p:nvSpPr>
          <p:cNvPr id="14" name="Content Placeholder 6">
            <a:extLst>
              <a:ext uri="{FF2B5EF4-FFF2-40B4-BE49-F238E27FC236}">
                <a16:creationId xmlns:a16="http://schemas.microsoft.com/office/drawing/2014/main" id="{B95B0F97-A57B-41A0-8EDD-BA03AB5784E8}"/>
              </a:ext>
            </a:extLst>
          </p:cNvPr>
          <p:cNvSpPr txBox="1">
            <a:spLocks/>
          </p:cNvSpPr>
          <p:nvPr/>
        </p:nvSpPr>
        <p:spPr>
          <a:xfrm>
            <a:off x="8153902" y="1888930"/>
            <a:ext cx="2807998" cy="1698170"/>
          </a:xfrm>
          <a:prstGeom prst="roundRect">
            <a:avLst/>
          </a:prstGeom>
          <a:ln w="28575">
            <a:solidFill>
              <a:srgbClr val="FFC000"/>
            </a:solidFill>
          </a:ln>
        </p:spPr>
        <p:style>
          <a:lnRef idx="2">
            <a:schemeClr val="accent4"/>
          </a:lnRef>
          <a:fillRef idx="1">
            <a:schemeClr val="lt1"/>
          </a:fillRef>
          <a:effectRef idx="0">
            <a:schemeClr val="accent4"/>
          </a:effectRef>
          <a:fontRef idx="minor">
            <a:schemeClr val="dk1"/>
          </a:fontRef>
        </p:style>
        <p:txBody>
          <a:bodyPr vert="horz" lIns="121920" tIns="60960" rIns="121920" bIns="6096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344488" indent="-341313" algn="l" defTabSz="457200" rtl="0" eaLnBrk="1" latinLnBrk="0" hangingPunct="1">
              <a:spcBef>
                <a:spcPct val="20000"/>
              </a:spcBef>
              <a:buClr>
                <a:schemeClr val="accent1"/>
              </a:buClr>
              <a:buSzPct val="125000"/>
              <a:buFontTx/>
              <a:buBlip>
                <a:blip r:embed="rId3"/>
              </a:buBlip>
              <a:defRPr sz="2200" b="0" i="0" kern="1200">
                <a:solidFill>
                  <a:schemeClr val="tx1"/>
                </a:solidFill>
                <a:latin typeface="Arial"/>
                <a:ea typeface="+mn-ea"/>
                <a:cs typeface="Arial"/>
              </a:defRPr>
            </a:lvl2pPr>
            <a:lvl3pPr marL="625475" indent="-282575" algn="l" defTabSz="457200" rtl="0" eaLnBrk="1" latinLnBrk="0" hangingPunct="1">
              <a:spcBef>
                <a:spcPct val="20000"/>
              </a:spcBef>
              <a:buClr>
                <a:schemeClr val="accent1"/>
              </a:buClr>
              <a:buFont typeface="Wingdings" panose="05000000000000000000" pitchFamily="2" charset="2"/>
              <a:buChar char="Ø"/>
              <a:defRPr sz="2000" b="0" i="0" kern="1200" baseline="0">
                <a:solidFill>
                  <a:schemeClr val="tx1"/>
                </a:solidFill>
                <a:latin typeface="Arial"/>
                <a:ea typeface="+mn-ea"/>
                <a:cs typeface="Arial"/>
              </a:defRPr>
            </a:lvl3pPr>
            <a:lvl4pPr marL="914400" indent="-222250" algn="l" defTabSz="457200" rtl="0" eaLnBrk="1" latinLnBrk="0" hangingPunct="1">
              <a:spcBef>
                <a:spcPct val="20000"/>
              </a:spcBef>
              <a:buClr>
                <a:schemeClr val="accent1"/>
              </a:buClr>
              <a:buFont typeface="Arial" panose="020B0604020202020204" pitchFamily="34" charset="0"/>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rgbClr val="595A5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000" dirty="0">
                <a:latin typeface="Amazon Ember" panose="020B0603020204020204" pitchFamily="34" charset="0"/>
                <a:ea typeface="Amazon Ember" panose="020B0603020204020204" pitchFamily="34" charset="0"/>
                <a:cs typeface="Amazon Ember" panose="020B0603020204020204" pitchFamily="34" charset="0"/>
              </a:rPr>
              <a:t>SaaS</a:t>
            </a:r>
          </a:p>
          <a:p>
            <a:pPr algn="ctr"/>
            <a:r>
              <a:rPr lang="en-US" sz="3000" dirty="0">
                <a:latin typeface="Amazon Ember" panose="020B0603020204020204" pitchFamily="34" charset="0"/>
                <a:ea typeface="Amazon Ember" panose="020B0603020204020204" pitchFamily="34" charset="0"/>
                <a:cs typeface="Amazon Ember" panose="020B0603020204020204" pitchFamily="34" charset="0"/>
              </a:rPr>
              <a:t>(</a:t>
            </a:r>
            <a:r>
              <a:rPr lang="en-US" sz="3000"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software as a service</a:t>
            </a:r>
            <a:r>
              <a:rPr lang="en-US" sz="3000" dirty="0">
                <a:latin typeface="Amazon Ember" panose="020B0603020204020204" pitchFamily="34" charset="0"/>
                <a:ea typeface="Amazon Ember" panose="020B0603020204020204" pitchFamily="34" charset="0"/>
                <a:cs typeface="Amazon Ember" panose="020B0603020204020204" pitchFamily="34" charset="0"/>
              </a:rPr>
              <a:t>)</a:t>
            </a:r>
          </a:p>
        </p:txBody>
      </p:sp>
      <p:sp>
        <p:nvSpPr>
          <p:cNvPr id="17" name="Right Arrow 4" descr="Right-arrow going from IaaS to SaaS.">
            <a:extLst>
              <a:ext uri="{FF2B5EF4-FFF2-40B4-BE49-F238E27FC236}">
                <a16:creationId xmlns:a16="http://schemas.microsoft.com/office/drawing/2014/main" id="{EAD9BCE6-AA66-4396-833F-33B0A2759806}"/>
              </a:ext>
            </a:extLst>
          </p:cNvPr>
          <p:cNvSpPr/>
          <p:nvPr/>
        </p:nvSpPr>
        <p:spPr>
          <a:xfrm>
            <a:off x="1028182" y="4460191"/>
            <a:ext cx="10016154" cy="752622"/>
          </a:xfrm>
          <a:prstGeom prst="rightArrow">
            <a:avLst/>
          </a:prstGeom>
          <a:gradFill flip="none" rotWithShape="1">
            <a:gsLst>
              <a:gs pos="0">
                <a:schemeClr val="accent1">
                  <a:lumMod val="75000"/>
                </a:schemeClr>
              </a:gs>
              <a:gs pos="50000">
                <a:srgbClr val="D4DADA"/>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200">
                <a:solidFill>
                  <a:schemeClr val="bg1"/>
                </a:solidFill>
                <a:latin typeface="Amazon Ember" panose="020B0603020204020204" pitchFamily="34" charset="0"/>
                <a:ea typeface="Amazon Ember" panose="020B0603020204020204" pitchFamily="34" charset="0"/>
                <a:cs typeface="Amazon Ember" panose="020B0603020204020204" pitchFamily="34" charset="0"/>
              </a:rPr>
              <a:t>Kontroll az IT erőforrások felett</a:t>
            </a:r>
            <a:endParaRPr lang="en-US" sz="3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186814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202923"/>
            <a:ext cx="10440989" cy="436017"/>
          </a:xfrm>
        </p:spPr>
        <p:txBody>
          <a:bodyPr/>
          <a:lstStyle/>
          <a:p>
            <a:r>
              <a:rPr lang="hu-HU" sz="3600" b="1" dirty="0"/>
              <a:t>Szcenárió </a:t>
            </a:r>
            <a:r>
              <a:rPr lang="hu-HU" sz="3600" b="1" dirty="0" smtClean="0"/>
              <a:t>4:  Felhőtárhely megtelt</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Kép 3">
            <a:extLst>
              <a:ext uri="{FF2B5EF4-FFF2-40B4-BE49-F238E27FC236}">
                <a16:creationId xmlns:a16="http://schemas.microsoft.com/office/drawing/2014/main" id="{95B2866F-E74C-4A69-BC29-2370D3A5FF89}"/>
              </a:ext>
            </a:extLst>
          </p:cNvPr>
          <p:cNvPicPr>
            <a:picLocks noChangeAspect="1"/>
          </p:cNvPicPr>
          <p:nvPr/>
        </p:nvPicPr>
        <p:blipFill>
          <a:blip r:embed="rId2"/>
          <a:stretch>
            <a:fillRect/>
          </a:stretch>
        </p:blipFill>
        <p:spPr>
          <a:xfrm>
            <a:off x="4798098" y="4226768"/>
            <a:ext cx="6120941" cy="1782734"/>
          </a:xfrm>
          <a:prstGeom prst="rect">
            <a:avLst/>
          </a:prstGeom>
        </p:spPr>
      </p:pic>
      <p:sp>
        <p:nvSpPr>
          <p:cNvPr id="6" name="Téglalap 5"/>
          <p:cNvSpPr/>
          <p:nvPr/>
        </p:nvSpPr>
        <p:spPr>
          <a:xfrm>
            <a:off x="1093494" y="4315006"/>
            <a:ext cx="3590474" cy="1408591"/>
          </a:xfrm>
          <a:prstGeom prst="rect">
            <a:avLst/>
          </a:prstGeom>
        </p:spPr>
        <p:txBody>
          <a:bodyPr wrap="square">
            <a:spAutoFit/>
          </a:bodyPr>
          <a:lstStyle/>
          <a:p>
            <a:pPr>
              <a:spcBef>
                <a:spcPts val="1000"/>
              </a:spcBef>
              <a:spcAft>
                <a:spcPts val="600"/>
              </a:spcAft>
            </a:pPr>
            <a:r>
              <a:rPr lang="hu-HU" sz="2400" dirty="0" smtClean="0">
                <a:solidFill>
                  <a:srgbClr val="000000"/>
                </a:solidFill>
                <a:latin typeface="Calibri" panose="020F0502020204030204" pitchFamily="34" charset="0"/>
              </a:rPr>
              <a:t>Adatok?</a:t>
            </a:r>
            <a:endParaRPr lang="hu-HU" sz="2400" dirty="0"/>
          </a:p>
          <a:p>
            <a:pPr marL="800100" indent="-342900">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Lokális adatok: </a:t>
            </a:r>
            <a:r>
              <a:rPr lang="hu-HU" sz="2400" dirty="0">
                <a:solidFill>
                  <a:srgbClr val="000000"/>
                </a:solidFill>
                <a:latin typeface="+mn-ea"/>
              </a:rPr>
              <a:t>❌</a:t>
            </a:r>
            <a:endParaRPr lang="hu-HU" sz="2400" dirty="0"/>
          </a:p>
          <a:p>
            <a:pPr marL="800100" indent="-342900">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Felhő </a:t>
            </a:r>
            <a:r>
              <a:rPr lang="hu-HU" sz="2400" dirty="0" smtClean="0">
                <a:solidFill>
                  <a:srgbClr val="000000"/>
                </a:solidFill>
                <a:latin typeface="Calibri" panose="020F0502020204030204" pitchFamily="34" charset="0"/>
              </a:rPr>
              <a:t>adatok</a:t>
            </a:r>
            <a:r>
              <a:rPr lang="hu-HU" sz="2400" dirty="0">
                <a:solidFill>
                  <a:srgbClr val="000000"/>
                </a:solidFill>
                <a:latin typeface="Calibri" panose="020F0502020204030204" pitchFamily="34" charset="0"/>
              </a:rPr>
              <a:t>: ✔️</a:t>
            </a:r>
          </a:p>
        </p:txBody>
      </p:sp>
      <p:sp>
        <p:nvSpPr>
          <p:cNvPr id="3" name="Téglalap 2"/>
          <p:cNvSpPr/>
          <p:nvPr/>
        </p:nvSpPr>
        <p:spPr>
          <a:xfrm>
            <a:off x="1308098" y="1143879"/>
            <a:ext cx="7416023" cy="2546851"/>
          </a:xfrm>
          <a:prstGeom prst="rect">
            <a:avLst/>
          </a:prstGeom>
        </p:spPr>
        <p:txBody>
          <a:bodyPr wrap="square">
            <a:spAutoFit/>
          </a:bodyPr>
          <a:lstStyle/>
          <a:p>
            <a:pPr>
              <a:spcBef>
                <a:spcPts val="1000"/>
              </a:spcBef>
              <a:spcAft>
                <a:spcPts val="600"/>
              </a:spcAft>
            </a:pPr>
            <a:r>
              <a:rPr lang="hu-HU" sz="2400" dirty="0">
                <a:solidFill>
                  <a:srgbClr val="000000"/>
                </a:solidFill>
                <a:latin typeface="Calibri" panose="020F0502020204030204" pitchFamily="34" charset="0"/>
              </a:rPr>
              <a:t>Mi történik?</a:t>
            </a:r>
            <a:endParaRPr lang="hu-HU" sz="2400" dirty="0"/>
          </a:p>
          <a:p>
            <a:pPr marL="457200">
              <a:lnSpc>
                <a:spcPct val="90000"/>
              </a:lnSpc>
              <a:spcBef>
                <a:spcPts val="500"/>
              </a:spcBef>
              <a:spcAft>
                <a:spcPts val="600"/>
              </a:spcAft>
            </a:pPr>
            <a:r>
              <a:rPr lang="hu-HU" sz="2400" dirty="0">
                <a:solidFill>
                  <a:srgbClr val="000000"/>
                </a:solidFill>
                <a:latin typeface="Calibri" panose="020F0502020204030204" pitchFamily="34" charset="0"/>
              </a:rPr>
              <a:t>A felhasználók nem tudnak fájlokat feltölteni.</a:t>
            </a:r>
            <a:endParaRPr lang="hu-HU" sz="2400" dirty="0"/>
          </a:p>
          <a:p>
            <a:pPr marL="457200">
              <a:lnSpc>
                <a:spcPct val="90000"/>
              </a:lnSpc>
              <a:spcBef>
                <a:spcPts val="500"/>
              </a:spcBef>
              <a:spcAft>
                <a:spcPts val="600"/>
              </a:spcAft>
            </a:pPr>
            <a:r>
              <a:rPr lang="hu-HU" sz="2400" dirty="0">
                <a:solidFill>
                  <a:srgbClr val="000000"/>
                </a:solidFill>
                <a:latin typeface="Calibri" panose="020F0502020204030204" pitchFamily="34" charset="0"/>
              </a:rPr>
              <a:t>A biztonsági mentések sikertelenek. Adatvesztés veszély.</a:t>
            </a:r>
            <a:endParaRPr lang="hu-HU" sz="2400" dirty="0"/>
          </a:p>
          <a:p>
            <a:pPr marL="457200">
              <a:lnSpc>
                <a:spcPct val="90000"/>
              </a:lnSpc>
              <a:spcBef>
                <a:spcPts val="500"/>
              </a:spcBef>
              <a:spcAft>
                <a:spcPts val="600"/>
              </a:spcAft>
            </a:pPr>
            <a:r>
              <a:rPr lang="hu-HU" sz="2400" dirty="0">
                <a:solidFill>
                  <a:srgbClr val="000000"/>
                </a:solidFill>
                <a:latin typeface="Calibri" panose="020F0502020204030204" pitchFamily="34" charset="0"/>
              </a:rPr>
              <a:t>A szinkronizálás nem működik (pl. a mobiltelefonról származó fotók nem töltődnek fel a Google Fotókba).</a:t>
            </a:r>
            <a:endParaRPr lang="hu-HU" sz="2400" dirty="0"/>
          </a:p>
        </p:txBody>
      </p:sp>
    </p:spTree>
    <p:extLst>
      <p:ext uri="{BB962C8B-B14F-4D97-AF65-F5344CB8AC3E}">
        <p14:creationId xmlns:p14="http://schemas.microsoft.com/office/powerpoint/2010/main" val="82385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17430" y="249577"/>
            <a:ext cx="10440989" cy="436017"/>
          </a:xfrm>
        </p:spPr>
        <p:txBody>
          <a:bodyPr/>
          <a:lstStyle/>
          <a:p>
            <a:r>
              <a:rPr lang="hu-HU" sz="3600" b="1" dirty="0"/>
              <a:t>Szcenárió </a:t>
            </a:r>
            <a:r>
              <a:rPr lang="hu-HU" sz="3600" b="1" dirty="0" smtClean="0"/>
              <a:t>5:  egy fájl „törlődik”</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Kép 3">
            <a:extLst>
              <a:ext uri="{FF2B5EF4-FFF2-40B4-BE49-F238E27FC236}">
                <a16:creationId xmlns:a16="http://schemas.microsoft.com/office/drawing/2014/main" id="{5A912664-DA00-4029-A659-EBCA6756FE32}"/>
              </a:ext>
            </a:extLst>
          </p:cNvPr>
          <p:cNvPicPr>
            <a:picLocks noChangeAspect="1"/>
          </p:cNvPicPr>
          <p:nvPr/>
        </p:nvPicPr>
        <p:blipFill>
          <a:blip r:embed="rId2"/>
          <a:stretch>
            <a:fillRect/>
          </a:stretch>
        </p:blipFill>
        <p:spPr>
          <a:xfrm>
            <a:off x="4863351" y="3578898"/>
            <a:ext cx="6055688" cy="2383363"/>
          </a:xfrm>
          <a:prstGeom prst="rect">
            <a:avLst/>
          </a:prstGeom>
        </p:spPr>
      </p:pic>
      <p:sp>
        <p:nvSpPr>
          <p:cNvPr id="6" name="Téglalap 5"/>
          <p:cNvSpPr/>
          <p:nvPr/>
        </p:nvSpPr>
        <p:spPr>
          <a:xfrm>
            <a:off x="1093494" y="4315006"/>
            <a:ext cx="3590474" cy="1408591"/>
          </a:xfrm>
          <a:prstGeom prst="rect">
            <a:avLst/>
          </a:prstGeom>
        </p:spPr>
        <p:txBody>
          <a:bodyPr wrap="square">
            <a:spAutoFit/>
          </a:bodyPr>
          <a:lstStyle/>
          <a:p>
            <a:pPr>
              <a:spcBef>
                <a:spcPts val="1000"/>
              </a:spcBef>
              <a:spcAft>
                <a:spcPts val="600"/>
              </a:spcAft>
            </a:pPr>
            <a:r>
              <a:rPr lang="hu-HU" sz="2400" dirty="0" smtClean="0">
                <a:solidFill>
                  <a:srgbClr val="000000"/>
                </a:solidFill>
                <a:latin typeface="Calibri" panose="020F0502020204030204" pitchFamily="34" charset="0"/>
              </a:rPr>
              <a:t>Adatok?</a:t>
            </a:r>
            <a:endParaRPr lang="hu-HU" sz="2400" dirty="0"/>
          </a:p>
          <a:p>
            <a:pPr marL="800100" indent="-342900">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Lokális adatok: ✔️</a:t>
            </a:r>
            <a:endParaRPr lang="hu-HU" sz="2400" dirty="0"/>
          </a:p>
          <a:p>
            <a:pPr marL="800100" indent="-342900">
              <a:lnSpc>
                <a:spcPct val="90000"/>
              </a:lnSpc>
              <a:spcBef>
                <a:spcPts val="500"/>
              </a:spcBef>
              <a:spcAft>
                <a:spcPts val="600"/>
              </a:spcAft>
              <a:buFont typeface="Arial" panose="020B0604020202020204" pitchFamily="34" charset="0"/>
              <a:buChar char="•"/>
            </a:pPr>
            <a:r>
              <a:rPr lang="hu-HU" sz="2400" dirty="0">
                <a:solidFill>
                  <a:srgbClr val="000000"/>
                </a:solidFill>
                <a:latin typeface="Calibri" panose="020F0502020204030204" pitchFamily="34" charset="0"/>
              </a:rPr>
              <a:t>Felhő </a:t>
            </a:r>
            <a:r>
              <a:rPr lang="hu-HU" sz="2400" dirty="0" smtClean="0">
                <a:solidFill>
                  <a:srgbClr val="000000"/>
                </a:solidFill>
                <a:latin typeface="Calibri" panose="020F0502020204030204" pitchFamily="34" charset="0"/>
              </a:rPr>
              <a:t>adatok</a:t>
            </a:r>
            <a:r>
              <a:rPr lang="hu-HU" sz="2400" dirty="0">
                <a:solidFill>
                  <a:srgbClr val="000000"/>
                </a:solidFill>
                <a:latin typeface="Calibri" panose="020F0502020204030204" pitchFamily="34" charset="0"/>
              </a:rPr>
              <a:t>: ✔️</a:t>
            </a:r>
          </a:p>
        </p:txBody>
      </p:sp>
      <p:sp>
        <p:nvSpPr>
          <p:cNvPr id="3" name="Téglalap 2"/>
          <p:cNvSpPr/>
          <p:nvPr/>
        </p:nvSpPr>
        <p:spPr>
          <a:xfrm>
            <a:off x="1319351" y="1307918"/>
            <a:ext cx="6621000" cy="2073388"/>
          </a:xfrm>
          <a:prstGeom prst="rect">
            <a:avLst/>
          </a:prstGeom>
        </p:spPr>
        <p:txBody>
          <a:bodyPr wrap="square">
            <a:spAutoFit/>
          </a:bodyPr>
          <a:lstStyle/>
          <a:p>
            <a:pPr algn="just">
              <a:spcBef>
                <a:spcPts val="1000"/>
              </a:spcBef>
              <a:spcAft>
                <a:spcPts val="600"/>
              </a:spcAft>
            </a:pPr>
            <a:r>
              <a:rPr lang="hu-HU" sz="2400" dirty="0">
                <a:solidFill>
                  <a:srgbClr val="000000"/>
                </a:solidFill>
                <a:latin typeface="Calibri" panose="020F0502020204030204" pitchFamily="34" charset="0"/>
              </a:rPr>
              <a:t>Mi történik?</a:t>
            </a:r>
            <a:endParaRPr lang="hu-HU" sz="2400" dirty="0"/>
          </a:p>
          <a:p>
            <a:pPr marL="685800" indent="-228600" algn="just">
              <a:lnSpc>
                <a:spcPct val="90000"/>
              </a:lnSpc>
              <a:spcBef>
                <a:spcPts val="500"/>
              </a:spcBef>
              <a:spcAft>
                <a:spcPts val="600"/>
              </a:spcAft>
            </a:pPr>
            <a:r>
              <a:rPr lang="hu-HU" sz="2400" dirty="0">
                <a:solidFill>
                  <a:srgbClr val="000000"/>
                </a:solidFill>
                <a:latin typeface="Calibri" panose="020F0502020204030204" pitchFamily="34" charset="0"/>
              </a:rPr>
              <a:t>Lokális fájl gyakran véglegesen eltűnik (a Lomtár kivételével).</a:t>
            </a:r>
            <a:endParaRPr lang="hu-HU" sz="2400" dirty="0"/>
          </a:p>
          <a:p>
            <a:pPr marL="685800" indent="-228600" algn="just">
              <a:lnSpc>
                <a:spcPct val="90000"/>
              </a:lnSpc>
              <a:spcBef>
                <a:spcPts val="500"/>
              </a:spcBef>
              <a:spcAft>
                <a:spcPts val="600"/>
              </a:spcAft>
            </a:pPr>
            <a:r>
              <a:rPr lang="hu-HU" sz="2400" dirty="0">
                <a:solidFill>
                  <a:srgbClr val="000000"/>
                </a:solidFill>
                <a:latin typeface="Calibri" panose="020F0502020204030204" pitchFamily="34" charset="0"/>
              </a:rPr>
              <a:t>Felhőben tárolt fájl általában helyreállítható (verziók, Lomtár, biztonsági mentések).</a:t>
            </a:r>
            <a:endParaRPr lang="hu-HU" sz="2400" dirty="0"/>
          </a:p>
        </p:txBody>
      </p:sp>
    </p:spTree>
    <p:extLst>
      <p:ext uri="{BB962C8B-B14F-4D97-AF65-F5344CB8AC3E}">
        <p14:creationId xmlns:p14="http://schemas.microsoft.com/office/powerpoint/2010/main" val="39912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289438" y="146939"/>
            <a:ext cx="10440989" cy="436017"/>
          </a:xfrm>
        </p:spPr>
        <p:txBody>
          <a:bodyPr/>
          <a:lstStyle/>
          <a:p>
            <a:r>
              <a:rPr lang="hu-HU" sz="3600" b="1" dirty="0"/>
              <a:t>Milyen technológia van a felhő mögött?</a:t>
            </a:r>
            <a:r>
              <a:rPr lang="hu-HU" sz="3600" b="1" dirty="0"/>
              <a:t> </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Kép 3">
            <a:extLst>
              <a:ext uri="{FF2B5EF4-FFF2-40B4-BE49-F238E27FC236}">
                <a16:creationId xmlns:a16="http://schemas.microsoft.com/office/drawing/2014/main" id="{03768967-22E2-4496-8434-889A2CEF51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97479" y="3236167"/>
            <a:ext cx="5321560" cy="2660780"/>
          </a:xfrm>
          <a:prstGeom prst="rect">
            <a:avLst/>
          </a:prstGeom>
          <a:solidFill>
            <a:schemeClr val="bg1"/>
          </a:solidFill>
        </p:spPr>
      </p:pic>
      <p:sp>
        <p:nvSpPr>
          <p:cNvPr id="3" name="Téglalap 2"/>
          <p:cNvSpPr/>
          <p:nvPr/>
        </p:nvSpPr>
        <p:spPr>
          <a:xfrm>
            <a:off x="995265" y="1205972"/>
            <a:ext cx="4136572" cy="2677656"/>
          </a:xfrm>
          <a:prstGeom prst="rect">
            <a:avLst/>
          </a:prstGeom>
        </p:spPr>
        <p:txBody>
          <a:bodyPr wrap="square">
            <a:spAutoFit/>
          </a:bodyPr>
          <a:lstStyle/>
          <a:p>
            <a:pPr>
              <a:spcBef>
                <a:spcPts val="1000"/>
              </a:spcBef>
              <a:spcAft>
                <a:spcPts val="600"/>
              </a:spcAft>
            </a:pPr>
            <a:r>
              <a:rPr lang="hu-HU" sz="2400" i="1" dirty="0">
                <a:solidFill>
                  <a:srgbClr val="000000"/>
                </a:solidFill>
                <a:latin typeface="Calibri" panose="020F0502020204030204" pitchFamily="34" charset="0"/>
              </a:rPr>
              <a:t>„Készítesz egy fotót, és feltöltöd a felhőbe. De hová és hogyan is jut valójában ez a fotó? Nem egyszerűen csak „</a:t>
            </a:r>
            <a:r>
              <a:rPr lang="hu-HU" sz="2400" b="1" i="1" dirty="0">
                <a:solidFill>
                  <a:srgbClr val="000000"/>
                </a:solidFill>
                <a:latin typeface="Calibri" panose="020F0502020204030204" pitchFamily="34" charset="0"/>
              </a:rPr>
              <a:t>fent van az égen</a:t>
            </a:r>
            <a:r>
              <a:rPr lang="hu-HU" sz="2400" i="1" dirty="0">
                <a:solidFill>
                  <a:srgbClr val="000000"/>
                </a:solidFill>
                <a:latin typeface="Calibri" panose="020F0502020204030204" pitchFamily="34" charset="0"/>
              </a:rPr>
              <a:t>” a felhőben – egy valódi, technológiával teli utazás áll mögötte.”</a:t>
            </a:r>
            <a:endParaRPr lang="hu-HU" sz="2400" dirty="0"/>
          </a:p>
        </p:txBody>
      </p:sp>
    </p:spTree>
    <p:extLst>
      <p:ext uri="{BB962C8B-B14F-4D97-AF65-F5344CB8AC3E}">
        <p14:creationId xmlns:p14="http://schemas.microsoft.com/office/powerpoint/2010/main" val="295784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298769" y="137975"/>
            <a:ext cx="10440989" cy="436017"/>
          </a:xfrm>
        </p:spPr>
        <p:txBody>
          <a:bodyPr/>
          <a:lstStyle/>
          <a:p>
            <a:r>
              <a:rPr lang="hu-HU" sz="3600" b="1" dirty="0"/>
              <a:t>Az adatút, amin adataink „utaznak</a:t>
            </a:r>
            <a:r>
              <a:rPr lang="hu-HU" sz="3600" b="1" dirty="0" smtClean="0"/>
              <a:t>”</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Grafik 3">
            <a:extLst>
              <a:ext uri="{FF2B5EF4-FFF2-40B4-BE49-F238E27FC236}">
                <a16:creationId xmlns:a16="http://schemas.microsoft.com/office/drawing/2014/main" id="{CD867258-321E-45C3-9EE3-7EDC03E5C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226" y="849085"/>
            <a:ext cx="9991813" cy="5393095"/>
          </a:xfrm>
          <a:prstGeom prst="rect">
            <a:avLst/>
          </a:prstGeom>
        </p:spPr>
      </p:pic>
      <p:sp>
        <p:nvSpPr>
          <p:cNvPr id="3" name="Téglalap 2"/>
          <p:cNvSpPr/>
          <p:nvPr/>
        </p:nvSpPr>
        <p:spPr>
          <a:xfrm>
            <a:off x="1375076" y="4112081"/>
            <a:ext cx="745717" cy="369332"/>
          </a:xfrm>
          <a:prstGeom prst="rect">
            <a:avLst/>
          </a:prstGeom>
        </p:spPr>
        <p:txBody>
          <a:bodyPr wrap="none">
            <a:spAutoFit/>
          </a:bodyPr>
          <a:lstStyle/>
          <a:p>
            <a:r>
              <a:rPr lang="hu-HU" b="1" smtClean="0"/>
              <a:t>Mobil</a:t>
            </a:r>
            <a:endParaRPr lang="hu-HU" dirty="0"/>
          </a:p>
        </p:txBody>
      </p:sp>
      <p:sp>
        <p:nvSpPr>
          <p:cNvPr id="6" name="Téglalap 5"/>
          <p:cNvSpPr/>
          <p:nvPr/>
        </p:nvSpPr>
        <p:spPr>
          <a:xfrm>
            <a:off x="2568819" y="2572530"/>
            <a:ext cx="784189" cy="369332"/>
          </a:xfrm>
          <a:prstGeom prst="rect">
            <a:avLst/>
          </a:prstGeom>
        </p:spPr>
        <p:txBody>
          <a:bodyPr wrap="none">
            <a:spAutoFit/>
          </a:bodyPr>
          <a:lstStyle/>
          <a:p>
            <a:r>
              <a:rPr lang="de-DE" b="1" dirty="0"/>
              <a:t>WLAN</a:t>
            </a:r>
            <a:endParaRPr lang="hu-HU" dirty="0"/>
          </a:p>
        </p:txBody>
      </p:sp>
      <p:sp>
        <p:nvSpPr>
          <p:cNvPr id="7" name="Téglalap 6"/>
          <p:cNvSpPr/>
          <p:nvPr/>
        </p:nvSpPr>
        <p:spPr>
          <a:xfrm>
            <a:off x="3729986" y="4112081"/>
            <a:ext cx="831831" cy="369332"/>
          </a:xfrm>
          <a:prstGeom prst="rect">
            <a:avLst/>
          </a:prstGeom>
        </p:spPr>
        <p:txBody>
          <a:bodyPr wrap="none">
            <a:spAutoFit/>
          </a:bodyPr>
          <a:lstStyle/>
          <a:p>
            <a:r>
              <a:rPr lang="de-DE" b="1" dirty="0"/>
              <a:t>Router</a:t>
            </a:r>
            <a:endParaRPr lang="hu-HU" dirty="0"/>
          </a:p>
        </p:txBody>
      </p:sp>
      <p:sp>
        <p:nvSpPr>
          <p:cNvPr id="8" name="Téglalap 7"/>
          <p:cNvSpPr/>
          <p:nvPr/>
        </p:nvSpPr>
        <p:spPr>
          <a:xfrm>
            <a:off x="4890643" y="2572530"/>
            <a:ext cx="936475" cy="369332"/>
          </a:xfrm>
          <a:prstGeom prst="rect">
            <a:avLst/>
          </a:prstGeom>
        </p:spPr>
        <p:txBody>
          <a:bodyPr wrap="none">
            <a:spAutoFit/>
          </a:bodyPr>
          <a:lstStyle/>
          <a:p>
            <a:r>
              <a:rPr lang="de-DE" b="1" dirty="0"/>
              <a:t>Modem</a:t>
            </a:r>
            <a:endParaRPr lang="hu-HU" dirty="0"/>
          </a:p>
        </p:txBody>
      </p:sp>
      <p:sp>
        <p:nvSpPr>
          <p:cNvPr id="9" name="Téglalap 8"/>
          <p:cNvSpPr/>
          <p:nvPr/>
        </p:nvSpPr>
        <p:spPr>
          <a:xfrm>
            <a:off x="5827118" y="4112081"/>
            <a:ext cx="1267783" cy="646331"/>
          </a:xfrm>
          <a:prstGeom prst="rect">
            <a:avLst/>
          </a:prstGeom>
        </p:spPr>
        <p:txBody>
          <a:bodyPr wrap="square">
            <a:spAutoFit/>
          </a:bodyPr>
          <a:lstStyle/>
          <a:p>
            <a:pPr algn="ctr"/>
            <a:r>
              <a:rPr lang="hu-HU" b="1" dirty="0"/>
              <a:t>Internet csatlakozás</a:t>
            </a:r>
            <a:endParaRPr lang="de-AT" sz="1400" dirty="0"/>
          </a:p>
        </p:txBody>
      </p:sp>
      <p:sp>
        <p:nvSpPr>
          <p:cNvPr id="10" name="Téglalap 9"/>
          <p:cNvSpPr/>
          <p:nvPr/>
        </p:nvSpPr>
        <p:spPr>
          <a:xfrm>
            <a:off x="7080465" y="2572530"/>
            <a:ext cx="1404231" cy="369332"/>
          </a:xfrm>
          <a:prstGeom prst="rect">
            <a:avLst/>
          </a:prstGeom>
        </p:spPr>
        <p:txBody>
          <a:bodyPr wrap="none">
            <a:spAutoFit/>
          </a:bodyPr>
          <a:lstStyle/>
          <a:p>
            <a:r>
              <a:rPr lang="hu-HU" b="1" dirty="0"/>
              <a:t>Adatközpont</a:t>
            </a:r>
            <a:endParaRPr lang="hu-HU" dirty="0"/>
          </a:p>
        </p:txBody>
      </p:sp>
      <p:sp>
        <p:nvSpPr>
          <p:cNvPr id="11" name="Téglalap 10"/>
          <p:cNvSpPr/>
          <p:nvPr/>
        </p:nvSpPr>
        <p:spPr>
          <a:xfrm>
            <a:off x="8360202" y="4112081"/>
            <a:ext cx="884025" cy="369332"/>
          </a:xfrm>
          <a:prstGeom prst="rect">
            <a:avLst/>
          </a:prstGeom>
        </p:spPr>
        <p:txBody>
          <a:bodyPr wrap="none">
            <a:spAutoFit/>
          </a:bodyPr>
          <a:lstStyle/>
          <a:p>
            <a:r>
              <a:rPr lang="hu-HU" b="1" dirty="0"/>
              <a:t>Szerver</a:t>
            </a:r>
            <a:endParaRPr lang="hu-HU" dirty="0"/>
          </a:p>
        </p:txBody>
      </p:sp>
      <p:sp>
        <p:nvSpPr>
          <p:cNvPr id="12" name="Téglalap 11"/>
          <p:cNvSpPr/>
          <p:nvPr/>
        </p:nvSpPr>
        <p:spPr>
          <a:xfrm>
            <a:off x="9474229" y="2434030"/>
            <a:ext cx="1190661" cy="646331"/>
          </a:xfrm>
          <a:prstGeom prst="rect">
            <a:avLst/>
          </a:prstGeom>
        </p:spPr>
        <p:txBody>
          <a:bodyPr wrap="square">
            <a:spAutoFit/>
          </a:bodyPr>
          <a:lstStyle/>
          <a:p>
            <a:pPr algn="ctr"/>
            <a:r>
              <a:rPr lang="hu-HU" b="1" dirty="0"/>
              <a:t>Tárolás</a:t>
            </a:r>
            <a:r>
              <a:rPr lang="de-DE" b="1" dirty="0"/>
              <a:t> &amp; Backup</a:t>
            </a:r>
            <a:endParaRPr lang="de-AT" sz="1400" dirty="0"/>
          </a:p>
        </p:txBody>
      </p:sp>
      <p:sp>
        <p:nvSpPr>
          <p:cNvPr id="13" name="Textfeld 9">
            <a:extLst>
              <a:ext uri="{FF2B5EF4-FFF2-40B4-BE49-F238E27FC236}">
                <a16:creationId xmlns:a16="http://schemas.microsoft.com/office/drawing/2014/main" id="{3594B084-895B-4536-8C56-F252812885F5}"/>
              </a:ext>
            </a:extLst>
          </p:cNvPr>
          <p:cNvSpPr txBox="1"/>
          <p:nvPr/>
        </p:nvSpPr>
        <p:spPr>
          <a:xfrm>
            <a:off x="2626718" y="1208487"/>
            <a:ext cx="3200400" cy="1015663"/>
          </a:xfrm>
          <a:prstGeom prst="rect">
            <a:avLst/>
          </a:prstGeom>
          <a:solidFill>
            <a:srgbClr val="F4F1E1"/>
          </a:solidFill>
        </p:spPr>
        <p:txBody>
          <a:bodyPr wrap="square" rtlCol="0">
            <a:spAutoFit/>
          </a:bodyPr>
          <a:lstStyle/>
          <a:p>
            <a:pPr algn="ctr"/>
            <a:r>
              <a:rPr lang="hu-HU" sz="2000" b="1" dirty="0"/>
              <a:t>Megjegyzés</a:t>
            </a:r>
            <a:r>
              <a:rPr lang="hu-HU" sz="2000" dirty="0"/>
              <a:t>: 
manapság a router és a modem általában egy eszköz.</a:t>
            </a:r>
            <a:endParaRPr lang="hu-HU" sz="1600" dirty="0"/>
          </a:p>
        </p:txBody>
      </p:sp>
      <p:sp>
        <p:nvSpPr>
          <p:cNvPr id="14" name="Textfeld 14">
            <a:extLst>
              <a:ext uri="{FF2B5EF4-FFF2-40B4-BE49-F238E27FC236}">
                <a16:creationId xmlns:a16="http://schemas.microsoft.com/office/drawing/2014/main" id="{EEE03C47-E152-430E-92C9-D517AD6C982F}"/>
              </a:ext>
            </a:extLst>
          </p:cNvPr>
          <p:cNvSpPr txBox="1"/>
          <p:nvPr/>
        </p:nvSpPr>
        <p:spPr>
          <a:xfrm>
            <a:off x="3379309" y="4992464"/>
            <a:ext cx="5087646" cy="1015663"/>
          </a:xfrm>
          <a:prstGeom prst="rect">
            <a:avLst/>
          </a:prstGeom>
          <a:solidFill>
            <a:srgbClr val="F4F1E1"/>
          </a:solidFill>
        </p:spPr>
        <p:txBody>
          <a:bodyPr wrap="square" rtlCol="0">
            <a:spAutoFit/>
          </a:bodyPr>
          <a:lstStyle/>
          <a:p>
            <a:pPr algn="ctr"/>
            <a:r>
              <a:rPr lang="hu-HU" sz="2000" b="1" dirty="0"/>
              <a:t>Demisztifikáció</a:t>
            </a:r>
            <a:r>
              <a:rPr lang="hu-HU" sz="2000" dirty="0"/>
              <a:t>:</a:t>
            </a:r>
          </a:p>
          <a:p>
            <a:pPr algn="ctr"/>
            <a:r>
              <a:rPr lang="hu-HU" sz="2000" dirty="0"/>
              <a:t>A felhő nem egy absztrakt, megfoghatatlan valami, hanem valódi hardver.</a:t>
            </a:r>
          </a:p>
        </p:txBody>
      </p:sp>
    </p:spTree>
    <p:extLst>
      <p:ext uri="{BB962C8B-B14F-4D97-AF65-F5344CB8AC3E}">
        <p14:creationId xmlns:p14="http://schemas.microsoft.com/office/powerpoint/2010/main" val="24840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311486"/>
            <a:ext cx="10440989" cy="872034"/>
          </a:xfrm>
        </p:spPr>
        <p:txBody>
          <a:bodyPr/>
          <a:lstStyle/>
          <a:p>
            <a:r>
              <a:rPr lang="hu-HU" sz="3600" b="1" dirty="0" smtClean="0"/>
              <a:t>Esettanulmány – Mi történik, ha …?</a:t>
            </a:r>
            <a:r>
              <a:rPr lang="de-AT" sz="1200" dirty="0"/>
              <a:t/>
            </a:r>
            <a:br>
              <a:rPr lang="de-AT" sz="1200" dirty="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Grafik 3">
            <a:extLst>
              <a:ext uri="{FF2B5EF4-FFF2-40B4-BE49-F238E27FC236}">
                <a16:creationId xmlns:a16="http://schemas.microsoft.com/office/drawing/2014/main" id="{4C2847C3-AFD6-4B72-9C41-D0F6DEC4D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541" y="940060"/>
            <a:ext cx="9996498" cy="5264798"/>
          </a:xfrm>
          <a:prstGeom prst="rect">
            <a:avLst/>
          </a:prstGeom>
        </p:spPr>
      </p:pic>
      <p:sp>
        <p:nvSpPr>
          <p:cNvPr id="3" name="Téglalap 2"/>
          <p:cNvSpPr/>
          <p:nvPr/>
        </p:nvSpPr>
        <p:spPr>
          <a:xfrm>
            <a:off x="2310882" y="1877109"/>
            <a:ext cx="2513044" cy="784830"/>
          </a:xfrm>
          <a:prstGeom prst="rect">
            <a:avLst/>
          </a:prstGeom>
        </p:spPr>
        <p:txBody>
          <a:bodyPr wrap="square">
            <a:spAutoFit/>
          </a:bodyPr>
          <a:lstStyle/>
          <a:p>
            <a:r>
              <a:rPr lang="hu-HU" sz="1500" b="1" dirty="0"/>
              <a:t>Szcenárió: </a:t>
            </a:r>
            <a:r>
              <a:rPr lang="hu-HU" sz="1500" dirty="0"/>
              <a:t>internet leáll</a:t>
            </a:r>
            <a:r>
              <a:rPr lang="hu-HU" sz="1500" b="1" dirty="0"/>
              <a:t/>
            </a:r>
            <a:br>
              <a:rPr lang="hu-HU" sz="1500" b="1" dirty="0"/>
            </a:br>
            <a:r>
              <a:rPr lang="hu-HU" sz="1500" b="1" dirty="0"/>
              <a:t>Megoldás: </a:t>
            </a:r>
            <a:r>
              <a:rPr lang="hu-HU" sz="1500" dirty="0"/>
              <a:t>újraindítás, portok és LED-</a:t>
            </a:r>
            <a:r>
              <a:rPr lang="hu-HU" sz="1500" dirty="0" err="1"/>
              <a:t>ek</a:t>
            </a:r>
            <a:r>
              <a:rPr lang="hu-HU" sz="1500" dirty="0"/>
              <a:t> ellenőrzése</a:t>
            </a:r>
            <a:endParaRPr lang="hu-HU" sz="1500" dirty="0"/>
          </a:p>
        </p:txBody>
      </p:sp>
      <p:sp>
        <p:nvSpPr>
          <p:cNvPr id="6" name="Téglalap 5"/>
          <p:cNvSpPr/>
          <p:nvPr/>
        </p:nvSpPr>
        <p:spPr>
          <a:xfrm>
            <a:off x="6313715" y="1954053"/>
            <a:ext cx="2634342" cy="738664"/>
          </a:xfrm>
          <a:prstGeom prst="rect">
            <a:avLst/>
          </a:prstGeom>
        </p:spPr>
        <p:txBody>
          <a:bodyPr wrap="square">
            <a:spAutoFit/>
          </a:bodyPr>
          <a:lstStyle/>
          <a:p>
            <a:r>
              <a:rPr lang="hu-HU" sz="1400" b="1" dirty="0"/>
              <a:t>Szcenárió: </a:t>
            </a:r>
            <a:r>
              <a:rPr lang="hu-HU" sz="1400" dirty="0"/>
              <a:t>Szolgáltatás nem megy (szerver túlterhelt)</a:t>
            </a:r>
            <a:br>
              <a:rPr lang="hu-HU" sz="1400" dirty="0"/>
            </a:br>
            <a:r>
              <a:rPr lang="hu-HU" sz="1400" b="1" dirty="0"/>
              <a:t>Megoldás: </a:t>
            </a:r>
            <a:r>
              <a:rPr lang="hu-HU" sz="1400" dirty="0"/>
              <a:t>kapacitás méretezés</a:t>
            </a:r>
            <a:endParaRPr lang="hu-HU" sz="1400" dirty="0"/>
          </a:p>
        </p:txBody>
      </p:sp>
      <p:sp>
        <p:nvSpPr>
          <p:cNvPr id="7" name="Téglalap 6"/>
          <p:cNvSpPr/>
          <p:nvPr/>
        </p:nvSpPr>
        <p:spPr>
          <a:xfrm>
            <a:off x="9311065" y="1906757"/>
            <a:ext cx="1607974" cy="954107"/>
          </a:xfrm>
          <a:prstGeom prst="rect">
            <a:avLst/>
          </a:prstGeom>
        </p:spPr>
        <p:txBody>
          <a:bodyPr wrap="square">
            <a:spAutoFit/>
          </a:bodyPr>
          <a:lstStyle/>
          <a:p>
            <a:r>
              <a:rPr lang="hu-HU" sz="1400" b="1" dirty="0"/>
              <a:t>Szcenárió</a:t>
            </a:r>
            <a:r>
              <a:rPr lang="de-DE" sz="1400" b="1" dirty="0"/>
              <a:t>: </a:t>
            </a:r>
            <a:endParaRPr lang="hu-HU" sz="1400" b="1" dirty="0"/>
          </a:p>
          <a:p>
            <a:r>
              <a:rPr lang="hu-HU" sz="1400" dirty="0"/>
              <a:t>Adatvesztés veszély</a:t>
            </a:r>
            <a:r>
              <a:rPr lang="de-DE" sz="1400" dirty="0"/>
              <a:t/>
            </a:r>
            <a:br>
              <a:rPr lang="de-DE" sz="1400" dirty="0"/>
            </a:br>
            <a:r>
              <a:rPr lang="hu-HU" sz="1400" b="1" dirty="0"/>
              <a:t>Megoldás</a:t>
            </a:r>
            <a:r>
              <a:rPr lang="de-DE" sz="1400" b="1" dirty="0"/>
              <a:t>: </a:t>
            </a:r>
            <a:r>
              <a:rPr lang="hu-HU" sz="1400" dirty="0"/>
              <a:t>tároló bővítése</a:t>
            </a:r>
            <a:endParaRPr lang="de-AT" sz="1400" dirty="0"/>
          </a:p>
        </p:txBody>
      </p:sp>
      <p:sp>
        <p:nvSpPr>
          <p:cNvPr id="8" name="Téglalap 7"/>
          <p:cNvSpPr/>
          <p:nvPr/>
        </p:nvSpPr>
        <p:spPr>
          <a:xfrm>
            <a:off x="1148870" y="4248732"/>
            <a:ext cx="1366080" cy="369332"/>
          </a:xfrm>
          <a:prstGeom prst="rect">
            <a:avLst/>
          </a:prstGeom>
        </p:spPr>
        <p:txBody>
          <a:bodyPr wrap="none">
            <a:spAutoFit/>
          </a:bodyPr>
          <a:lstStyle/>
          <a:p>
            <a:r>
              <a:rPr lang="de-DE" b="1" dirty="0"/>
              <a:t>Smartphone</a:t>
            </a:r>
            <a:endParaRPr lang="hu-HU" dirty="0"/>
          </a:p>
        </p:txBody>
      </p:sp>
      <p:sp>
        <p:nvSpPr>
          <p:cNvPr id="9" name="Téglalap 8"/>
          <p:cNvSpPr/>
          <p:nvPr/>
        </p:nvSpPr>
        <p:spPr>
          <a:xfrm>
            <a:off x="2514950" y="4618064"/>
            <a:ext cx="784189" cy="369332"/>
          </a:xfrm>
          <a:prstGeom prst="rect">
            <a:avLst/>
          </a:prstGeom>
        </p:spPr>
        <p:txBody>
          <a:bodyPr wrap="none">
            <a:spAutoFit/>
          </a:bodyPr>
          <a:lstStyle/>
          <a:p>
            <a:r>
              <a:rPr lang="de-DE" b="1" dirty="0"/>
              <a:t>WLAN</a:t>
            </a:r>
            <a:endParaRPr lang="hu-HU" dirty="0"/>
          </a:p>
        </p:txBody>
      </p:sp>
      <p:sp>
        <p:nvSpPr>
          <p:cNvPr id="10" name="Téglalap 9"/>
          <p:cNvSpPr/>
          <p:nvPr/>
        </p:nvSpPr>
        <p:spPr>
          <a:xfrm>
            <a:off x="3767308" y="4248732"/>
            <a:ext cx="831831" cy="369332"/>
          </a:xfrm>
          <a:prstGeom prst="rect">
            <a:avLst/>
          </a:prstGeom>
        </p:spPr>
        <p:txBody>
          <a:bodyPr wrap="none">
            <a:spAutoFit/>
          </a:bodyPr>
          <a:lstStyle/>
          <a:p>
            <a:r>
              <a:rPr lang="de-DE" b="1" dirty="0"/>
              <a:t>Router</a:t>
            </a:r>
            <a:endParaRPr lang="hu-HU" dirty="0"/>
          </a:p>
        </p:txBody>
      </p:sp>
      <p:sp>
        <p:nvSpPr>
          <p:cNvPr id="11" name="Téglalap 10"/>
          <p:cNvSpPr/>
          <p:nvPr/>
        </p:nvSpPr>
        <p:spPr>
          <a:xfrm>
            <a:off x="4918635" y="2692717"/>
            <a:ext cx="936475" cy="369332"/>
          </a:xfrm>
          <a:prstGeom prst="rect">
            <a:avLst/>
          </a:prstGeom>
        </p:spPr>
        <p:txBody>
          <a:bodyPr wrap="none">
            <a:spAutoFit/>
          </a:bodyPr>
          <a:lstStyle/>
          <a:p>
            <a:r>
              <a:rPr lang="de-DE" b="1" dirty="0"/>
              <a:t>Modem</a:t>
            </a:r>
            <a:endParaRPr lang="hu-HU" dirty="0"/>
          </a:p>
        </p:txBody>
      </p:sp>
      <p:sp>
        <p:nvSpPr>
          <p:cNvPr id="12" name="Téglalap 11"/>
          <p:cNvSpPr/>
          <p:nvPr/>
        </p:nvSpPr>
        <p:spPr>
          <a:xfrm>
            <a:off x="5816713" y="4479564"/>
            <a:ext cx="1284752" cy="646331"/>
          </a:xfrm>
          <a:prstGeom prst="rect">
            <a:avLst/>
          </a:prstGeom>
        </p:spPr>
        <p:txBody>
          <a:bodyPr wrap="square">
            <a:spAutoFit/>
          </a:bodyPr>
          <a:lstStyle/>
          <a:p>
            <a:pPr algn="ctr"/>
            <a:r>
              <a:rPr lang="hu-HU" b="1" dirty="0"/>
              <a:t>Internet szolgáltatás</a:t>
            </a:r>
            <a:endParaRPr lang="de-AT" sz="1400" dirty="0"/>
          </a:p>
        </p:txBody>
      </p:sp>
      <p:sp>
        <p:nvSpPr>
          <p:cNvPr id="13" name="Téglalap 12"/>
          <p:cNvSpPr/>
          <p:nvPr/>
        </p:nvSpPr>
        <p:spPr>
          <a:xfrm>
            <a:off x="7056973" y="4243212"/>
            <a:ext cx="1404231" cy="369332"/>
          </a:xfrm>
          <a:prstGeom prst="rect">
            <a:avLst/>
          </a:prstGeom>
        </p:spPr>
        <p:txBody>
          <a:bodyPr wrap="none">
            <a:spAutoFit/>
          </a:bodyPr>
          <a:lstStyle/>
          <a:p>
            <a:r>
              <a:rPr lang="hu-HU" b="1" dirty="0"/>
              <a:t>Adatközpont</a:t>
            </a:r>
            <a:endParaRPr lang="hu-HU" dirty="0"/>
          </a:p>
        </p:txBody>
      </p:sp>
      <p:sp>
        <p:nvSpPr>
          <p:cNvPr id="14" name="Téglalap 13"/>
          <p:cNvSpPr/>
          <p:nvPr/>
        </p:nvSpPr>
        <p:spPr>
          <a:xfrm>
            <a:off x="8479914" y="4618064"/>
            <a:ext cx="884025" cy="369332"/>
          </a:xfrm>
          <a:prstGeom prst="rect">
            <a:avLst/>
          </a:prstGeom>
        </p:spPr>
        <p:txBody>
          <a:bodyPr wrap="none">
            <a:spAutoFit/>
          </a:bodyPr>
          <a:lstStyle/>
          <a:p>
            <a:r>
              <a:rPr lang="hu-HU" b="1" dirty="0"/>
              <a:t>Szerver</a:t>
            </a:r>
            <a:endParaRPr lang="hu-HU" dirty="0"/>
          </a:p>
        </p:txBody>
      </p:sp>
      <p:sp>
        <p:nvSpPr>
          <p:cNvPr id="15" name="Téglalap 14"/>
          <p:cNvSpPr/>
          <p:nvPr/>
        </p:nvSpPr>
        <p:spPr>
          <a:xfrm>
            <a:off x="9673578" y="4479564"/>
            <a:ext cx="1068810" cy="646331"/>
          </a:xfrm>
          <a:prstGeom prst="rect">
            <a:avLst/>
          </a:prstGeom>
        </p:spPr>
        <p:txBody>
          <a:bodyPr wrap="square">
            <a:spAutoFit/>
          </a:bodyPr>
          <a:lstStyle/>
          <a:p>
            <a:pPr algn="ctr"/>
            <a:r>
              <a:rPr lang="hu-HU" b="1" dirty="0"/>
              <a:t>Tárolás</a:t>
            </a:r>
            <a:r>
              <a:rPr lang="de-DE" b="1" dirty="0"/>
              <a:t> &amp; Backup</a:t>
            </a:r>
            <a:endParaRPr lang="de-AT" sz="1400" dirty="0"/>
          </a:p>
        </p:txBody>
      </p:sp>
    </p:spTree>
    <p:extLst>
      <p:ext uri="{BB962C8B-B14F-4D97-AF65-F5344CB8AC3E}">
        <p14:creationId xmlns:p14="http://schemas.microsoft.com/office/powerpoint/2010/main" val="348142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36091" y="128277"/>
            <a:ext cx="10440989" cy="436017"/>
          </a:xfrm>
        </p:spPr>
        <p:txBody>
          <a:bodyPr/>
          <a:lstStyle/>
          <a:p>
            <a:r>
              <a:rPr lang="hu-HU" sz="3600" b="1" dirty="0"/>
              <a:t>Felhő a fiatalok </a:t>
            </a:r>
            <a:r>
              <a:rPr lang="hu-HU" sz="3600" b="1" dirty="0" smtClean="0"/>
              <a:t>hétköznapjaiban</a:t>
            </a:r>
            <a:r>
              <a:rPr lang="hu-HU" sz="3600" b="1" dirty="0" smtClean="0"/>
              <a:t> </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sp>
        <p:nvSpPr>
          <p:cNvPr id="6" name="Textfeld 7">
            <a:extLst>
              <a:ext uri="{FF2B5EF4-FFF2-40B4-BE49-F238E27FC236}">
                <a16:creationId xmlns:a16="http://schemas.microsoft.com/office/drawing/2014/main" id="{7FF1E13B-176E-443D-9A18-6A8FF5EA901A}"/>
              </a:ext>
            </a:extLst>
          </p:cNvPr>
          <p:cNvSpPr txBox="1"/>
          <p:nvPr/>
        </p:nvSpPr>
        <p:spPr>
          <a:xfrm>
            <a:off x="1427304" y="1424347"/>
            <a:ext cx="3377962" cy="1938992"/>
          </a:xfrm>
          <a:prstGeom prst="rect">
            <a:avLst/>
          </a:prstGeom>
          <a:solidFill>
            <a:srgbClr val="E6EAF1"/>
          </a:solidFill>
        </p:spPr>
        <p:txBody>
          <a:bodyPr wrap="square" rtlCol="0">
            <a:spAutoFit/>
          </a:bodyPr>
          <a:lstStyle/>
          <a:p>
            <a:pPr algn="ctr"/>
            <a:r>
              <a:rPr lang="hu-HU" sz="2400" b="1" dirty="0"/>
              <a:t>Játék</a:t>
            </a:r>
            <a:endParaRPr lang="de-DE" sz="2400" b="1" dirty="0"/>
          </a:p>
          <a:p>
            <a:pPr algn="ctr"/>
            <a:endParaRPr lang="de-DE" sz="2400" b="1" dirty="0"/>
          </a:p>
          <a:p>
            <a:pPr algn="ctr"/>
            <a:endParaRPr lang="de-DE" sz="2400" b="1" dirty="0"/>
          </a:p>
          <a:p>
            <a:pPr algn="ctr"/>
            <a:r>
              <a:rPr lang="hu-HU" sz="2400" dirty="0"/>
              <a:t>Felhő</a:t>
            </a:r>
            <a:r>
              <a:rPr lang="de-DE" sz="2400" dirty="0"/>
              <a:t>: Skin &amp; </a:t>
            </a:r>
            <a:r>
              <a:rPr lang="hu-HU" sz="2400" dirty="0"/>
              <a:t>szintek</a:t>
            </a:r>
            <a:endParaRPr lang="de-DE" sz="2400" dirty="0"/>
          </a:p>
          <a:p>
            <a:pPr algn="ctr"/>
            <a:r>
              <a:rPr lang="de-DE" sz="2400" dirty="0"/>
              <a:t>Lokal: </a:t>
            </a:r>
            <a:r>
              <a:rPr lang="hu-HU" sz="2400" dirty="0"/>
              <a:t>vezérlő beállítások</a:t>
            </a:r>
            <a:endParaRPr lang="de-AT" sz="2400" dirty="0"/>
          </a:p>
        </p:txBody>
      </p:sp>
      <p:pic>
        <p:nvPicPr>
          <p:cNvPr id="8" name="Grafik 8">
            <a:extLst>
              <a:ext uri="{FF2B5EF4-FFF2-40B4-BE49-F238E27FC236}">
                <a16:creationId xmlns:a16="http://schemas.microsoft.com/office/drawing/2014/main" id="{AD61E925-F5A8-47CC-8581-7A70AEB2C6FE}"/>
              </a:ext>
            </a:extLst>
          </p:cNvPr>
          <p:cNvPicPr>
            <a:picLocks noChangeAspect="1"/>
          </p:cNvPicPr>
          <p:nvPr/>
        </p:nvPicPr>
        <p:blipFill>
          <a:blip r:embed="rId2"/>
          <a:stretch>
            <a:fillRect/>
          </a:stretch>
        </p:blipFill>
        <p:spPr>
          <a:xfrm>
            <a:off x="2452901" y="1878315"/>
            <a:ext cx="1326768" cy="640951"/>
          </a:xfrm>
          <a:prstGeom prst="rect">
            <a:avLst/>
          </a:prstGeom>
        </p:spPr>
      </p:pic>
      <p:sp>
        <p:nvSpPr>
          <p:cNvPr id="9" name="Textfeld 7">
            <a:extLst>
              <a:ext uri="{FF2B5EF4-FFF2-40B4-BE49-F238E27FC236}">
                <a16:creationId xmlns:a16="http://schemas.microsoft.com/office/drawing/2014/main" id="{7FF1E13B-176E-443D-9A18-6A8FF5EA901A}"/>
              </a:ext>
            </a:extLst>
          </p:cNvPr>
          <p:cNvSpPr txBox="1"/>
          <p:nvPr/>
        </p:nvSpPr>
        <p:spPr>
          <a:xfrm>
            <a:off x="1427304" y="3722788"/>
            <a:ext cx="3377962" cy="1938992"/>
          </a:xfrm>
          <a:prstGeom prst="rect">
            <a:avLst/>
          </a:prstGeom>
          <a:solidFill>
            <a:srgbClr val="E6EAF1"/>
          </a:solidFill>
        </p:spPr>
        <p:txBody>
          <a:bodyPr wrap="square" rtlCol="0">
            <a:spAutoFit/>
          </a:bodyPr>
          <a:lstStyle/>
          <a:p>
            <a:pPr algn="ctr"/>
            <a:r>
              <a:rPr lang="hu-HU" sz="2400" b="1" dirty="0" smtClean="0"/>
              <a:t>Iskola</a:t>
            </a:r>
            <a:endParaRPr lang="de-DE" sz="2400" b="1" dirty="0"/>
          </a:p>
          <a:p>
            <a:pPr algn="ctr"/>
            <a:endParaRPr lang="de-DE" sz="2400" b="1" dirty="0"/>
          </a:p>
          <a:p>
            <a:pPr algn="ctr"/>
            <a:endParaRPr lang="de-DE" sz="2400" b="1" dirty="0"/>
          </a:p>
          <a:p>
            <a:pPr algn="ctr"/>
            <a:r>
              <a:rPr lang="hu-HU" sz="2400" dirty="0"/>
              <a:t>Felhő</a:t>
            </a:r>
            <a:r>
              <a:rPr lang="de-DE" sz="2400" dirty="0"/>
              <a:t>: </a:t>
            </a:r>
            <a:r>
              <a:rPr lang="hu-HU" sz="2400" dirty="0"/>
              <a:t>feladatok</a:t>
            </a:r>
            <a:r>
              <a:rPr lang="de-DE" sz="2400" dirty="0"/>
              <a:t> &amp; </a:t>
            </a:r>
            <a:r>
              <a:rPr lang="hu-HU" sz="2400" dirty="0"/>
              <a:t>tananyagok</a:t>
            </a:r>
            <a:endParaRPr lang="de-DE" sz="2400" dirty="0"/>
          </a:p>
        </p:txBody>
      </p:sp>
      <p:pic>
        <p:nvPicPr>
          <p:cNvPr id="10" name="Grafik 17">
            <a:extLst>
              <a:ext uri="{FF2B5EF4-FFF2-40B4-BE49-F238E27FC236}">
                <a16:creationId xmlns:a16="http://schemas.microsoft.com/office/drawing/2014/main" id="{BA54860A-74E0-41DC-9057-D2BE14D10094}"/>
              </a:ext>
            </a:extLst>
          </p:cNvPr>
          <p:cNvPicPr>
            <a:picLocks noChangeAspect="1"/>
          </p:cNvPicPr>
          <p:nvPr/>
        </p:nvPicPr>
        <p:blipFill>
          <a:blip r:embed="rId3"/>
          <a:stretch>
            <a:fillRect/>
          </a:stretch>
        </p:blipFill>
        <p:spPr>
          <a:xfrm>
            <a:off x="2347500" y="4223392"/>
            <a:ext cx="1537570" cy="714835"/>
          </a:xfrm>
          <a:prstGeom prst="rect">
            <a:avLst/>
          </a:prstGeom>
        </p:spPr>
      </p:pic>
      <p:sp>
        <p:nvSpPr>
          <p:cNvPr id="11" name="Textfeld 7">
            <a:extLst>
              <a:ext uri="{FF2B5EF4-FFF2-40B4-BE49-F238E27FC236}">
                <a16:creationId xmlns:a16="http://schemas.microsoft.com/office/drawing/2014/main" id="{7FF1E13B-176E-443D-9A18-6A8FF5EA901A}"/>
              </a:ext>
            </a:extLst>
          </p:cNvPr>
          <p:cNvSpPr txBox="1"/>
          <p:nvPr/>
        </p:nvSpPr>
        <p:spPr>
          <a:xfrm>
            <a:off x="5289688" y="1424347"/>
            <a:ext cx="3377962" cy="1938992"/>
          </a:xfrm>
          <a:prstGeom prst="rect">
            <a:avLst/>
          </a:prstGeom>
          <a:solidFill>
            <a:srgbClr val="E6EAF1"/>
          </a:solidFill>
        </p:spPr>
        <p:txBody>
          <a:bodyPr wrap="square" rtlCol="0">
            <a:spAutoFit/>
          </a:bodyPr>
          <a:lstStyle/>
          <a:p>
            <a:pPr algn="ctr"/>
            <a:r>
              <a:rPr lang="hu-HU" sz="2400" b="1" dirty="0" err="1" smtClean="0"/>
              <a:t>Social</a:t>
            </a:r>
            <a:r>
              <a:rPr lang="hu-HU" sz="2400" b="1" dirty="0" smtClean="0"/>
              <a:t> Media</a:t>
            </a:r>
            <a:endParaRPr lang="de-DE" sz="2400" b="1" dirty="0"/>
          </a:p>
          <a:p>
            <a:pPr algn="ctr"/>
            <a:endParaRPr lang="de-DE" sz="2400" b="1" dirty="0"/>
          </a:p>
          <a:p>
            <a:pPr algn="ctr"/>
            <a:endParaRPr lang="de-DE" sz="2400" b="1" dirty="0"/>
          </a:p>
          <a:p>
            <a:pPr algn="ctr"/>
            <a:r>
              <a:rPr lang="hu-HU" sz="2400" dirty="0"/>
              <a:t>Felhő</a:t>
            </a:r>
            <a:r>
              <a:rPr lang="de-DE" sz="2400" dirty="0"/>
              <a:t>: </a:t>
            </a:r>
            <a:r>
              <a:rPr lang="hu-HU" sz="2400" dirty="0" err="1"/>
              <a:t>feed</a:t>
            </a:r>
            <a:r>
              <a:rPr lang="de-DE" sz="2400" dirty="0"/>
              <a:t> &amp; </a:t>
            </a:r>
            <a:r>
              <a:rPr lang="hu-HU" sz="2400" dirty="0" err="1"/>
              <a:t>DMs</a:t>
            </a:r>
            <a:endParaRPr lang="de-DE" sz="2400" dirty="0"/>
          </a:p>
          <a:p>
            <a:pPr algn="ctr"/>
            <a:r>
              <a:rPr lang="hu-HU" sz="2400" dirty="0"/>
              <a:t>Lokál</a:t>
            </a:r>
            <a:r>
              <a:rPr lang="de-DE" sz="2400" dirty="0"/>
              <a:t>: App-Cache</a:t>
            </a:r>
            <a:endParaRPr lang="de-AT" sz="2400" dirty="0"/>
          </a:p>
        </p:txBody>
      </p:sp>
      <p:pic>
        <p:nvPicPr>
          <p:cNvPr id="12" name="Grafik 13">
            <a:extLst>
              <a:ext uri="{FF2B5EF4-FFF2-40B4-BE49-F238E27FC236}">
                <a16:creationId xmlns:a16="http://schemas.microsoft.com/office/drawing/2014/main" id="{A29AADE8-58D5-47C4-803F-B38956E86265}"/>
              </a:ext>
            </a:extLst>
          </p:cNvPr>
          <p:cNvPicPr>
            <a:picLocks noChangeAspect="1"/>
          </p:cNvPicPr>
          <p:nvPr/>
        </p:nvPicPr>
        <p:blipFill>
          <a:blip r:embed="rId4"/>
          <a:stretch>
            <a:fillRect/>
          </a:stretch>
        </p:blipFill>
        <p:spPr>
          <a:xfrm>
            <a:off x="6200345" y="1882634"/>
            <a:ext cx="1556648" cy="715217"/>
          </a:xfrm>
          <a:prstGeom prst="rect">
            <a:avLst/>
          </a:prstGeom>
        </p:spPr>
      </p:pic>
      <p:sp>
        <p:nvSpPr>
          <p:cNvPr id="13" name="Textfeld 7">
            <a:extLst>
              <a:ext uri="{FF2B5EF4-FFF2-40B4-BE49-F238E27FC236}">
                <a16:creationId xmlns:a16="http://schemas.microsoft.com/office/drawing/2014/main" id="{7FF1E13B-176E-443D-9A18-6A8FF5EA901A}"/>
              </a:ext>
            </a:extLst>
          </p:cNvPr>
          <p:cNvSpPr txBox="1"/>
          <p:nvPr/>
        </p:nvSpPr>
        <p:spPr>
          <a:xfrm>
            <a:off x="5289688" y="3722788"/>
            <a:ext cx="3377962" cy="1938992"/>
          </a:xfrm>
          <a:prstGeom prst="rect">
            <a:avLst/>
          </a:prstGeom>
          <a:solidFill>
            <a:srgbClr val="E6EAF1"/>
          </a:solidFill>
        </p:spPr>
        <p:txBody>
          <a:bodyPr wrap="square" rtlCol="0">
            <a:spAutoFit/>
          </a:bodyPr>
          <a:lstStyle/>
          <a:p>
            <a:pPr algn="ctr"/>
            <a:r>
              <a:rPr lang="hu-HU" sz="2400" b="1" dirty="0" smtClean="0"/>
              <a:t>Zene</a:t>
            </a:r>
            <a:endParaRPr lang="de-DE" sz="2400" b="1" dirty="0"/>
          </a:p>
          <a:p>
            <a:pPr algn="ctr"/>
            <a:endParaRPr lang="de-DE" sz="2400" b="1" dirty="0"/>
          </a:p>
          <a:p>
            <a:pPr algn="ctr"/>
            <a:endParaRPr lang="de-DE" sz="2400" b="1" dirty="0"/>
          </a:p>
          <a:p>
            <a:pPr algn="ctr"/>
            <a:endParaRPr lang="hu-HU" sz="2400" dirty="0" smtClean="0"/>
          </a:p>
          <a:p>
            <a:pPr algn="ctr"/>
            <a:r>
              <a:rPr lang="hu-HU" sz="2400" dirty="0" smtClean="0"/>
              <a:t>Felhő</a:t>
            </a:r>
            <a:r>
              <a:rPr lang="de-DE" sz="2400" dirty="0"/>
              <a:t>: </a:t>
            </a:r>
            <a:r>
              <a:rPr lang="hu-HU" sz="2400" dirty="0"/>
              <a:t>listák</a:t>
            </a:r>
            <a:r>
              <a:rPr lang="de-DE" sz="2400" dirty="0"/>
              <a:t> &amp; </a:t>
            </a:r>
            <a:r>
              <a:rPr lang="hu-HU" sz="2400" dirty="0"/>
              <a:t>s</a:t>
            </a:r>
            <a:r>
              <a:rPr lang="de-DE" sz="2400" dirty="0" err="1"/>
              <a:t>tream</a:t>
            </a:r>
            <a:endParaRPr lang="de-DE" sz="2400" dirty="0"/>
          </a:p>
        </p:txBody>
      </p:sp>
      <p:pic>
        <p:nvPicPr>
          <p:cNvPr id="14" name="Grafik 19">
            <a:extLst>
              <a:ext uri="{FF2B5EF4-FFF2-40B4-BE49-F238E27FC236}">
                <a16:creationId xmlns:a16="http://schemas.microsoft.com/office/drawing/2014/main" id="{48FADD20-BFAE-443E-8E22-B901A84FF17E}"/>
              </a:ext>
            </a:extLst>
          </p:cNvPr>
          <p:cNvPicPr>
            <a:picLocks noChangeAspect="1"/>
          </p:cNvPicPr>
          <p:nvPr/>
        </p:nvPicPr>
        <p:blipFill>
          <a:blip r:embed="rId5"/>
          <a:stretch>
            <a:fillRect/>
          </a:stretch>
        </p:blipFill>
        <p:spPr>
          <a:xfrm>
            <a:off x="6666612" y="4275120"/>
            <a:ext cx="624114" cy="611378"/>
          </a:xfrm>
          <a:prstGeom prst="rect">
            <a:avLst/>
          </a:prstGeom>
        </p:spPr>
      </p:pic>
      <p:sp>
        <p:nvSpPr>
          <p:cNvPr id="4" name="Téglalap 3"/>
          <p:cNvSpPr/>
          <p:nvPr/>
        </p:nvSpPr>
        <p:spPr>
          <a:xfrm>
            <a:off x="8821197" y="1849145"/>
            <a:ext cx="3066003" cy="2169825"/>
          </a:xfrm>
          <a:prstGeom prst="rect">
            <a:avLst/>
          </a:prstGeom>
        </p:spPr>
        <p:txBody>
          <a:bodyPr wrap="square">
            <a:spAutoFit/>
          </a:bodyPr>
          <a:lstStyle/>
          <a:p>
            <a:r>
              <a:rPr lang="hu-HU" sz="2400" b="1" dirty="0">
                <a:solidFill>
                  <a:srgbClr val="053388"/>
                </a:solidFill>
              </a:rPr>
              <a:t>Kérdések a tanulókhoz</a:t>
            </a:r>
          </a:p>
          <a:p>
            <a:pPr marL="285750" indent="-285750">
              <a:spcAft>
                <a:spcPts val="1800"/>
              </a:spcAft>
              <a:buFont typeface="Arial" panose="020B0604020202020204" pitchFamily="34" charset="0"/>
              <a:buChar char="•"/>
            </a:pPr>
            <a:r>
              <a:rPr lang="hu-HU" sz="2400" dirty="0"/>
              <a:t>Milyen adat van a felhőben?
Mi történik hiba esetén?</a:t>
            </a:r>
            <a:endParaRPr lang="hu-HU" sz="2400" dirty="0"/>
          </a:p>
        </p:txBody>
      </p:sp>
    </p:spTree>
    <p:extLst>
      <p:ext uri="{BB962C8B-B14F-4D97-AF65-F5344CB8AC3E}">
        <p14:creationId xmlns:p14="http://schemas.microsoft.com/office/powerpoint/2010/main" val="40404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26760" y="221584"/>
            <a:ext cx="10440989" cy="436017"/>
          </a:xfrm>
        </p:spPr>
        <p:txBody>
          <a:bodyPr/>
          <a:lstStyle/>
          <a:p>
            <a:r>
              <a:rPr lang="hu-HU" sz="3600" b="1" dirty="0" smtClean="0"/>
              <a:t>Miért érdemes?</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Grafik 3">
            <a:extLst>
              <a:ext uri="{FF2B5EF4-FFF2-40B4-BE49-F238E27FC236}">
                <a16:creationId xmlns:a16="http://schemas.microsoft.com/office/drawing/2014/main" id="{EAF7463E-675E-4BA9-98F5-B4665F8CC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239" y="657601"/>
            <a:ext cx="9956800" cy="5600700"/>
          </a:xfrm>
          <a:prstGeom prst="rect">
            <a:avLst/>
          </a:prstGeom>
        </p:spPr>
      </p:pic>
      <p:sp>
        <p:nvSpPr>
          <p:cNvPr id="3" name="Téglalap 2"/>
          <p:cNvSpPr/>
          <p:nvPr/>
        </p:nvSpPr>
        <p:spPr>
          <a:xfrm>
            <a:off x="962239" y="1093618"/>
            <a:ext cx="5065337" cy="4524315"/>
          </a:xfrm>
          <a:prstGeom prst="rect">
            <a:avLst/>
          </a:prstGeom>
        </p:spPr>
        <p:txBody>
          <a:bodyPr wrap="square">
            <a:spAutoFit/>
          </a:bodyPr>
          <a:lstStyle/>
          <a:p>
            <a:pPr marL="457200" indent="-457200">
              <a:buFont typeface="Arial" panose="020B0604020202020204" pitchFamily="34" charset="0"/>
              <a:buChar char="•"/>
            </a:pPr>
            <a:r>
              <a:rPr lang="hu-HU" sz="2400" dirty="0"/>
              <a:t>A felhő 24/7 elérhetőséget, globális hozzáférést és biztonságot jelent.</a:t>
            </a:r>
            <a:br>
              <a:rPr lang="hu-HU" sz="2400" dirty="0"/>
            </a:br>
            <a:endParaRPr lang="hu-HU" sz="2400" dirty="0"/>
          </a:p>
          <a:p>
            <a:pPr marL="457200" indent="-457200">
              <a:buFont typeface="Arial" panose="020B0604020202020204" pitchFamily="34" charset="0"/>
              <a:buChar char="•"/>
            </a:pPr>
            <a:r>
              <a:rPr lang="hu-HU" sz="2400" dirty="0"/>
              <a:t>A szakma válságbiztos, jól fizetett és nemzetközileg keresett.</a:t>
            </a:r>
            <a:br>
              <a:rPr lang="hu-HU" sz="2400" dirty="0"/>
            </a:br>
            <a:endParaRPr lang="hu-HU" sz="2400" dirty="0"/>
          </a:p>
          <a:p>
            <a:pPr marL="457200" indent="-457200">
              <a:buFont typeface="Arial" panose="020B0604020202020204" pitchFamily="34" charset="0"/>
              <a:buChar char="•"/>
            </a:pPr>
            <a:r>
              <a:rPr lang="hu-HU" sz="2400" dirty="0"/>
              <a:t>A szerep "kábelcsatlakoztatóból" virtuális világok építészévé válik.</a:t>
            </a:r>
          </a:p>
          <a:p>
            <a:endParaRPr lang="hu-HU" sz="2400" b="1" dirty="0">
              <a:solidFill>
                <a:srgbClr val="053388"/>
              </a:solidFill>
            </a:endParaRPr>
          </a:p>
          <a:p>
            <a:pPr algn="ctr"/>
            <a:r>
              <a:rPr lang="hu-HU" sz="2400" dirty="0">
                <a:solidFill>
                  <a:srgbClr val="053388"/>
                </a:solidFill>
              </a:rPr>
              <a:t>Használd ezeket az anyagokat, hogy megmutasd a tinédzsereknek kedvenc alkalmazásaik mögötti technológiát!</a:t>
            </a:r>
            <a:endParaRPr lang="hu-HU" sz="2400" dirty="0">
              <a:solidFill>
                <a:srgbClr val="053388"/>
              </a:solidFill>
            </a:endParaRPr>
          </a:p>
        </p:txBody>
      </p:sp>
    </p:spTree>
    <p:extLst>
      <p:ext uri="{BB962C8B-B14F-4D97-AF65-F5344CB8AC3E}">
        <p14:creationId xmlns:p14="http://schemas.microsoft.com/office/powerpoint/2010/main" val="358134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289437" y="184261"/>
            <a:ext cx="10440989" cy="436017"/>
          </a:xfrm>
        </p:spPr>
        <p:txBody>
          <a:bodyPr/>
          <a:lstStyle/>
          <a:p>
            <a:r>
              <a:rPr lang="hu-HU" sz="3600" b="1" dirty="0"/>
              <a:t>Adatközpont, ahol a felhő „lakik</a:t>
            </a:r>
            <a:r>
              <a:rPr lang="hu-HU" sz="3600" b="1" dirty="0" smtClean="0"/>
              <a:t>”</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Picture 2">
            <a:extLst>
              <a:ext uri="{FF2B5EF4-FFF2-40B4-BE49-F238E27FC236}">
                <a16:creationId xmlns:a16="http://schemas.microsoft.com/office/drawing/2014/main" id="{60090150-DA8E-4B6F-940F-19D235DDE3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33"/>
          <a:stretch/>
        </p:blipFill>
        <p:spPr bwMode="auto">
          <a:xfrm>
            <a:off x="934874" y="1475047"/>
            <a:ext cx="3105877" cy="22401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atick projekt">
            <a:extLst>
              <a:ext uri="{FF2B5EF4-FFF2-40B4-BE49-F238E27FC236}">
                <a16:creationId xmlns:a16="http://schemas.microsoft.com/office/drawing/2014/main" id="{AE78BF00-B7E2-43CD-8ADC-B8973AC4BE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0" r="16503"/>
          <a:stretch/>
        </p:blipFill>
        <p:spPr bwMode="auto">
          <a:xfrm>
            <a:off x="4556675" y="1489493"/>
            <a:ext cx="2965439" cy="22401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Ice Cube Lab adatközpontja">
            <a:extLst>
              <a:ext uri="{FF2B5EF4-FFF2-40B4-BE49-F238E27FC236}">
                <a16:creationId xmlns:a16="http://schemas.microsoft.com/office/drawing/2014/main" id="{0B634922-1493-444A-8CFE-21B0FC98E8DF}"/>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5530" t="34349" r="14853" b="679"/>
          <a:stretch/>
        </p:blipFill>
        <p:spPr bwMode="auto">
          <a:xfrm>
            <a:off x="7968343" y="1489493"/>
            <a:ext cx="2950696" cy="2228978"/>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1200538" y="4488225"/>
            <a:ext cx="9520335" cy="1200329"/>
          </a:xfrm>
          <a:prstGeom prst="rect">
            <a:avLst/>
          </a:prstGeom>
        </p:spPr>
        <p:txBody>
          <a:bodyPr wrap="square">
            <a:spAutoFit/>
          </a:bodyPr>
          <a:lstStyle/>
          <a:p>
            <a:r>
              <a:rPr lang="hu-HU" sz="2400" dirty="0"/>
              <a:t>A világ hét </a:t>
            </a:r>
            <a:r>
              <a:rPr lang="hu-HU" sz="2400" dirty="0" smtClean="0"/>
              <a:t>legelképesztőbb </a:t>
            </a:r>
            <a:r>
              <a:rPr lang="hu-HU" sz="2400" dirty="0"/>
              <a:t>adatközpontja:</a:t>
            </a:r>
          </a:p>
          <a:p>
            <a:r>
              <a:rPr lang="hu-HU" sz="2400" dirty="0">
                <a:hlinkClick r:id="rId5"/>
              </a:rPr>
              <a:t>https://dcnnmagazine.com/data-centres/seven-of-the-most-astonishing-data-centres-from-around-the-world</a:t>
            </a:r>
            <a:endParaRPr lang="hu-HU" sz="2400" dirty="0"/>
          </a:p>
        </p:txBody>
      </p:sp>
    </p:spTree>
    <p:extLst>
      <p:ext uri="{BB962C8B-B14F-4D97-AF65-F5344CB8AC3E}">
        <p14:creationId xmlns:p14="http://schemas.microsoft.com/office/powerpoint/2010/main" val="241539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165601"/>
            <a:ext cx="10440989" cy="436017"/>
          </a:xfrm>
        </p:spPr>
        <p:txBody>
          <a:bodyPr/>
          <a:lstStyle/>
          <a:p>
            <a:r>
              <a:rPr lang="hu-HU" sz="3600" b="1" dirty="0"/>
              <a:t>T-Systems </a:t>
            </a:r>
            <a:r>
              <a:rPr lang="hu-HU" sz="3600" b="1" dirty="0" err="1"/>
              <a:t>Cloud</a:t>
            </a:r>
            <a:r>
              <a:rPr lang="hu-HU" sz="3600" b="1" dirty="0"/>
              <a:t> &amp; Data </a:t>
            </a:r>
            <a:r>
              <a:rPr lang="hu-HU" sz="3600" b="1" dirty="0" smtClean="0"/>
              <a:t>Center</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Picture 8">
            <a:extLst>
              <a:ext uri="{FF2B5EF4-FFF2-40B4-BE49-F238E27FC236}">
                <a16:creationId xmlns:a16="http://schemas.microsoft.com/office/drawing/2014/main" id="{7799E497-29FA-4A17-9C53-AD839397E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931" y="841430"/>
            <a:ext cx="2703595" cy="20276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1D9D82C-E0BE-4DDE-BA5E-5D5F8F7A9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630" y="841430"/>
            <a:ext cx="2703595" cy="20276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6AEC8CB8-CEC0-425D-89FF-3CFB8A589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4012" y="841430"/>
            <a:ext cx="2703595" cy="20276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9CB7AB1-6254-4C5D-A696-FA908BC87C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91"/>
          <a:stretch/>
        </p:blipFill>
        <p:spPr bwMode="auto">
          <a:xfrm>
            <a:off x="1205931" y="3321698"/>
            <a:ext cx="2706478" cy="1982495"/>
          </a:xfrm>
          <a:prstGeom prst="rect">
            <a:avLst/>
          </a:prstGeom>
          <a:noFill/>
          <a:extLst>
            <a:ext uri="{909E8E84-426E-40DD-AFC4-6F175D3DCCD1}">
              <a14:hiddenFill xmlns:a14="http://schemas.microsoft.com/office/drawing/2010/main">
                <a:solidFill>
                  <a:srgbClr val="FFFFFF"/>
                </a:solidFill>
              </a14:hiddenFill>
            </a:ext>
          </a:extLst>
        </p:spPr>
      </p:pic>
      <p:pic>
        <p:nvPicPr>
          <p:cNvPr id="9" name="Kép 8">
            <a:extLst>
              <a:ext uri="{FF2B5EF4-FFF2-40B4-BE49-F238E27FC236}">
                <a16:creationId xmlns:a16="http://schemas.microsoft.com/office/drawing/2014/main" id="{FF6D0F36-4422-4331-BF20-51E9C2507250}"/>
              </a:ext>
            </a:extLst>
          </p:cNvPr>
          <p:cNvPicPr>
            <a:picLocks noChangeAspect="1"/>
          </p:cNvPicPr>
          <p:nvPr/>
        </p:nvPicPr>
        <p:blipFill rotWithShape="1">
          <a:blip r:embed="rId6">
            <a:extLst>
              <a:ext uri="{28A0092B-C50C-407E-A947-70E740481C1C}">
                <a14:useLocalDpi xmlns:a14="http://schemas.microsoft.com/office/drawing/2010/main" val="0"/>
              </a:ext>
            </a:extLst>
          </a:blip>
          <a:srcRect b="3468"/>
          <a:stretch/>
        </p:blipFill>
        <p:spPr>
          <a:xfrm>
            <a:off x="4527632" y="3321699"/>
            <a:ext cx="2703594" cy="1978564"/>
          </a:xfrm>
          <a:prstGeom prst="rect">
            <a:avLst/>
          </a:prstGeom>
        </p:spPr>
      </p:pic>
      <p:pic>
        <p:nvPicPr>
          <p:cNvPr id="10" name="Kép 9">
            <a:extLst>
              <a:ext uri="{FF2B5EF4-FFF2-40B4-BE49-F238E27FC236}">
                <a16:creationId xmlns:a16="http://schemas.microsoft.com/office/drawing/2014/main" id="{E8A06618-1ECB-45A3-BE77-3177B56596FB}"/>
              </a:ext>
            </a:extLst>
          </p:cNvPr>
          <p:cNvPicPr>
            <a:picLocks noChangeAspect="1"/>
          </p:cNvPicPr>
          <p:nvPr/>
        </p:nvPicPr>
        <p:blipFill rotWithShape="1">
          <a:blip r:embed="rId7">
            <a:extLst>
              <a:ext uri="{28A0092B-C50C-407E-A947-70E740481C1C}">
                <a14:useLocalDpi xmlns:a14="http://schemas.microsoft.com/office/drawing/2010/main" val="0"/>
              </a:ext>
            </a:extLst>
          </a:blip>
          <a:srcRect l="21377" r="39071" b="4252"/>
          <a:stretch/>
        </p:blipFill>
        <p:spPr>
          <a:xfrm>
            <a:off x="7784012" y="3321698"/>
            <a:ext cx="2703595" cy="1978565"/>
          </a:xfrm>
          <a:prstGeom prst="rect">
            <a:avLst/>
          </a:prstGeom>
        </p:spPr>
      </p:pic>
      <p:sp>
        <p:nvSpPr>
          <p:cNvPr id="3" name="Téglalap 2"/>
          <p:cNvSpPr/>
          <p:nvPr/>
        </p:nvSpPr>
        <p:spPr>
          <a:xfrm>
            <a:off x="1096255" y="5643640"/>
            <a:ext cx="6742680" cy="461665"/>
          </a:xfrm>
          <a:prstGeom prst="rect">
            <a:avLst/>
          </a:prstGeom>
        </p:spPr>
        <p:txBody>
          <a:bodyPr wrap="none">
            <a:spAutoFit/>
          </a:bodyPr>
          <a:lstStyle/>
          <a:p>
            <a:r>
              <a:rPr lang="hu-HU" sz="2400" b="1" dirty="0">
                <a:solidFill>
                  <a:schemeClr val="accent1">
                    <a:lumMod val="75000"/>
                  </a:schemeClr>
                </a:solidFill>
                <a:hlinkClick r:id="rId8"/>
              </a:rPr>
              <a:t>https://www.youtube.com/watch?v=BohdLT0pGp0</a:t>
            </a:r>
            <a:endParaRPr lang="hu-HU" sz="2400" b="1" dirty="0">
              <a:solidFill>
                <a:schemeClr val="accent1">
                  <a:lumMod val="75000"/>
                </a:schemeClr>
              </a:solidFill>
            </a:endParaRPr>
          </a:p>
        </p:txBody>
      </p:sp>
      <p:sp>
        <p:nvSpPr>
          <p:cNvPr id="11" name="Téglalap 10"/>
          <p:cNvSpPr/>
          <p:nvPr/>
        </p:nvSpPr>
        <p:spPr>
          <a:xfrm>
            <a:off x="10083394" y="5458974"/>
            <a:ext cx="1561210" cy="338554"/>
          </a:xfrm>
          <a:prstGeom prst="rect">
            <a:avLst/>
          </a:prstGeom>
        </p:spPr>
        <p:txBody>
          <a:bodyPr wrap="square">
            <a:spAutoFit/>
          </a:bodyPr>
          <a:lstStyle/>
          <a:p>
            <a:r>
              <a:rPr lang="hu-HU" sz="1600" i="1" dirty="0"/>
              <a:t>forrás: hwsw.hu</a:t>
            </a:r>
            <a:endParaRPr lang="hu-HU" sz="1600" i="1" dirty="0"/>
          </a:p>
        </p:txBody>
      </p:sp>
    </p:spTree>
    <p:extLst>
      <p:ext uri="{BB962C8B-B14F-4D97-AF65-F5344CB8AC3E}">
        <p14:creationId xmlns:p14="http://schemas.microsoft.com/office/powerpoint/2010/main" val="139769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Online médiaelem 3" title="T-Systems Cloud &amp; Data Center - Biztos kézben - Felhőkampány 2015">
            <a:hlinkClick r:id="" action="ppaction://media"/>
            <a:extLst>
              <a:ext uri="{FF2B5EF4-FFF2-40B4-BE49-F238E27FC236}">
                <a16:creationId xmlns:a16="http://schemas.microsoft.com/office/drawing/2014/main" id="{A267CB4A-B54B-471A-813D-E929949236CE}"/>
              </a:ext>
            </a:extLst>
          </p:cNvPr>
          <p:cNvPicPr>
            <a:picLocks noRot="1" noChangeAspect="1"/>
          </p:cNvPicPr>
          <p:nvPr>
            <a:videoFile r:link="rId1"/>
          </p:nvPr>
        </p:nvPicPr>
        <p:blipFill>
          <a:blip r:embed="rId3"/>
          <a:stretch>
            <a:fillRect/>
          </a:stretch>
        </p:blipFill>
        <p:spPr>
          <a:xfrm>
            <a:off x="0" y="0"/>
            <a:ext cx="10919039" cy="6169280"/>
          </a:xfrm>
          <a:prstGeom prst="rect">
            <a:avLst/>
          </a:prstGeom>
        </p:spPr>
      </p:pic>
    </p:spTree>
    <p:extLst>
      <p:ext uri="{BB962C8B-B14F-4D97-AF65-F5344CB8AC3E}">
        <p14:creationId xmlns:p14="http://schemas.microsoft.com/office/powerpoint/2010/main" val="206081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242784" y="202923"/>
            <a:ext cx="10440989" cy="436017"/>
          </a:xfrm>
        </p:spPr>
        <p:txBody>
          <a:bodyPr/>
          <a:lstStyle/>
          <a:p>
            <a:r>
              <a:rPr lang="hu-HU" sz="3600" b="1" dirty="0" smtClean="0"/>
              <a:t>Szoftverszolgáltatások</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grpSp>
        <p:nvGrpSpPr>
          <p:cNvPr id="4" name="Csoportba foglalás 3">
            <a:extLst>
              <a:ext uri="{FF2B5EF4-FFF2-40B4-BE49-F238E27FC236}">
                <a16:creationId xmlns:a16="http://schemas.microsoft.com/office/drawing/2014/main" id="{DA45127C-8221-4A53-B7CE-D3C825F96C21}"/>
              </a:ext>
            </a:extLst>
          </p:cNvPr>
          <p:cNvGrpSpPr/>
          <p:nvPr/>
        </p:nvGrpSpPr>
        <p:grpSpPr>
          <a:xfrm>
            <a:off x="2267339" y="1027491"/>
            <a:ext cx="7679094" cy="5121382"/>
            <a:chOff x="2764386" y="1485230"/>
            <a:chExt cx="6655904" cy="4581269"/>
          </a:xfrm>
        </p:grpSpPr>
        <p:pic>
          <p:nvPicPr>
            <p:cNvPr id="6" name="Kép 5">
              <a:extLst>
                <a:ext uri="{FF2B5EF4-FFF2-40B4-BE49-F238E27FC236}">
                  <a16:creationId xmlns:a16="http://schemas.microsoft.com/office/drawing/2014/main" id="{F16922D7-D371-4498-A03F-AC72ED860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4386" y="1485230"/>
              <a:ext cx="6655904" cy="4437269"/>
            </a:xfrm>
            <a:prstGeom prst="rect">
              <a:avLst/>
            </a:prstGeom>
          </p:spPr>
        </p:pic>
        <p:pic>
          <p:nvPicPr>
            <p:cNvPr id="7" name="Kép 6">
              <a:extLst>
                <a:ext uri="{FF2B5EF4-FFF2-40B4-BE49-F238E27FC236}">
                  <a16:creationId xmlns:a16="http://schemas.microsoft.com/office/drawing/2014/main" id="{C7F538F3-410A-40FE-BE84-D67392AC0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3805" y="5778499"/>
              <a:ext cx="297751" cy="288000"/>
            </a:xfrm>
            <a:prstGeom prst="rect">
              <a:avLst/>
            </a:prstGeom>
          </p:spPr>
        </p:pic>
      </p:grpSp>
    </p:spTree>
    <p:extLst>
      <p:ext uri="{BB962C8B-B14F-4D97-AF65-F5344CB8AC3E}">
        <p14:creationId xmlns:p14="http://schemas.microsoft.com/office/powerpoint/2010/main" val="214420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412874" y="129445"/>
            <a:ext cx="10440989" cy="436017"/>
          </a:xfrm>
        </p:spPr>
        <p:txBody>
          <a:bodyPr/>
          <a:lstStyle/>
          <a:p>
            <a:r>
              <a:rPr lang="hu-HU" sz="3600" b="1" dirty="0" smtClean="0"/>
              <a:t>Globális infrastruktúra</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Kép 3">
            <a:extLst>
              <a:ext uri="{FF2B5EF4-FFF2-40B4-BE49-F238E27FC236}">
                <a16:creationId xmlns:a16="http://schemas.microsoft.com/office/drawing/2014/main" id="{692B78C3-1DB3-411E-B24F-3D70E5A9B2B0}"/>
              </a:ext>
            </a:extLst>
          </p:cNvPr>
          <p:cNvPicPr>
            <a:picLocks noChangeAspect="1"/>
          </p:cNvPicPr>
          <p:nvPr/>
        </p:nvPicPr>
        <p:blipFill>
          <a:blip r:embed="rId2"/>
          <a:stretch>
            <a:fillRect/>
          </a:stretch>
        </p:blipFill>
        <p:spPr>
          <a:xfrm>
            <a:off x="1412873" y="1006765"/>
            <a:ext cx="9506166" cy="4683766"/>
          </a:xfrm>
          <a:prstGeom prst="rect">
            <a:avLst/>
          </a:prstGeom>
        </p:spPr>
      </p:pic>
    </p:spTree>
    <p:extLst>
      <p:ext uri="{BB962C8B-B14F-4D97-AF65-F5344CB8AC3E}">
        <p14:creationId xmlns:p14="http://schemas.microsoft.com/office/powerpoint/2010/main" val="61440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55724" y="167545"/>
            <a:ext cx="10440989" cy="436017"/>
          </a:xfrm>
        </p:spPr>
        <p:txBody>
          <a:bodyPr/>
          <a:lstStyle/>
          <a:p>
            <a:r>
              <a:rPr lang="hu-HU" sz="3600" b="1" dirty="0" smtClean="0"/>
              <a:t>Tanulói feladatpéldák</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a:t>Engineer</a:t>
            </a:r>
            <a:endParaRPr lang="de-DE" dirty="0"/>
          </a:p>
        </p:txBody>
      </p:sp>
      <p:pic>
        <p:nvPicPr>
          <p:cNvPr id="4" name="Kép 3">
            <a:extLst>
              <a:ext uri="{FF2B5EF4-FFF2-40B4-BE49-F238E27FC236}">
                <a16:creationId xmlns:a16="http://schemas.microsoft.com/office/drawing/2014/main" id="{951D05E4-756A-49CF-A383-70BEEB4FD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245" y="1216915"/>
            <a:ext cx="1875794" cy="4174235"/>
          </a:xfrm>
          <a:prstGeom prst="rect">
            <a:avLst/>
          </a:prstGeom>
          <a:ln>
            <a:solidFill>
              <a:schemeClr val="bg1">
                <a:lumMod val="75000"/>
              </a:schemeClr>
            </a:solidFill>
          </a:ln>
        </p:spPr>
      </p:pic>
      <p:pic>
        <p:nvPicPr>
          <p:cNvPr id="6" name="Kép 5">
            <a:extLst>
              <a:ext uri="{FF2B5EF4-FFF2-40B4-BE49-F238E27FC236}">
                <a16:creationId xmlns:a16="http://schemas.microsoft.com/office/drawing/2014/main" id="{604BEFA8-4B95-4353-94E7-BB393D77C9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67655" y="1205849"/>
            <a:ext cx="1792986" cy="1792986"/>
          </a:xfrm>
          <a:prstGeom prst="rect">
            <a:avLst/>
          </a:prstGeom>
        </p:spPr>
      </p:pic>
      <p:pic>
        <p:nvPicPr>
          <p:cNvPr id="7" name="Kép 6">
            <a:extLst>
              <a:ext uri="{FF2B5EF4-FFF2-40B4-BE49-F238E27FC236}">
                <a16:creationId xmlns:a16="http://schemas.microsoft.com/office/drawing/2014/main" id="{724CA586-9945-46CE-BB9D-48922A1502A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67655" y="3667500"/>
            <a:ext cx="1792357" cy="1792357"/>
          </a:xfrm>
          <a:prstGeom prst="rect">
            <a:avLst/>
          </a:prstGeom>
        </p:spPr>
      </p:pic>
      <p:pic>
        <p:nvPicPr>
          <p:cNvPr id="8" name="Picture 2" descr="Learningapps.org - Baukasten Für Inhalte, Rätsel, Lernübung">
            <a:extLst>
              <a:ext uri="{FF2B5EF4-FFF2-40B4-BE49-F238E27FC236}">
                <a16:creationId xmlns:a16="http://schemas.microsoft.com/office/drawing/2014/main" id="{80F45F88-53A6-468A-91F2-EEA651046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650" y="2824584"/>
            <a:ext cx="1454150" cy="958896"/>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819150" y="1271345"/>
            <a:ext cx="6096000" cy="830997"/>
          </a:xfrm>
          <a:prstGeom prst="rect">
            <a:avLst/>
          </a:prstGeom>
        </p:spPr>
        <p:txBody>
          <a:bodyPr>
            <a:spAutoFit/>
          </a:bodyPr>
          <a:lstStyle/>
          <a:p>
            <a:r>
              <a:rPr lang="hu-HU" sz="2400" b="1" dirty="0"/>
              <a:t>Lokális vagy felhő</a:t>
            </a:r>
          </a:p>
          <a:p>
            <a:r>
              <a:rPr lang="hu-HU" sz="2400" dirty="0">
                <a:hlinkClick r:id="rId6"/>
              </a:rPr>
              <a:t>https://learningapps.org/watch?v=p7iupscb226</a:t>
            </a:r>
            <a:r>
              <a:rPr lang="hu-HU" sz="2400" dirty="0"/>
              <a:t> </a:t>
            </a:r>
          </a:p>
        </p:txBody>
      </p:sp>
      <p:sp>
        <p:nvSpPr>
          <p:cNvPr id="9" name="Téglalap 8"/>
          <p:cNvSpPr/>
          <p:nvPr/>
        </p:nvSpPr>
        <p:spPr>
          <a:xfrm>
            <a:off x="819150" y="4379937"/>
            <a:ext cx="6048505" cy="830997"/>
          </a:xfrm>
          <a:prstGeom prst="rect">
            <a:avLst/>
          </a:prstGeom>
        </p:spPr>
        <p:txBody>
          <a:bodyPr wrap="square">
            <a:spAutoFit/>
          </a:bodyPr>
          <a:lstStyle/>
          <a:p>
            <a:r>
              <a:rPr lang="hu-HU" sz="2400" b="1" dirty="0"/>
              <a:t>Az adatút</a:t>
            </a:r>
          </a:p>
          <a:p>
            <a:r>
              <a:rPr lang="hu-HU" sz="2400" dirty="0">
                <a:hlinkClick r:id="rId7"/>
              </a:rPr>
              <a:t>https://learningapps.org/watch?v=p66kvi76t26</a:t>
            </a:r>
            <a:r>
              <a:rPr lang="hu-HU" sz="2400" dirty="0"/>
              <a:t> </a:t>
            </a:r>
            <a:endParaRPr lang="hu-HU" sz="2400" dirty="0"/>
          </a:p>
        </p:txBody>
      </p:sp>
    </p:spTree>
    <p:extLst>
      <p:ext uri="{BB962C8B-B14F-4D97-AF65-F5344CB8AC3E}">
        <p14:creationId xmlns:p14="http://schemas.microsoft.com/office/powerpoint/2010/main" val="228246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953004" y="118227"/>
            <a:ext cx="10440989" cy="436017"/>
          </a:xfrm>
        </p:spPr>
        <p:txBody>
          <a:bodyPr/>
          <a:lstStyle/>
          <a:p>
            <a:r>
              <a:rPr lang="hu-HU" sz="3600" b="1" dirty="0"/>
              <a:t>Mindennapi</a:t>
            </a:r>
            <a:r>
              <a:rPr lang="de-DE" sz="3600" b="1" dirty="0"/>
              <a:t> </a:t>
            </a:r>
            <a:r>
              <a:rPr lang="hu-HU" sz="3600" b="1" dirty="0"/>
              <a:t>életünk</a:t>
            </a:r>
            <a:r>
              <a:rPr lang="de-DE" sz="3600" b="1" dirty="0"/>
              <a:t> </a:t>
            </a:r>
            <a:r>
              <a:rPr lang="hu-HU" sz="3600" b="1" dirty="0"/>
              <a:t>láthatatlan</a:t>
            </a:r>
            <a:r>
              <a:rPr lang="de-DE" sz="3600" b="1" dirty="0"/>
              <a:t> </a:t>
            </a:r>
            <a:r>
              <a:rPr lang="hu-HU" sz="3600" b="1" dirty="0" smtClean="0"/>
              <a:t>infrastruktúrája</a:t>
            </a:r>
            <a:r>
              <a:rPr lang="hu-HU" sz="3600" b="1" dirty="0" smtClean="0"/>
              <a:t> </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Grafik 4">
            <a:extLst>
              <a:ext uri="{FF2B5EF4-FFF2-40B4-BE49-F238E27FC236}">
                <a16:creationId xmlns:a16="http://schemas.microsoft.com/office/drawing/2014/main" id="{97108303-9809-409F-8F75-4B0507EE4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004" y="653143"/>
            <a:ext cx="9966035" cy="5607698"/>
          </a:xfrm>
          <a:prstGeom prst="rect">
            <a:avLst/>
          </a:prstGeom>
        </p:spPr>
      </p:pic>
      <p:sp>
        <p:nvSpPr>
          <p:cNvPr id="6" name="Textfeld 6">
            <a:extLst>
              <a:ext uri="{FF2B5EF4-FFF2-40B4-BE49-F238E27FC236}">
                <a16:creationId xmlns:a16="http://schemas.microsoft.com/office/drawing/2014/main" id="{51F7A692-D767-4DD3-9510-F56B30659CAC}"/>
              </a:ext>
            </a:extLst>
          </p:cNvPr>
          <p:cNvSpPr txBox="1"/>
          <p:nvPr/>
        </p:nvSpPr>
        <p:spPr>
          <a:xfrm>
            <a:off x="1240453" y="4404050"/>
            <a:ext cx="3462176" cy="1938992"/>
          </a:xfrm>
          <a:prstGeom prst="rect">
            <a:avLst/>
          </a:prstGeom>
          <a:noFill/>
        </p:spPr>
        <p:txBody>
          <a:bodyPr wrap="square" rtlCol="0">
            <a:spAutoFit/>
          </a:bodyPr>
          <a:lstStyle/>
          <a:p>
            <a:r>
              <a:rPr lang="de-DE" sz="2000" b="1" dirty="0">
                <a:solidFill>
                  <a:srgbClr val="053388"/>
                </a:solidFill>
              </a:rPr>
              <a:t>Status Quo</a:t>
            </a:r>
          </a:p>
          <a:p>
            <a:r>
              <a:rPr lang="hu-HU" sz="1900" dirty="0"/>
              <a:t>A digitális átalakulás radikálisan megváltoztatja a munka világát. Az ipar, az igazgatás és az egészségügy hálózatba épült rendszerekre épül</a:t>
            </a:r>
            <a:r>
              <a:rPr lang="hu-HU" sz="2000" dirty="0"/>
              <a:t>.</a:t>
            </a:r>
          </a:p>
        </p:txBody>
      </p:sp>
      <p:sp>
        <p:nvSpPr>
          <p:cNvPr id="7" name="Textfeld 7">
            <a:extLst>
              <a:ext uri="{FF2B5EF4-FFF2-40B4-BE49-F238E27FC236}">
                <a16:creationId xmlns:a16="http://schemas.microsoft.com/office/drawing/2014/main" id="{DBCDD464-C6B3-4BB6-9AD4-78757C38B55D}"/>
              </a:ext>
            </a:extLst>
          </p:cNvPr>
          <p:cNvSpPr txBox="1"/>
          <p:nvPr/>
        </p:nvSpPr>
        <p:spPr>
          <a:xfrm>
            <a:off x="4831458" y="4404050"/>
            <a:ext cx="3276844" cy="1862048"/>
          </a:xfrm>
          <a:prstGeom prst="rect">
            <a:avLst/>
          </a:prstGeom>
          <a:noFill/>
        </p:spPr>
        <p:txBody>
          <a:bodyPr wrap="square" rtlCol="0">
            <a:spAutoFit/>
          </a:bodyPr>
          <a:lstStyle/>
          <a:p>
            <a:r>
              <a:rPr lang="de-DE" sz="2000" b="1" dirty="0">
                <a:solidFill>
                  <a:srgbClr val="053388"/>
                </a:solidFill>
              </a:rPr>
              <a:t>A </a:t>
            </a:r>
            <a:r>
              <a:rPr lang="hu-HU" sz="2000" b="1" dirty="0">
                <a:solidFill>
                  <a:srgbClr val="053388"/>
                </a:solidFill>
              </a:rPr>
              <a:t>szakadék</a:t>
            </a:r>
          </a:p>
          <a:p>
            <a:r>
              <a:rPr lang="hu-HU" sz="1900" dirty="0"/>
              <a:t>A tinédzserek naponta használják a felhőt (játék, Snapchat, streamelés), de nem tudják, ki tartja működésben ezeket a rendszereket.</a:t>
            </a:r>
            <a:endParaRPr lang="de-AT" sz="1900" dirty="0"/>
          </a:p>
        </p:txBody>
      </p:sp>
      <p:sp>
        <p:nvSpPr>
          <p:cNvPr id="8" name="Textfeld 9">
            <a:extLst>
              <a:ext uri="{FF2B5EF4-FFF2-40B4-BE49-F238E27FC236}">
                <a16:creationId xmlns:a16="http://schemas.microsoft.com/office/drawing/2014/main" id="{DB80374F-B035-4DD2-823F-51159BBA4CE6}"/>
              </a:ext>
            </a:extLst>
          </p:cNvPr>
          <p:cNvSpPr txBox="1"/>
          <p:nvPr/>
        </p:nvSpPr>
        <p:spPr>
          <a:xfrm>
            <a:off x="7991151" y="4470672"/>
            <a:ext cx="2927888" cy="1569660"/>
          </a:xfrm>
          <a:prstGeom prst="rect">
            <a:avLst/>
          </a:prstGeom>
          <a:noFill/>
        </p:spPr>
        <p:txBody>
          <a:bodyPr wrap="square" rtlCol="0">
            <a:spAutoFit/>
          </a:bodyPr>
          <a:lstStyle/>
          <a:p>
            <a:r>
              <a:rPr lang="hu-HU" sz="2000" b="1" dirty="0">
                <a:solidFill>
                  <a:srgbClr val="053388"/>
                </a:solidFill>
              </a:rPr>
              <a:t>A cél</a:t>
            </a:r>
            <a:endParaRPr lang="de-DE" sz="2000" b="1" dirty="0">
              <a:solidFill>
                <a:srgbClr val="053388"/>
              </a:solidFill>
            </a:endParaRPr>
          </a:p>
          <a:p>
            <a:r>
              <a:rPr lang="hu-HU" sz="1900" dirty="0"/>
              <a:t>A DigiUp NEXT erősíti a digitális készségeket, és megnyitja az utat </a:t>
            </a:r>
            <a:r>
              <a:rPr lang="hu-HU" sz="1900" b="1" dirty="0"/>
              <a:t>a jövőbiztos IT szakmák felé</a:t>
            </a:r>
            <a:r>
              <a:rPr lang="hu-HU" sz="1900" dirty="0"/>
              <a:t>.</a:t>
            </a:r>
            <a:endParaRPr lang="hu-HU" sz="1900" b="1" dirty="0">
              <a:solidFill>
                <a:srgbClr val="053388"/>
              </a:solidFill>
            </a:endParaRPr>
          </a:p>
        </p:txBody>
      </p:sp>
    </p:spTree>
    <p:extLst>
      <p:ext uri="{BB962C8B-B14F-4D97-AF65-F5344CB8AC3E}">
        <p14:creationId xmlns:p14="http://schemas.microsoft.com/office/powerpoint/2010/main" val="294809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93479"/>
            <a:ext cx="10440989" cy="1308050"/>
          </a:xfrm>
        </p:spPr>
        <p:txBody>
          <a:bodyPr/>
          <a:lstStyle/>
          <a:p>
            <a:r>
              <a:rPr lang="hu-HU" sz="3600" b="1" dirty="0" smtClean="0"/>
              <a:t>Mit csinál egy felhőmérnök?</a:t>
            </a:r>
            <a:r>
              <a:rPr lang="hu-HU" sz="3600" b="1" dirty="0"/>
              <a:t/>
            </a:r>
            <a:br>
              <a:rPr lang="hu-HU" sz="3600" b="1" dirty="0"/>
            </a:br>
            <a:r>
              <a:rPr lang="de-AT" sz="1200" dirty="0"/>
              <a:t/>
            </a:r>
            <a:br>
              <a:rPr lang="de-AT" sz="1200" dirty="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Grafik 3">
            <a:extLst>
              <a:ext uri="{FF2B5EF4-FFF2-40B4-BE49-F238E27FC236}">
                <a16:creationId xmlns:a16="http://schemas.microsoft.com/office/drawing/2014/main" id="{B4637EF5-BA08-43FD-8751-8DFF58FEE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07" y="625150"/>
            <a:ext cx="10005232" cy="5626359"/>
          </a:xfrm>
          <a:prstGeom prst="rect">
            <a:avLst/>
          </a:prstGeom>
        </p:spPr>
      </p:pic>
      <p:sp>
        <p:nvSpPr>
          <p:cNvPr id="6" name="Textfeld 5">
            <a:extLst>
              <a:ext uri="{FF2B5EF4-FFF2-40B4-BE49-F238E27FC236}">
                <a16:creationId xmlns:a16="http://schemas.microsoft.com/office/drawing/2014/main" id="{79943833-C067-4184-8241-1B152F7E754A}"/>
              </a:ext>
            </a:extLst>
          </p:cNvPr>
          <p:cNvSpPr txBox="1"/>
          <p:nvPr/>
        </p:nvSpPr>
        <p:spPr>
          <a:xfrm>
            <a:off x="889000" y="747504"/>
            <a:ext cx="3200400" cy="1107996"/>
          </a:xfrm>
          <a:prstGeom prst="rect">
            <a:avLst/>
          </a:prstGeom>
          <a:noFill/>
        </p:spPr>
        <p:txBody>
          <a:bodyPr wrap="square" rtlCol="0">
            <a:spAutoFit/>
          </a:bodyPr>
          <a:lstStyle/>
          <a:p>
            <a:r>
              <a:rPr lang="hu-HU" sz="2200" b="1" dirty="0"/>
              <a:t>Beállítás</a:t>
            </a:r>
            <a:r>
              <a:rPr lang="hu-HU" sz="2200" dirty="0"/>
              <a:t/>
            </a:r>
            <a:br>
              <a:rPr lang="hu-HU" sz="2200" dirty="0"/>
            </a:br>
            <a:r>
              <a:rPr lang="hu-HU" sz="2200" dirty="0"/>
              <a:t>Felhőszolgáltatások és virtuális gépek építése</a:t>
            </a:r>
          </a:p>
        </p:txBody>
      </p:sp>
      <p:sp>
        <p:nvSpPr>
          <p:cNvPr id="7" name="Textfeld 6">
            <a:extLst>
              <a:ext uri="{FF2B5EF4-FFF2-40B4-BE49-F238E27FC236}">
                <a16:creationId xmlns:a16="http://schemas.microsoft.com/office/drawing/2014/main" id="{2E71BBBD-1F1F-450B-BFE6-710FEA4217BE}"/>
              </a:ext>
            </a:extLst>
          </p:cNvPr>
          <p:cNvSpPr txBox="1"/>
          <p:nvPr/>
        </p:nvSpPr>
        <p:spPr>
          <a:xfrm>
            <a:off x="889000" y="3531138"/>
            <a:ext cx="3345727" cy="1446550"/>
          </a:xfrm>
          <a:prstGeom prst="rect">
            <a:avLst/>
          </a:prstGeom>
          <a:noFill/>
        </p:spPr>
        <p:txBody>
          <a:bodyPr wrap="square" rtlCol="0">
            <a:spAutoFit/>
          </a:bodyPr>
          <a:lstStyle/>
          <a:p>
            <a:r>
              <a:rPr lang="hu-HU" sz="2200" b="1" dirty="0"/>
              <a:t>Biztonság</a:t>
            </a:r>
            <a:r>
              <a:rPr lang="de-DE" sz="2200" dirty="0"/>
              <a:t/>
            </a:r>
            <a:br>
              <a:rPr lang="de-DE" sz="2200" dirty="0"/>
            </a:br>
            <a:r>
              <a:rPr lang="hu-HU" sz="2200" dirty="0"/>
              <a:t>Biztonsági</a:t>
            </a:r>
            <a:r>
              <a:rPr lang="de-DE" sz="2200" dirty="0"/>
              <a:t> </a:t>
            </a:r>
            <a:r>
              <a:rPr lang="hu-HU" sz="2200" dirty="0"/>
              <a:t>mentéseket készítése</a:t>
            </a:r>
            <a:r>
              <a:rPr lang="de-DE" sz="2200" dirty="0"/>
              <a:t> </a:t>
            </a:r>
            <a:r>
              <a:rPr lang="hu-HU" sz="2200" dirty="0"/>
              <a:t>és</a:t>
            </a:r>
            <a:r>
              <a:rPr lang="de-DE" sz="2200" dirty="0"/>
              <a:t> a</a:t>
            </a:r>
            <a:r>
              <a:rPr lang="hu-HU" sz="2200" dirty="0"/>
              <a:t> hozzáférési</a:t>
            </a:r>
            <a:r>
              <a:rPr lang="de-DE" sz="2200" dirty="0"/>
              <a:t> </a:t>
            </a:r>
            <a:r>
              <a:rPr lang="hu-HU" sz="2200" dirty="0"/>
              <a:t>jogok kezelése</a:t>
            </a:r>
            <a:endParaRPr lang="de-AT" sz="2200" dirty="0"/>
          </a:p>
        </p:txBody>
      </p:sp>
      <p:sp>
        <p:nvSpPr>
          <p:cNvPr id="8" name="Textfeld 7">
            <a:extLst>
              <a:ext uri="{FF2B5EF4-FFF2-40B4-BE49-F238E27FC236}">
                <a16:creationId xmlns:a16="http://schemas.microsoft.com/office/drawing/2014/main" id="{5A9E7E5A-F122-4CD5-884E-9CF3805DC6E3}"/>
              </a:ext>
            </a:extLst>
          </p:cNvPr>
          <p:cNvSpPr txBox="1"/>
          <p:nvPr/>
        </p:nvSpPr>
        <p:spPr>
          <a:xfrm>
            <a:off x="8191682" y="783094"/>
            <a:ext cx="2727357" cy="1446550"/>
          </a:xfrm>
          <a:prstGeom prst="rect">
            <a:avLst/>
          </a:prstGeom>
          <a:noFill/>
        </p:spPr>
        <p:txBody>
          <a:bodyPr wrap="square" rtlCol="0">
            <a:spAutoFit/>
          </a:bodyPr>
          <a:lstStyle/>
          <a:p>
            <a:r>
              <a:rPr lang="hu-HU" sz="2200" b="1" dirty="0"/>
              <a:t>Felügyelet</a:t>
            </a:r>
            <a:r>
              <a:rPr lang="de-DE" sz="2200" dirty="0"/>
              <a:t/>
            </a:r>
            <a:br>
              <a:rPr lang="de-DE" sz="2200" dirty="0"/>
            </a:br>
            <a:r>
              <a:rPr lang="hu-HU" sz="2200" dirty="0"/>
              <a:t>Szerverek és tárhelyek kezelése, valamint a tárolóhely bővítése</a:t>
            </a:r>
          </a:p>
        </p:txBody>
      </p:sp>
      <p:sp>
        <p:nvSpPr>
          <p:cNvPr id="9" name="Textfeld 8">
            <a:extLst>
              <a:ext uri="{FF2B5EF4-FFF2-40B4-BE49-F238E27FC236}">
                <a16:creationId xmlns:a16="http://schemas.microsoft.com/office/drawing/2014/main" id="{9E5F9276-1992-400F-BE33-26D74B8363A6}"/>
              </a:ext>
            </a:extLst>
          </p:cNvPr>
          <p:cNvSpPr txBox="1"/>
          <p:nvPr/>
        </p:nvSpPr>
        <p:spPr>
          <a:xfrm>
            <a:off x="8118964" y="3686579"/>
            <a:ext cx="2872792" cy="1107996"/>
          </a:xfrm>
          <a:prstGeom prst="rect">
            <a:avLst/>
          </a:prstGeom>
          <a:noFill/>
        </p:spPr>
        <p:txBody>
          <a:bodyPr wrap="square" rtlCol="0">
            <a:spAutoFit/>
          </a:bodyPr>
          <a:lstStyle/>
          <a:p>
            <a:r>
              <a:rPr lang="hu-HU" sz="2200" b="1" dirty="0"/>
              <a:t>Problémamegoldás</a:t>
            </a:r>
            <a:r>
              <a:rPr lang="de-DE" sz="2200" dirty="0"/>
              <a:t/>
            </a:r>
            <a:br>
              <a:rPr lang="de-DE" sz="2200" dirty="0"/>
            </a:br>
            <a:r>
              <a:rPr lang="hu-HU" sz="2200" dirty="0"/>
              <a:t>Hibakeresés vagy egyéb probléma esetén</a:t>
            </a:r>
          </a:p>
        </p:txBody>
      </p:sp>
      <p:sp>
        <p:nvSpPr>
          <p:cNvPr id="3" name="Téglalap 2"/>
          <p:cNvSpPr/>
          <p:nvPr/>
        </p:nvSpPr>
        <p:spPr>
          <a:xfrm>
            <a:off x="1659781" y="5383766"/>
            <a:ext cx="4663393" cy="461665"/>
          </a:xfrm>
          <a:prstGeom prst="rect">
            <a:avLst/>
          </a:prstGeom>
        </p:spPr>
        <p:txBody>
          <a:bodyPr wrap="none">
            <a:spAutoFit/>
          </a:bodyPr>
          <a:lstStyle/>
          <a:p>
            <a:r>
              <a:rPr lang="hu-HU" sz="2400" b="1" dirty="0"/>
              <a:t>+ Felhasználói támogatás (</a:t>
            </a:r>
            <a:r>
              <a:rPr lang="hu-HU" sz="2400" b="1" dirty="0" err="1"/>
              <a:t>Support</a:t>
            </a:r>
            <a:r>
              <a:rPr lang="hu-HU" sz="2400" b="1" dirty="0"/>
              <a:t>)</a:t>
            </a:r>
            <a:endParaRPr lang="hu-HU" sz="2400" b="1" dirty="0"/>
          </a:p>
        </p:txBody>
      </p:sp>
    </p:spTree>
    <p:extLst>
      <p:ext uri="{BB962C8B-B14F-4D97-AF65-F5344CB8AC3E}">
        <p14:creationId xmlns:p14="http://schemas.microsoft.com/office/powerpoint/2010/main" val="2672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934155" y="151358"/>
            <a:ext cx="10440989" cy="436017"/>
          </a:xfrm>
        </p:spPr>
        <p:txBody>
          <a:bodyPr/>
          <a:lstStyle/>
          <a:p>
            <a:r>
              <a:rPr lang="hu-HU" sz="3600" b="1" dirty="0" smtClean="0"/>
              <a:t>Készségek</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Grafik 3">
            <a:extLst>
              <a:ext uri="{FF2B5EF4-FFF2-40B4-BE49-F238E27FC236}">
                <a16:creationId xmlns:a16="http://schemas.microsoft.com/office/drawing/2014/main" id="{C596AACF-331E-4721-895F-C9B0FBB09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155" y="718457"/>
            <a:ext cx="9984883" cy="5485415"/>
          </a:xfrm>
          <a:prstGeom prst="rect">
            <a:avLst/>
          </a:prstGeom>
        </p:spPr>
      </p:pic>
      <p:sp>
        <p:nvSpPr>
          <p:cNvPr id="6" name="Textfeld 9">
            <a:extLst>
              <a:ext uri="{FF2B5EF4-FFF2-40B4-BE49-F238E27FC236}">
                <a16:creationId xmlns:a16="http://schemas.microsoft.com/office/drawing/2014/main" id="{501A4FDF-486E-469C-98B3-8CD65C365DB4}"/>
              </a:ext>
            </a:extLst>
          </p:cNvPr>
          <p:cNvSpPr txBox="1"/>
          <p:nvPr/>
        </p:nvSpPr>
        <p:spPr>
          <a:xfrm>
            <a:off x="1329094" y="2687216"/>
            <a:ext cx="4670490" cy="2169825"/>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hu-HU" sz="2400" b="1" dirty="0"/>
              <a:t>Stabil szakmai ismeretek
Adatbiztonság és adatvédelem
Digitális eszközök kezelése
Angol: </a:t>
            </a:r>
            <a:r>
              <a:rPr lang="hu-HU" sz="2400" dirty="0"/>
              <a:t>dokumentáció és együttműködés</a:t>
            </a:r>
            <a:endParaRPr lang="de-AT" sz="2400" dirty="0"/>
          </a:p>
        </p:txBody>
      </p:sp>
      <p:sp>
        <p:nvSpPr>
          <p:cNvPr id="7" name="Textfeld 12">
            <a:extLst>
              <a:ext uri="{FF2B5EF4-FFF2-40B4-BE49-F238E27FC236}">
                <a16:creationId xmlns:a16="http://schemas.microsoft.com/office/drawing/2014/main" id="{1B0EC5D6-4E85-4410-B5E0-D27937EDE2CF}"/>
              </a:ext>
            </a:extLst>
          </p:cNvPr>
          <p:cNvSpPr txBox="1"/>
          <p:nvPr/>
        </p:nvSpPr>
        <p:spPr>
          <a:xfrm>
            <a:off x="6083812" y="2586792"/>
            <a:ext cx="5103592" cy="246221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hu-HU" sz="2400" b="1" dirty="0"/>
              <a:t>Problémamegoldás</a:t>
            </a:r>
            <a:r>
              <a:rPr lang="hu-HU" sz="2400" dirty="0"/>
              <a:t>: analitikus gondolkodás a hibakeresésben
</a:t>
            </a:r>
            <a:r>
              <a:rPr lang="hu-HU" sz="2400" b="1" dirty="0"/>
              <a:t>Rugalmasság</a:t>
            </a:r>
            <a:r>
              <a:rPr lang="hu-HU" sz="2400" dirty="0"/>
              <a:t>: alkalmazkodás a folyamatos innovációhoz
</a:t>
            </a:r>
            <a:r>
              <a:rPr lang="hu-HU" sz="2400" b="1" dirty="0"/>
              <a:t>Türelem és kommunikáció</a:t>
            </a:r>
            <a:r>
              <a:rPr lang="hu-HU" sz="2400" dirty="0"/>
              <a:t>: ügyfélszolgálat</a:t>
            </a:r>
          </a:p>
        </p:txBody>
      </p:sp>
      <p:sp>
        <p:nvSpPr>
          <p:cNvPr id="3" name="Téglalap 2"/>
          <p:cNvSpPr/>
          <p:nvPr/>
        </p:nvSpPr>
        <p:spPr>
          <a:xfrm>
            <a:off x="2206792" y="5333389"/>
            <a:ext cx="7439608" cy="830997"/>
          </a:xfrm>
          <a:prstGeom prst="rect">
            <a:avLst/>
          </a:prstGeom>
        </p:spPr>
        <p:txBody>
          <a:bodyPr wrap="square">
            <a:spAutoFit/>
          </a:bodyPr>
          <a:lstStyle/>
          <a:p>
            <a:r>
              <a:rPr lang="hu-HU" sz="2400" dirty="0"/>
              <a:t>Az </a:t>
            </a:r>
            <a:r>
              <a:rPr lang="hu-HU" sz="2400" b="1" i="1" dirty="0"/>
              <a:t>élethosszig tartó tanulás </a:t>
            </a:r>
            <a:r>
              <a:rPr lang="hu-HU" sz="2400" dirty="0"/>
              <a:t>elengedhetetlen, mert az eszközök és platformok rövid ciklusokban változnak.</a:t>
            </a:r>
            <a:endParaRPr lang="hu-HU" sz="2400" dirty="0"/>
          </a:p>
        </p:txBody>
      </p:sp>
    </p:spTree>
    <p:extLst>
      <p:ext uri="{BB962C8B-B14F-4D97-AF65-F5344CB8AC3E}">
        <p14:creationId xmlns:p14="http://schemas.microsoft.com/office/powerpoint/2010/main" val="79432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280107" y="72294"/>
            <a:ext cx="10440989" cy="436017"/>
          </a:xfrm>
        </p:spPr>
        <p:txBody>
          <a:bodyPr/>
          <a:lstStyle/>
          <a:p>
            <a:r>
              <a:rPr lang="hu-HU" sz="3600" b="1" dirty="0"/>
              <a:t>Mi a helyzet </a:t>
            </a:r>
            <a:r>
              <a:rPr lang="hu-HU" sz="3600" b="1" dirty="0" smtClean="0"/>
              <a:t>Magyarországon?</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grpSp>
        <p:nvGrpSpPr>
          <p:cNvPr id="4" name="Csoportba foglalás 3">
            <a:extLst>
              <a:ext uri="{FF2B5EF4-FFF2-40B4-BE49-F238E27FC236}">
                <a16:creationId xmlns:a16="http://schemas.microsoft.com/office/drawing/2014/main" id="{DE4C3233-25E5-4427-B7EA-FF80B8E40FCC}"/>
              </a:ext>
            </a:extLst>
          </p:cNvPr>
          <p:cNvGrpSpPr/>
          <p:nvPr/>
        </p:nvGrpSpPr>
        <p:grpSpPr>
          <a:xfrm>
            <a:off x="8353426" y="1066772"/>
            <a:ext cx="3367670" cy="5057803"/>
            <a:chOff x="11404600" y="2076422"/>
            <a:chExt cx="4495800" cy="6743700"/>
          </a:xfrm>
        </p:grpSpPr>
        <p:pic>
          <p:nvPicPr>
            <p:cNvPr id="6" name="Kép 5">
              <a:extLst>
                <a:ext uri="{FF2B5EF4-FFF2-40B4-BE49-F238E27FC236}">
                  <a16:creationId xmlns:a16="http://schemas.microsoft.com/office/drawing/2014/main" id="{E97DEFA2-2444-463C-8AA7-563614F22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4600" y="2076422"/>
              <a:ext cx="4495800" cy="6743700"/>
            </a:xfrm>
            <a:prstGeom prst="rect">
              <a:avLst/>
            </a:prstGeom>
          </p:spPr>
        </p:pic>
        <p:pic>
          <p:nvPicPr>
            <p:cNvPr id="7" name="Kép 6">
              <a:extLst>
                <a:ext uri="{FF2B5EF4-FFF2-40B4-BE49-F238E27FC236}">
                  <a16:creationId xmlns:a16="http://schemas.microsoft.com/office/drawing/2014/main" id="{CF5C603A-13C7-4872-B019-63CA7B8714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19400" y="8382000"/>
              <a:ext cx="297751" cy="288000"/>
            </a:xfrm>
            <a:prstGeom prst="rect">
              <a:avLst/>
            </a:prstGeom>
          </p:spPr>
        </p:pic>
      </p:grpSp>
      <p:sp>
        <p:nvSpPr>
          <p:cNvPr id="3" name="Téglalap 2"/>
          <p:cNvSpPr/>
          <p:nvPr/>
        </p:nvSpPr>
        <p:spPr>
          <a:xfrm>
            <a:off x="1280107" y="1235750"/>
            <a:ext cx="6387518" cy="4739759"/>
          </a:xfrm>
          <a:prstGeom prst="rect">
            <a:avLst/>
          </a:prstGeom>
        </p:spPr>
        <p:txBody>
          <a:bodyPr wrap="square">
            <a:spAutoFit/>
          </a:bodyPr>
          <a:lstStyle/>
          <a:p>
            <a:pPr marL="285750" indent="-285750">
              <a:spcAft>
                <a:spcPts val="2400"/>
              </a:spcAft>
              <a:buFont typeface="Arial" panose="020B0604020202020204" pitchFamily="34" charset="0"/>
              <a:buChar char="•"/>
            </a:pPr>
            <a:r>
              <a:rPr lang="hu-HU" sz="2200" dirty="0"/>
              <a:t>SZJ szakmák (</a:t>
            </a:r>
            <a:r>
              <a:rPr lang="hu-HU" sz="2200" i="1" dirty="0"/>
              <a:t>Informatika rendszer- és alkalmazás-üzemeltető technikus</a:t>
            </a:r>
            <a:r>
              <a:rPr lang="hu-HU" sz="2200" dirty="0"/>
              <a:t>)</a:t>
            </a:r>
          </a:p>
          <a:p>
            <a:pPr marL="285750" indent="-285750">
              <a:spcAft>
                <a:spcPts val="2400"/>
              </a:spcAft>
              <a:buFont typeface="Arial" panose="020B0604020202020204" pitchFamily="34" charset="0"/>
              <a:buChar char="•"/>
            </a:pPr>
            <a:r>
              <a:rPr lang="hu-HU" sz="2200" dirty="0"/>
              <a:t>Teljesen önálló „</a:t>
            </a:r>
            <a:r>
              <a:rPr lang="hu-HU" sz="2200" i="1" dirty="0" err="1"/>
              <a:t>cloud</a:t>
            </a:r>
            <a:r>
              <a:rPr lang="hu-HU" sz="2200" i="1" dirty="0"/>
              <a:t> </a:t>
            </a:r>
            <a:r>
              <a:rPr lang="hu-HU" sz="2200" i="1" dirty="0" err="1"/>
              <a:t>engineer</a:t>
            </a:r>
            <a:r>
              <a:rPr lang="hu-HU" sz="2200" dirty="0" err="1"/>
              <a:t>ing</a:t>
            </a:r>
            <a:r>
              <a:rPr lang="hu-HU" sz="2200" dirty="0"/>
              <a:t>” képzés Magyarországon úgy tudom, hogy nincs.</a:t>
            </a:r>
          </a:p>
          <a:p>
            <a:pPr marL="285750" indent="-285750">
              <a:spcAft>
                <a:spcPts val="2400"/>
              </a:spcAft>
              <a:buFont typeface="Arial" panose="020B0604020202020204" pitchFamily="34" charset="0"/>
              <a:buChar char="•"/>
            </a:pPr>
            <a:r>
              <a:rPr lang="hu-HU" sz="2200" dirty="0"/>
              <a:t>Legtöbb mérnök-informatikus </a:t>
            </a:r>
            <a:r>
              <a:rPr lang="hu-HU" sz="2200" dirty="0" err="1"/>
              <a:t>MSc</a:t>
            </a:r>
            <a:r>
              <a:rPr lang="hu-HU" sz="2200" dirty="0"/>
              <a:t> és </a:t>
            </a:r>
            <a:r>
              <a:rPr lang="hu-HU" sz="2200" dirty="0" err="1"/>
              <a:t>BProf</a:t>
            </a:r>
            <a:r>
              <a:rPr lang="hu-HU" sz="2200" dirty="0"/>
              <a:t> képzésen belül </a:t>
            </a:r>
            <a:r>
              <a:rPr lang="hu-HU" sz="2200" i="1" dirty="0"/>
              <a:t>opcionális tantárgyként vagy specializációként </a:t>
            </a:r>
            <a:r>
              <a:rPr lang="hu-HU" sz="2200" dirty="0"/>
              <a:t>megjelennek </a:t>
            </a:r>
            <a:r>
              <a:rPr lang="hu-HU" sz="2200" dirty="0" err="1"/>
              <a:t>cloud</a:t>
            </a:r>
            <a:r>
              <a:rPr lang="hu-HU" sz="2200" dirty="0"/>
              <a:t>-orientált kurzusok (pl. </a:t>
            </a:r>
            <a:r>
              <a:rPr lang="hu-HU" sz="2200" dirty="0" err="1"/>
              <a:t>Azure</a:t>
            </a:r>
            <a:r>
              <a:rPr lang="hu-HU" sz="2200" dirty="0"/>
              <a:t>- vagy AWS-alapú gyakorlatok)</a:t>
            </a:r>
          </a:p>
          <a:p>
            <a:pPr marL="285750" indent="-285750">
              <a:spcAft>
                <a:spcPts val="2400"/>
              </a:spcAft>
              <a:buFont typeface="Arial" panose="020B0604020202020204" pitchFamily="34" charset="0"/>
              <a:buChar char="•"/>
            </a:pPr>
            <a:r>
              <a:rPr lang="hu-HU" sz="2200" dirty="0"/>
              <a:t>Érdemes </a:t>
            </a:r>
            <a:r>
              <a:rPr lang="hu-HU" sz="2200" b="1" dirty="0"/>
              <a:t>nemzetközi ipari tanúsítványokat</a:t>
            </a:r>
            <a:r>
              <a:rPr lang="hu-HU" sz="2200" dirty="0"/>
              <a:t> (Amazon Web </a:t>
            </a:r>
            <a:r>
              <a:rPr lang="hu-HU" sz="2200" dirty="0" err="1"/>
              <a:t>Services</a:t>
            </a:r>
            <a:r>
              <a:rPr lang="hu-HU" sz="2200" dirty="0"/>
              <a:t>, Microsoft </a:t>
            </a:r>
            <a:r>
              <a:rPr lang="hu-HU" sz="2200" dirty="0" err="1"/>
              <a:t>Azure</a:t>
            </a:r>
            <a:r>
              <a:rPr lang="hu-HU" sz="2200" dirty="0"/>
              <a:t>, Google </a:t>
            </a:r>
            <a:r>
              <a:rPr lang="hu-HU" sz="2200" dirty="0" err="1"/>
              <a:t>Cloud</a:t>
            </a:r>
            <a:r>
              <a:rPr lang="hu-HU" sz="2200" dirty="0"/>
              <a:t>, Oracle </a:t>
            </a:r>
            <a:r>
              <a:rPr lang="hu-HU" sz="2200" dirty="0" err="1"/>
              <a:t>Cloud</a:t>
            </a:r>
            <a:r>
              <a:rPr lang="hu-HU" sz="2200" dirty="0"/>
              <a:t>) szerezni</a:t>
            </a:r>
            <a:endParaRPr lang="de-AT" sz="2200" b="1" dirty="0">
              <a:solidFill>
                <a:srgbClr val="053388"/>
              </a:solidFill>
            </a:endParaRPr>
          </a:p>
        </p:txBody>
      </p:sp>
    </p:spTree>
    <p:extLst>
      <p:ext uri="{BB962C8B-B14F-4D97-AF65-F5344CB8AC3E}">
        <p14:creationId xmlns:p14="http://schemas.microsoft.com/office/powerpoint/2010/main" val="212930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222374" y="176697"/>
            <a:ext cx="10440989" cy="436017"/>
          </a:xfrm>
        </p:spPr>
        <p:txBody>
          <a:bodyPr/>
          <a:lstStyle/>
          <a:p>
            <a:r>
              <a:rPr lang="hu-HU" sz="3600" b="1" dirty="0"/>
              <a:t>Tanulási utak </a:t>
            </a:r>
            <a:r>
              <a:rPr lang="hu-HU" sz="3600" b="1" dirty="0" smtClean="0"/>
              <a:t>Magyarországon</a:t>
            </a:r>
            <a:r>
              <a:rPr lang="hu-HU" sz="3600" b="1" dirty="0" smtClean="0"/>
              <a:t> </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Kép 3">
            <a:extLst>
              <a:ext uri="{FF2B5EF4-FFF2-40B4-BE49-F238E27FC236}">
                <a16:creationId xmlns:a16="http://schemas.microsoft.com/office/drawing/2014/main" id="{97240CD0-2102-4979-94F2-CD32B70B1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899" y="841712"/>
            <a:ext cx="10356317" cy="4720153"/>
          </a:xfrm>
          <a:prstGeom prst="rect">
            <a:avLst/>
          </a:prstGeom>
        </p:spPr>
      </p:pic>
    </p:spTree>
    <p:extLst>
      <p:ext uri="{BB962C8B-B14F-4D97-AF65-F5344CB8AC3E}">
        <p14:creationId xmlns:p14="http://schemas.microsoft.com/office/powerpoint/2010/main" val="128435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250949" y="100870"/>
            <a:ext cx="10440989" cy="436017"/>
          </a:xfrm>
        </p:spPr>
        <p:txBody>
          <a:bodyPr/>
          <a:lstStyle/>
          <a:p>
            <a:r>
              <a:rPr lang="hu-HU" sz="3600" b="1" dirty="0" smtClean="0"/>
              <a:t>Mit érdemes tanulni?</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a:t>Cloud</a:t>
            </a:r>
            <a:r>
              <a:rPr lang="hu-HU" dirty="0"/>
              <a:t> </a:t>
            </a:r>
            <a:r>
              <a:rPr lang="hu-HU" dirty="0" err="1"/>
              <a:t>Engineer</a:t>
            </a:r>
            <a:endParaRPr lang="de-DE" dirty="0"/>
          </a:p>
        </p:txBody>
      </p:sp>
      <p:pic>
        <p:nvPicPr>
          <p:cNvPr id="4" name="Tartalom helye 4">
            <a:extLst>
              <a:ext uri="{FF2B5EF4-FFF2-40B4-BE49-F238E27FC236}">
                <a16:creationId xmlns:a16="http://schemas.microsoft.com/office/drawing/2014/main" id="{6D66A23B-2908-4668-B821-B5C2237849B6}"/>
              </a:ext>
            </a:extLst>
          </p:cNvPr>
          <p:cNvPicPr>
            <a:picLocks noChangeAspect="1"/>
          </p:cNvPicPr>
          <p:nvPr/>
        </p:nvPicPr>
        <p:blipFill>
          <a:blip r:embed="rId2"/>
          <a:stretch>
            <a:fillRect/>
          </a:stretch>
        </p:blipFill>
        <p:spPr>
          <a:xfrm>
            <a:off x="917575" y="1544100"/>
            <a:ext cx="10007600" cy="3618450"/>
          </a:xfrm>
          <a:prstGeom prst="rect">
            <a:avLst/>
          </a:prstGeom>
          <a:ln>
            <a:solidFill>
              <a:schemeClr val="accent1">
                <a:shade val="50000"/>
              </a:schemeClr>
            </a:solidFill>
          </a:ln>
        </p:spPr>
      </p:pic>
    </p:spTree>
    <p:extLst>
      <p:ext uri="{BB962C8B-B14F-4D97-AF65-F5344CB8AC3E}">
        <p14:creationId xmlns:p14="http://schemas.microsoft.com/office/powerpoint/2010/main" val="338979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Interreg ATHU final">
      <a:dk1>
        <a:srgbClr val="1C1C1C"/>
      </a:dk1>
      <a:lt1>
        <a:srgbClr val="FFFFFF"/>
      </a:lt1>
      <a:dk2>
        <a:srgbClr val="44546A"/>
      </a:dk2>
      <a:lt2>
        <a:srgbClr val="E7E6E6"/>
      </a:lt2>
      <a:accent1>
        <a:srgbClr val="007D89"/>
      </a:accent1>
      <a:accent2>
        <a:srgbClr val="A3AD7E"/>
      </a:accent2>
      <a:accent3>
        <a:srgbClr val="EC643E"/>
      </a:accent3>
      <a:accent4>
        <a:srgbClr val="FFC000"/>
      </a:accent4>
      <a:accent5>
        <a:srgbClr val="DACFA5"/>
      </a:accent5>
      <a:accent6>
        <a:srgbClr val="EC9038"/>
      </a:accent6>
      <a:hlink>
        <a:srgbClr val="008BA7"/>
      </a:hlink>
      <a:folHlink>
        <a:srgbClr val="347193"/>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outerShdw blurRad="444500" dist="127000" dir="5400000" algn="t" rotWithShape="0">
            <a:schemeClr val="bg2">
              <a:lumMod val="10000"/>
              <a:alpha val="10000"/>
            </a:scheme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a:latin typeface="Nunito Sans" pitchFamily="2" charset="77"/>
          </a:defRPr>
        </a:defPPr>
      </a:lstStyle>
    </a:txDef>
  </a:objectDefaults>
  <a:extraClrSchemeLst/>
  <a:custClrLst>
    <a:custClr name="BRUCKNER BLUE 1">
      <a:srgbClr val="347193"/>
    </a:custClr>
    <a:custClr name="BRUCKNER BLUE 2">
      <a:srgbClr val="A3B2C7"/>
    </a:custClr>
    <a:custClr name="BRUCKNER BLUE 3">
      <a:srgbClr val="D6DCE7"/>
    </a:custClr>
    <a:custClr name="BRUCKNER BLUE 4">
      <a:srgbClr val="F3F4F7"/>
    </a:custClr>
    <a:custClr name="BLAU-LANG BLUE 1">
      <a:srgbClr val="008BA7"/>
    </a:custClr>
    <a:custClr name="BLAU-LANG BLUE 2">
      <a:srgbClr val="9AC1D1"/>
    </a:custClr>
    <a:custClr name="BLAU-LANG BLUE 3">
      <a:srgbClr val="D4E3EB"/>
    </a:custClr>
    <a:custClr name="BLAU-LANG BLUE 4">
      <a:srgbClr val="F2F6FA"/>
    </a:custClr>
    <a:custClr name="BASELLI BLUE 1">
      <a:srgbClr val="A9D3D6"/>
    </a:custClr>
    <a:custClr name="BASELLI BLUE 2">
      <a:srgbClr val="D7EAEB"/>
    </a:custClr>
    <a:custClr name="BASELLI BLUE 3">
      <a:srgbClr val="EEF6F6"/>
    </a:custClr>
    <a:custClr name="BASELLI BLUE 4">
      <a:srgbClr val="F4FAFA"/>
    </a:custClr>
    <a:custClr name="OPPENHEIMER ORANGE 1">
      <a:srgbClr val="EC643E"/>
    </a:custClr>
    <a:custClr name="OPPENHEIMER ORANGE 2">
      <a:srgbClr val="F8B79A"/>
    </a:custClr>
    <a:custClr name="OPPENHEIMER ORANGE 3">
      <a:srgbClr val="FDE2D4"/>
    </a:custClr>
    <a:custClr name="OPPENHEIMER ORANGE 4">
      <a:srgbClr val="FFF7F1"/>
    </a:custClr>
    <a:custClr name="OLCSAI-KISS ORANGE 1">
      <a:srgbClr val="EC9039"/>
    </a:custClr>
    <a:custClr name="OLCSAI-KISS ORANGE 2">
      <a:srgbClr val="F7CA9E"/>
    </a:custClr>
    <a:custClr name="OLCSAI-KISS ORANGE 3">
      <a:srgbClr val="FCE8D5"/>
    </a:custClr>
    <a:custClr name="OLCSAI-KISS ORANGE 4">
      <a:srgbClr val="FEF9F2"/>
    </a:custClr>
    <a:custClr name="JANKOVICS YELLOW 1">
      <a:srgbClr val="F2BA4D"/>
    </a:custClr>
    <a:custClr name="JANKOVICS YELLOW 2">
      <a:srgbClr val="FBDDAC"/>
    </a:custClr>
    <a:custClr name="JANKOVICS YELLOW 3">
      <a:srgbClr val="FEF0DC"/>
    </a:custClr>
    <a:custClr name="JANKOVICS YELLOW 4">
      <a:srgbClr val="FFFBF4"/>
    </a:custClr>
    <a:custClr name="BEKSICS BEIGE 1">
      <a:srgbClr val="DACFA5"/>
    </a:custClr>
    <a:custClr name="BEKSICS BEIGE 2">
      <a:srgbClr val="ECE6D0"/>
    </a:custClr>
    <a:custClr name="BEKSICS BEIGE 3">
      <a:srgbClr val="F6F4EB"/>
    </a:custClr>
    <a:custClr name="BEKSICS BEIGE 4">
      <a:srgbClr val="FCFCF9"/>
    </a:custClr>
    <a:custClr name="HOFFMANN HUE 1">
      <a:srgbClr val="CBB399"/>
    </a:custClr>
    <a:custClr name="HOFFMANN HUE 2">
      <a:srgbClr val="E5D8CC"/>
    </a:custClr>
    <a:custClr name="HOFFMANN HUE 3">
      <a:srgbClr val="F3EDE8"/>
    </a:custClr>
    <a:custClr name="HOFFMANN HUE 4">
      <a:srgbClr val="FCFAF8"/>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Interreg_ATHU</Template>
  <TotalTime>202</TotalTime>
  <Words>1148</Words>
  <Application>Microsoft Office PowerPoint</Application>
  <PresentationFormat>Szélesvásznú</PresentationFormat>
  <Paragraphs>204</Paragraphs>
  <Slides>31</Slides>
  <Notes>0</Notes>
  <HiddenSlides>0</HiddenSlides>
  <MMClips>1</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31</vt:i4>
      </vt:variant>
    </vt:vector>
  </HeadingPairs>
  <TitlesOfParts>
    <vt:vector size="40" baseType="lpstr">
      <vt:lpstr>Amazon Ember</vt:lpstr>
      <vt:lpstr>Calibri</vt:lpstr>
      <vt:lpstr>Arial</vt:lpstr>
      <vt:lpstr>JetBrains Mono</vt:lpstr>
      <vt:lpstr>Courier New</vt:lpstr>
      <vt:lpstr>Asap Condensed Medium</vt:lpstr>
      <vt:lpstr>Asap Condensed SemiBold</vt:lpstr>
      <vt:lpstr>Nunito Sans</vt:lpstr>
      <vt:lpstr>Office Theme</vt:lpstr>
      <vt:lpstr>PowerPoint-bemutató</vt:lpstr>
      <vt:lpstr>Felhőszolgáltatás típusok</vt:lpstr>
      <vt:lpstr>Szoftverszolgáltatások</vt:lpstr>
      <vt:lpstr>Mindennapi életünk láthatatlan infrastruktúrája </vt:lpstr>
      <vt:lpstr>Mit csinál egy felhőmérnök?  </vt:lpstr>
      <vt:lpstr>Készségek</vt:lpstr>
      <vt:lpstr>Mi a helyzet Magyarországon?</vt:lpstr>
      <vt:lpstr>Tanulási utak Magyarországon </vt:lpstr>
      <vt:lpstr>Mit érdemes tanulni?</vt:lpstr>
      <vt:lpstr>Orientációs foglalkozás témakörök áttekintése</vt:lpstr>
      <vt:lpstr>Lokális vagy felhő?</vt:lpstr>
      <vt:lpstr>Lokális vagy felhő?</vt:lpstr>
      <vt:lpstr>Indoklás és vita</vt:lpstr>
      <vt:lpstr>Miért *-os a OneDrive? </vt:lpstr>
      <vt:lpstr>Indoklás és vita</vt:lpstr>
      <vt:lpstr>Szcenáriókártyák, avagy mi történik ha …? </vt:lpstr>
      <vt:lpstr>Szcenárió 1: Nincs internet</vt:lpstr>
      <vt:lpstr>Szcenárió 2: Tönkremegy a mobil </vt:lpstr>
      <vt:lpstr>Szcenárió 3: „Elveszett” fiók jelszó</vt:lpstr>
      <vt:lpstr>Szcenárió 4:  Felhőtárhely megtelt</vt:lpstr>
      <vt:lpstr>Szcenárió 5:  egy fájl „törlődik”</vt:lpstr>
      <vt:lpstr>Milyen technológia van a felhő mögött? </vt:lpstr>
      <vt:lpstr>Az adatút, amin adataink „utaznak”</vt:lpstr>
      <vt:lpstr>Esettanulmány – Mi történik, ha …? </vt:lpstr>
      <vt:lpstr>Felhő a fiatalok hétköznapjaiban </vt:lpstr>
      <vt:lpstr>Miért érdemes?</vt:lpstr>
      <vt:lpstr>Adatközpont, ahol a felhő „lakik”</vt:lpstr>
      <vt:lpstr>T-Systems Cloud &amp; Data Center</vt:lpstr>
      <vt:lpstr>PowerPoint-bemutató</vt:lpstr>
      <vt:lpstr>Globális infrastruktúra</vt:lpstr>
      <vt:lpstr>Tanulói feladatpéldák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Permana Maliq</dc:creator>
  <cp:keywords/>
  <dc:description/>
  <cp:lastModifiedBy>user</cp:lastModifiedBy>
  <cp:revision>353</cp:revision>
  <dcterms:created xsi:type="dcterms:W3CDTF">2023-06-18T07:19:59Z</dcterms:created>
  <dcterms:modified xsi:type="dcterms:W3CDTF">2026-04-09T16:13:46Z</dcterms:modified>
  <cp:category/>
</cp:coreProperties>
</file>