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3"/>
  </p:notesMasterIdLst>
  <p:sldIdLst>
    <p:sldId id="454" r:id="rId2"/>
    <p:sldId id="433" r:id="rId3"/>
    <p:sldId id="462" r:id="rId4"/>
    <p:sldId id="463" r:id="rId5"/>
    <p:sldId id="464" r:id="rId6"/>
    <p:sldId id="432" r:id="rId7"/>
    <p:sldId id="465" r:id="rId8"/>
    <p:sldId id="466" r:id="rId9"/>
    <p:sldId id="467" r:id="rId10"/>
    <p:sldId id="468" r:id="rId11"/>
    <p:sldId id="469" r:id="rId12"/>
    <p:sldId id="470" r:id="rId13"/>
    <p:sldId id="472" r:id="rId14"/>
    <p:sldId id="471" r:id="rId15"/>
    <p:sldId id="473" r:id="rId16"/>
    <p:sldId id="474" r:id="rId17"/>
    <p:sldId id="475" r:id="rId18"/>
    <p:sldId id="476" r:id="rId19"/>
    <p:sldId id="477" r:id="rId20"/>
    <p:sldId id="478" r:id="rId21"/>
    <p:sldId id="479" r:id="rId22"/>
  </p:sldIdLst>
  <p:sldSz cx="12192000" cy="6858000"/>
  <p:notesSz cx="6858000" cy="9144000"/>
  <p:embeddedFontLst>
    <p:embeddedFont>
      <p:font typeface="Nunito Sans" panose="020B0604020202020204" charset="-18"/>
      <p:regular r:id="rId24"/>
      <p:bold r:id="rId25"/>
      <p:italic r:id="rId26"/>
      <p:boldItalic r:id="rId27"/>
    </p:embeddedFont>
    <p:embeddedFont>
      <p:font typeface="Asap Condensed SemiBold" panose="020B0604020202020204" charset="-18"/>
      <p:regular r:id="rId28"/>
      <p:bold r:id="rId29"/>
    </p:embeddedFont>
    <p:embeddedFont>
      <p:font typeface="Calibri" panose="020F0502020204030204" pitchFamily="34" charset="0"/>
      <p:regular r:id="rId30"/>
      <p:bold r:id="rId31"/>
      <p:italic r:id="rId32"/>
      <p:boldItalic r:id="rId33"/>
    </p:embeddedFont>
    <p:embeddedFont>
      <p:font typeface="Asap Condensed Medium" panose="020B0604020202020204" charset="-18"/>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407"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3EB"/>
    <a:srgbClr val="FF3378"/>
    <a:srgbClr val="FFC1D6"/>
    <a:srgbClr val="FC6371"/>
    <a:srgbClr val="015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6330"/>
  </p:normalViewPr>
  <p:slideViewPr>
    <p:cSldViewPr snapToGrid="0">
      <p:cViewPr varScale="1">
        <p:scale>
          <a:sx n="82" d="100"/>
          <a:sy n="82" d="100"/>
        </p:scale>
        <p:origin x="998" y="77"/>
      </p:cViewPr>
      <p:guideLst>
        <p:guide pos="4407"/>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47C8C-BB2F-9348-8D32-883A1EF8BA40}" type="datetimeFigureOut">
              <a:t>2026. 04. 09.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FDFB94-A778-0B46-A526-49803871C545}" type="slidenum">
              <a:t>‹#›</a:t>
            </a:fld>
            <a:endParaRPr lang="de-DE"/>
          </a:p>
        </p:txBody>
      </p:sp>
    </p:spTree>
    <p:extLst>
      <p:ext uri="{BB962C8B-B14F-4D97-AF65-F5344CB8AC3E}">
        <p14:creationId xmlns:p14="http://schemas.microsoft.com/office/powerpoint/2010/main" val="248118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Pr>
        <a:solidFill>
          <a:schemeClr val="accent1"/>
        </a:solidFill>
        <a:effectLst/>
      </p:bgPr>
    </p:bg>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3A238AB3-D9D1-0DE0-B437-0EC6840DE734}"/>
              </a:ext>
            </a:extLst>
          </p:cNvPr>
          <p:cNvSpPr>
            <a:spLocks noGrp="1"/>
          </p:cNvSpPr>
          <p:nvPr>
            <p:ph type="body" sz="quarter" idx="10" hasCustomPrompt="1"/>
          </p:nvPr>
        </p:nvSpPr>
        <p:spPr>
          <a:xfrm>
            <a:off x="0" y="6320874"/>
            <a:ext cx="3678264" cy="221214"/>
          </a:xfrm>
          <a:solidFill>
            <a:srgbClr val="007D89">
              <a:alpha val="61176"/>
            </a:srgbClr>
          </a:solidFill>
        </p:spPr>
        <p:txBody>
          <a:bodyPr lIns="180000" anchor="ctr">
            <a:noAutofit/>
          </a:bodyPr>
          <a:lstStyle>
            <a:lvl1pPr marL="0" indent="0">
              <a:lnSpc>
                <a:spcPct val="100000"/>
              </a:lnSpc>
              <a:buNone/>
              <a:defRPr sz="900">
                <a:solidFill>
                  <a:schemeClr val="bg1"/>
                </a:solidFill>
              </a:defRPr>
            </a:lvl1pPr>
          </a:lstStyle>
          <a:p>
            <a:pPr lvl="0"/>
            <a:r>
              <a:rPr lang="de-DE"/>
              <a:t>copyright</a:t>
            </a:r>
          </a:p>
        </p:txBody>
      </p:sp>
    </p:spTree>
    <p:extLst>
      <p:ext uri="{BB962C8B-B14F-4D97-AF65-F5344CB8AC3E}">
        <p14:creationId xmlns:p14="http://schemas.microsoft.com/office/powerpoint/2010/main" val="317156871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 right 2 variabl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1308099" y="2044560"/>
            <a:ext cx="4676011"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6" name="Inhaltsplatzhalter 5">
            <a:extLst>
              <a:ext uri="{FF2B5EF4-FFF2-40B4-BE49-F238E27FC236}">
                <a16:creationId xmlns:a16="http://schemas.microsoft.com/office/drawing/2014/main" id="{9A467886-39BC-FBC4-32FB-0A3C85062F01}"/>
              </a:ext>
            </a:extLst>
          </p:cNvPr>
          <p:cNvSpPr>
            <a:spLocks noGrp="1"/>
          </p:cNvSpPr>
          <p:nvPr>
            <p:ph sz="quarter" idx="16" hasCustomPrompt="1"/>
          </p:nvPr>
        </p:nvSpPr>
        <p:spPr>
          <a:xfrm>
            <a:off x="6348413" y="404812"/>
            <a:ext cx="5400675" cy="2650045"/>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5">
            <a:extLst>
              <a:ext uri="{FF2B5EF4-FFF2-40B4-BE49-F238E27FC236}">
                <a16:creationId xmlns:a16="http://schemas.microsoft.com/office/drawing/2014/main" id="{1EB5B5B7-F92E-BE04-E3A5-2F4185DEB04F}"/>
              </a:ext>
            </a:extLst>
          </p:cNvPr>
          <p:cNvSpPr>
            <a:spLocks noGrp="1"/>
          </p:cNvSpPr>
          <p:nvPr>
            <p:ph sz="quarter" idx="17" hasCustomPrompt="1"/>
          </p:nvPr>
        </p:nvSpPr>
        <p:spPr>
          <a:xfrm>
            <a:off x="6348413" y="3228468"/>
            <a:ext cx="5400675" cy="2648457"/>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a:extLst>
              <a:ext uri="{FF2B5EF4-FFF2-40B4-BE49-F238E27FC236}">
                <a16:creationId xmlns:a16="http://schemas.microsoft.com/office/drawing/2014/main" id="{E3C9BF8E-1B73-5255-B8FC-B737D77EB6FE}"/>
              </a:ext>
            </a:extLst>
          </p:cNvPr>
          <p:cNvSpPr>
            <a:spLocks noGrp="1"/>
          </p:cNvSpPr>
          <p:nvPr>
            <p:ph type="ftr" sz="quarter" idx="18"/>
          </p:nvPr>
        </p:nvSpPr>
        <p:spPr/>
        <p:txBody>
          <a:bodyPr/>
          <a:lstStyle/>
          <a:p>
            <a:r>
              <a:rPr lang="de-DE"/>
              <a:t>Name of the presentation</a:t>
            </a:r>
          </a:p>
        </p:txBody>
      </p:sp>
    </p:spTree>
    <p:extLst>
      <p:ext uri="{BB962C8B-B14F-4D97-AF65-F5344CB8AC3E}">
        <p14:creationId xmlns:p14="http://schemas.microsoft.com/office/powerpoint/2010/main" val="2221526542"/>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guide id="3" orient="horz" pos="3702" userDrawn="1">
          <p15:clr>
            <a:srgbClr val="FBAE40"/>
          </p15:clr>
        </p15:guide>
        <p15:guide id="4" orient="horz" pos="19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 2 card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3" y="812803"/>
            <a:ext cx="5400675" cy="877101"/>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17" name="Textplatzhalter 10">
            <a:extLst>
              <a:ext uri="{FF2B5EF4-FFF2-40B4-BE49-F238E27FC236}">
                <a16:creationId xmlns:a16="http://schemas.microsoft.com/office/drawing/2014/main" id="{29267663-5E43-1EE8-5525-F2D636312E1A}"/>
              </a:ext>
            </a:extLst>
          </p:cNvPr>
          <p:cNvSpPr>
            <a:spLocks noGrp="1"/>
          </p:cNvSpPr>
          <p:nvPr>
            <p:ph type="body" sz="quarter" idx="17" hasCustomPrompt="1"/>
          </p:nvPr>
        </p:nvSpPr>
        <p:spPr>
          <a:xfrm>
            <a:off x="1308100" y="2030633"/>
            <a:ext cx="4679950"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22" name="Textplatzhalter 10">
            <a:extLst>
              <a:ext uri="{FF2B5EF4-FFF2-40B4-BE49-F238E27FC236}">
                <a16:creationId xmlns:a16="http://schemas.microsoft.com/office/drawing/2014/main" id="{3197C94D-555A-01A5-306F-2466E0C7E44E}"/>
              </a:ext>
            </a:extLst>
          </p:cNvPr>
          <p:cNvSpPr>
            <a:spLocks noGrp="1"/>
          </p:cNvSpPr>
          <p:nvPr>
            <p:ph type="body" sz="quarter" idx="19" hasCustomPrompt="1"/>
          </p:nvPr>
        </p:nvSpPr>
        <p:spPr>
          <a:xfrm>
            <a:off x="6348413" y="2030633"/>
            <a:ext cx="5400675"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01F82E5C-7345-B561-47FD-8A824ECD8B09}"/>
              </a:ext>
            </a:extLst>
          </p:cNvPr>
          <p:cNvSpPr>
            <a:spLocks noGrp="1"/>
          </p:cNvSpPr>
          <p:nvPr>
            <p:ph type="ftr" sz="quarter" idx="20"/>
          </p:nvPr>
        </p:nvSpPr>
        <p:spPr/>
        <p:txBody>
          <a:bodyPr/>
          <a:lstStyle/>
          <a:p>
            <a:r>
              <a:rPr lang="de-DE"/>
              <a:t>Name of the presentation</a:t>
            </a:r>
          </a:p>
        </p:txBody>
      </p:sp>
    </p:spTree>
    <p:extLst>
      <p:ext uri="{BB962C8B-B14F-4D97-AF65-F5344CB8AC3E}">
        <p14:creationId xmlns:p14="http://schemas.microsoft.com/office/powerpoint/2010/main" val="2266039678"/>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 3 card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3" y="812803"/>
            <a:ext cx="5400675" cy="877101"/>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17" name="Textplatzhalter 10">
            <a:extLst>
              <a:ext uri="{FF2B5EF4-FFF2-40B4-BE49-F238E27FC236}">
                <a16:creationId xmlns:a16="http://schemas.microsoft.com/office/drawing/2014/main" id="{29267663-5E43-1EE8-5525-F2D636312E1A}"/>
              </a:ext>
            </a:extLst>
          </p:cNvPr>
          <p:cNvSpPr>
            <a:spLocks noGrp="1"/>
          </p:cNvSpPr>
          <p:nvPr>
            <p:ph type="body" sz="quarter" idx="17" hasCustomPrompt="1"/>
          </p:nvPr>
        </p:nvSpPr>
        <p:spPr>
          <a:xfrm>
            <a:off x="1308100" y="2030633"/>
            <a:ext cx="4679950"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22" name="Textplatzhalter 10">
            <a:extLst>
              <a:ext uri="{FF2B5EF4-FFF2-40B4-BE49-F238E27FC236}">
                <a16:creationId xmlns:a16="http://schemas.microsoft.com/office/drawing/2014/main" id="{3197C94D-555A-01A5-306F-2466E0C7E44E}"/>
              </a:ext>
            </a:extLst>
          </p:cNvPr>
          <p:cNvSpPr>
            <a:spLocks noGrp="1"/>
          </p:cNvSpPr>
          <p:nvPr>
            <p:ph type="body" sz="quarter" idx="19" hasCustomPrompt="1"/>
          </p:nvPr>
        </p:nvSpPr>
        <p:spPr>
          <a:xfrm>
            <a:off x="9103973" y="2030633"/>
            <a:ext cx="2645115"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6" name="Textplatzhalter 10">
            <a:extLst>
              <a:ext uri="{FF2B5EF4-FFF2-40B4-BE49-F238E27FC236}">
                <a16:creationId xmlns:a16="http://schemas.microsoft.com/office/drawing/2014/main" id="{88B8BAD7-2573-A18D-71BD-2371DE05E256}"/>
              </a:ext>
            </a:extLst>
          </p:cNvPr>
          <p:cNvSpPr>
            <a:spLocks noGrp="1"/>
          </p:cNvSpPr>
          <p:nvPr>
            <p:ph type="body" sz="quarter" idx="20" hasCustomPrompt="1"/>
          </p:nvPr>
        </p:nvSpPr>
        <p:spPr>
          <a:xfrm>
            <a:off x="6348413" y="2030633"/>
            <a:ext cx="2645115"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D01EE767-6FAD-761D-05ED-0B92E68ABFD9}"/>
              </a:ext>
            </a:extLst>
          </p:cNvPr>
          <p:cNvSpPr>
            <a:spLocks noGrp="1"/>
          </p:cNvSpPr>
          <p:nvPr>
            <p:ph type="ftr" sz="quarter" idx="21"/>
          </p:nvPr>
        </p:nvSpPr>
        <p:spPr/>
        <p:txBody>
          <a:bodyPr/>
          <a:lstStyle/>
          <a:p>
            <a:r>
              <a:rPr lang="de-DE"/>
              <a:t>Name of the presentation</a:t>
            </a:r>
          </a:p>
        </p:txBody>
      </p:sp>
    </p:spTree>
    <p:extLst>
      <p:ext uri="{BB962C8B-B14F-4D97-AF65-F5344CB8AC3E}">
        <p14:creationId xmlns:p14="http://schemas.microsoft.com/office/powerpoint/2010/main" val="415264820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17" name="Textplatzhalter 10">
            <a:extLst>
              <a:ext uri="{FF2B5EF4-FFF2-40B4-BE49-F238E27FC236}">
                <a16:creationId xmlns:a16="http://schemas.microsoft.com/office/drawing/2014/main" id="{29267663-5E43-1EE8-5525-F2D636312E1A}"/>
              </a:ext>
            </a:extLst>
          </p:cNvPr>
          <p:cNvSpPr>
            <a:spLocks noGrp="1"/>
          </p:cNvSpPr>
          <p:nvPr>
            <p:ph type="body" sz="quarter" idx="17"/>
          </p:nvPr>
        </p:nvSpPr>
        <p:spPr>
          <a:xfrm>
            <a:off x="5424181" y="1057240"/>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28" name="Titel 1">
            <a:extLst>
              <a:ext uri="{FF2B5EF4-FFF2-40B4-BE49-F238E27FC236}">
                <a16:creationId xmlns:a16="http://schemas.microsoft.com/office/drawing/2014/main" id="{E50F5A42-C312-492A-264D-9FD4BE770541}"/>
              </a:ext>
            </a:extLst>
          </p:cNvPr>
          <p:cNvSpPr>
            <a:spLocks noGrp="1"/>
          </p:cNvSpPr>
          <p:nvPr>
            <p:ph type="title" hasCustomPrompt="1"/>
          </p:nvPr>
        </p:nvSpPr>
        <p:spPr>
          <a:xfrm>
            <a:off x="1308100" y="812803"/>
            <a:ext cx="3470378"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29" name="Textplatzhalter 14">
            <a:extLst>
              <a:ext uri="{FF2B5EF4-FFF2-40B4-BE49-F238E27FC236}">
                <a16:creationId xmlns:a16="http://schemas.microsoft.com/office/drawing/2014/main" id="{1C0F5310-EE93-58C5-07DD-3B924B66D815}"/>
              </a:ext>
            </a:extLst>
          </p:cNvPr>
          <p:cNvSpPr>
            <a:spLocks noGrp="1"/>
          </p:cNvSpPr>
          <p:nvPr>
            <p:ph type="body" sz="quarter" idx="13" hasCustomPrompt="1"/>
          </p:nvPr>
        </p:nvSpPr>
        <p:spPr>
          <a:xfrm>
            <a:off x="1308100" y="404813"/>
            <a:ext cx="3470377" cy="236603"/>
          </a:xfrm>
        </p:spPr>
        <p:txBody>
          <a:bodyPr/>
          <a:lstStyle>
            <a:lvl1pPr marL="0" indent="0">
              <a:buNone/>
              <a:defRPr sz="1200" b="1">
                <a:solidFill>
                  <a:schemeClr val="tx1"/>
                </a:solidFill>
              </a:defRPr>
            </a:lvl1pPr>
          </a:lstStyle>
          <a:p>
            <a:pPr lvl="0"/>
            <a:r>
              <a:rPr lang="de-DE"/>
              <a:t>Introline</a:t>
            </a:r>
          </a:p>
        </p:txBody>
      </p:sp>
      <p:sp>
        <p:nvSpPr>
          <p:cNvPr id="30" name="Textplatzhalter 14">
            <a:extLst>
              <a:ext uri="{FF2B5EF4-FFF2-40B4-BE49-F238E27FC236}">
                <a16:creationId xmlns:a16="http://schemas.microsoft.com/office/drawing/2014/main" id="{F28D528E-433B-3CF2-3BC7-8166CB1A5A9A}"/>
              </a:ext>
            </a:extLst>
          </p:cNvPr>
          <p:cNvSpPr>
            <a:spLocks noGrp="1"/>
          </p:cNvSpPr>
          <p:nvPr>
            <p:ph type="body" sz="quarter" idx="14" hasCustomPrompt="1"/>
          </p:nvPr>
        </p:nvSpPr>
        <p:spPr>
          <a:xfrm>
            <a:off x="1308100" y="2044560"/>
            <a:ext cx="3450714"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31" name="Textplatzhalter 10">
            <a:extLst>
              <a:ext uri="{FF2B5EF4-FFF2-40B4-BE49-F238E27FC236}">
                <a16:creationId xmlns:a16="http://schemas.microsoft.com/office/drawing/2014/main" id="{62CB9F51-26D2-F94F-7920-D7698CC75905}"/>
              </a:ext>
            </a:extLst>
          </p:cNvPr>
          <p:cNvSpPr>
            <a:spLocks noGrp="1"/>
          </p:cNvSpPr>
          <p:nvPr>
            <p:ph type="body" sz="quarter" idx="18"/>
          </p:nvPr>
        </p:nvSpPr>
        <p:spPr>
          <a:xfrm>
            <a:off x="5424180" y="3107262"/>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33" name="Textplatzhalter 10">
            <a:extLst>
              <a:ext uri="{FF2B5EF4-FFF2-40B4-BE49-F238E27FC236}">
                <a16:creationId xmlns:a16="http://schemas.microsoft.com/office/drawing/2014/main" id="{98A599D7-DB3D-E17D-3BAA-1BCED7D65752}"/>
              </a:ext>
            </a:extLst>
          </p:cNvPr>
          <p:cNvSpPr>
            <a:spLocks noGrp="1"/>
          </p:cNvSpPr>
          <p:nvPr>
            <p:ph type="body" sz="quarter" idx="19"/>
          </p:nvPr>
        </p:nvSpPr>
        <p:spPr>
          <a:xfrm>
            <a:off x="8668366" y="1963961"/>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34" name="Textplatzhalter 10">
            <a:extLst>
              <a:ext uri="{FF2B5EF4-FFF2-40B4-BE49-F238E27FC236}">
                <a16:creationId xmlns:a16="http://schemas.microsoft.com/office/drawing/2014/main" id="{B60E7293-99C8-2A75-1BA4-E500B5B38856}"/>
              </a:ext>
            </a:extLst>
          </p:cNvPr>
          <p:cNvSpPr>
            <a:spLocks noGrp="1"/>
          </p:cNvSpPr>
          <p:nvPr>
            <p:ph type="body" sz="quarter" idx="20"/>
          </p:nvPr>
        </p:nvSpPr>
        <p:spPr>
          <a:xfrm>
            <a:off x="8668365" y="4013983"/>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4" name="Fußzeilenplatzhalter 3">
            <a:extLst>
              <a:ext uri="{FF2B5EF4-FFF2-40B4-BE49-F238E27FC236}">
                <a16:creationId xmlns:a16="http://schemas.microsoft.com/office/drawing/2014/main" id="{2E0B3F60-A59C-FA18-59D6-08407D200C45}"/>
              </a:ext>
            </a:extLst>
          </p:cNvPr>
          <p:cNvSpPr>
            <a:spLocks noGrp="1"/>
          </p:cNvSpPr>
          <p:nvPr>
            <p:ph type="ftr" sz="quarter" idx="21"/>
          </p:nvPr>
        </p:nvSpPr>
        <p:spPr/>
        <p:txBody>
          <a:bodyPr/>
          <a:lstStyle/>
          <a:p>
            <a:r>
              <a:rPr lang="de-DE"/>
              <a:t>Name of the presentation</a:t>
            </a:r>
          </a:p>
        </p:txBody>
      </p:sp>
    </p:spTree>
    <p:extLst>
      <p:ext uri="{BB962C8B-B14F-4D97-AF65-F5344CB8AC3E}">
        <p14:creationId xmlns:p14="http://schemas.microsoft.com/office/powerpoint/2010/main" val="101747809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 Structu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40481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2" y="404813"/>
            <a:ext cx="5400675" cy="87419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12" name="Textplatzhalter 8">
            <a:extLst>
              <a:ext uri="{FF2B5EF4-FFF2-40B4-BE49-F238E27FC236}">
                <a16:creationId xmlns:a16="http://schemas.microsoft.com/office/drawing/2014/main" id="{5DED1D35-D361-E4DC-EA3E-535D3460D1A5}"/>
              </a:ext>
            </a:extLst>
          </p:cNvPr>
          <p:cNvSpPr>
            <a:spLocks noGrp="1"/>
          </p:cNvSpPr>
          <p:nvPr>
            <p:ph type="body" sz="quarter" idx="24" hasCustomPrompt="1"/>
          </p:nvPr>
        </p:nvSpPr>
        <p:spPr>
          <a:xfrm>
            <a:off x="3594101"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 name="Textplatzhalter 8">
            <a:extLst>
              <a:ext uri="{FF2B5EF4-FFF2-40B4-BE49-F238E27FC236}">
                <a16:creationId xmlns:a16="http://schemas.microsoft.com/office/drawing/2014/main" id="{463FF596-204F-6F29-FEC9-FF0A734C9ABD}"/>
              </a:ext>
            </a:extLst>
          </p:cNvPr>
          <p:cNvSpPr>
            <a:spLocks noGrp="1"/>
          </p:cNvSpPr>
          <p:nvPr>
            <p:ph type="body" sz="quarter" idx="25" hasCustomPrompt="1"/>
          </p:nvPr>
        </p:nvSpPr>
        <p:spPr>
          <a:xfrm>
            <a:off x="3594101"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6" name="Textplatzhalter 14">
            <a:extLst>
              <a:ext uri="{FF2B5EF4-FFF2-40B4-BE49-F238E27FC236}">
                <a16:creationId xmlns:a16="http://schemas.microsoft.com/office/drawing/2014/main" id="{7DE69C1B-7E44-672B-B553-80797CB1AB11}"/>
              </a:ext>
            </a:extLst>
          </p:cNvPr>
          <p:cNvSpPr>
            <a:spLocks noGrp="1"/>
          </p:cNvSpPr>
          <p:nvPr>
            <p:ph type="body" sz="quarter" idx="26" hasCustomPrompt="1"/>
          </p:nvPr>
        </p:nvSpPr>
        <p:spPr>
          <a:xfrm>
            <a:off x="3594102"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7" name="Textplatzhalter 8">
            <a:extLst>
              <a:ext uri="{FF2B5EF4-FFF2-40B4-BE49-F238E27FC236}">
                <a16:creationId xmlns:a16="http://schemas.microsoft.com/office/drawing/2014/main" id="{E4175CFC-0E6C-D9C2-05EA-EEC5EE816371}"/>
              </a:ext>
            </a:extLst>
          </p:cNvPr>
          <p:cNvSpPr>
            <a:spLocks noGrp="1"/>
          </p:cNvSpPr>
          <p:nvPr>
            <p:ph type="body" sz="quarter" idx="27" hasCustomPrompt="1"/>
          </p:nvPr>
        </p:nvSpPr>
        <p:spPr>
          <a:xfrm>
            <a:off x="5868526"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8" name="Textplatzhalter 8">
            <a:extLst>
              <a:ext uri="{FF2B5EF4-FFF2-40B4-BE49-F238E27FC236}">
                <a16:creationId xmlns:a16="http://schemas.microsoft.com/office/drawing/2014/main" id="{5C501C2D-71E2-8DAF-135E-43D5AFAC7EB5}"/>
              </a:ext>
            </a:extLst>
          </p:cNvPr>
          <p:cNvSpPr>
            <a:spLocks noGrp="1"/>
          </p:cNvSpPr>
          <p:nvPr>
            <p:ph type="body" sz="quarter" idx="28" hasCustomPrompt="1"/>
          </p:nvPr>
        </p:nvSpPr>
        <p:spPr>
          <a:xfrm>
            <a:off x="5868526"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9" name="Textplatzhalter 14">
            <a:extLst>
              <a:ext uri="{FF2B5EF4-FFF2-40B4-BE49-F238E27FC236}">
                <a16:creationId xmlns:a16="http://schemas.microsoft.com/office/drawing/2014/main" id="{549D3F49-CF5A-0DFB-C42F-87881C5C44E5}"/>
              </a:ext>
            </a:extLst>
          </p:cNvPr>
          <p:cNvSpPr>
            <a:spLocks noGrp="1"/>
          </p:cNvSpPr>
          <p:nvPr>
            <p:ph type="body" sz="quarter" idx="29" hasCustomPrompt="1"/>
          </p:nvPr>
        </p:nvSpPr>
        <p:spPr>
          <a:xfrm>
            <a:off x="5868527"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10" name="Textplatzhalter 8">
            <a:extLst>
              <a:ext uri="{FF2B5EF4-FFF2-40B4-BE49-F238E27FC236}">
                <a16:creationId xmlns:a16="http://schemas.microsoft.com/office/drawing/2014/main" id="{6C74CBEB-DD55-87D3-255B-7F68FAD4E990}"/>
              </a:ext>
            </a:extLst>
          </p:cNvPr>
          <p:cNvSpPr>
            <a:spLocks noGrp="1"/>
          </p:cNvSpPr>
          <p:nvPr>
            <p:ph type="body" sz="quarter" idx="30" hasCustomPrompt="1"/>
          </p:nvPr>
        </p:nvSpPr>
        <p:spPr>
          <a:xfrm>
            <a:off x="8154528"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1" name="Textplatzhalter 8">
            <a:extLst>
              <a:ext uri="{FF2B5EF4-FFF2-40B4-BE49-F238E27FC236}">
                <a16:creationId xmlns:a16="http://schemas.microsoft.com/office/drawing/2014/main" id="{5BA5174E-2812-083C-2361-5A7AEC4294BF}"/>
              </a:ext>
            </a:extLst>
          </p:cNvPr>
          <p:cNvSpPr>
            <a:spLocks noGrp="1"/>
          </p:cNvSpPr>
          <p:nvPr>
            <p:ph type="body" sz="quarter" idx="31" hasCustomPrompt="1"/>
          </p:nvPr>
        </p:nvSpPr>
        <p:spPr>
          <a:xfrm>
            <a:off x="8154528"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13" name="Textplatzhalter 14">
            <a:extLst>
              <a:ext uri="{FF2B5EF4-FFF2-40B4-BE49-F238E27FC236}">
                <a16:creationId xmlns:a16="http://schemas.microsoft.com/office/drawing/2014/main" id="{6BF9DC0B-7720-903C-63E8-CF898397AA5A}"/>
              </a:ext>
            </a:extLst>
          </p:cNvPr>
          <p:cNvSpPr>
            <a:spLocks noGrp="1"/>
          </p:cNvSpPr>
          <p:nvPr>
            <p:ph type="body" sz="quarter" idx="32" hasCustomPrompt="1"/>
          </p:nvPr>
        </p:nvSpPr>
        <p:spPr>
          <a:xfrm>
            <a:off x="8154529"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14" name="Textplatzhalter 8">
            <a:extLst>
              <a:ext uri="{FF2B5EF4-FFF2-40B4-BE49-F238E27FC236}">
                <a16:creationId xmlns:a16="http://schemas.microsoft.com/office/drawing/2014/main" id="{2E2360B4-3E07-31EB-47C7-4A2451CD1652}"/>
              </a:ext>
            </a:extLst>
          </p:cNvPr>
          <p:cNvSpPr>
            <a:spLocks noGrp="1"/>
          </p:cNvSpPr>
          <p:nvPr>
            <p:ph type="body" sz="quarter" idx="33" hasCustomPrompt="1"/>
          </p:nvPr>
        </p:nvSpPr>
        <p:spPr>
          <a:xfrm>
            <a:off x="1308100"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7" name="Textplatzhalter 8">
            <a:extLst>
              <a:ext uri="{FF2B5EF4-FFF2-40B4-BE49-F238E27FC236}">
                <a16:creationId xmlns:a16="http://schemas.microsoft.com/office/drawing/2014/main" id="{76B18598-E906-9878-EEDE-09150F516BBB}"/>
              </a:ext>
            </a:extLst>
          </p:cNvPr>
          <p:cNvSpPr>
            <a:spLocks noGrp="1"/>
          </p:cNvSpPr>
          <p:nvPr>
            <p:ph type="body" sz="quarter" idx="34" hasCustomPrompt="1"/>
          </p:nvPr>
        </p:nvSpPr>
        <p:spPr>
          <a:xfrm>
            <a:off x="1308100"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18" name="Textplatzhalter 14">
            <a:extLst>
              <a:ext uri="{FF2B5EF4-FFF2-40B4-BE49-F238E27FC236}">
                <a16:creationId xmlns:a16="http://schemas.microsoft.com/office/drawing/2014/main" id="{8D86F89A-D127-7BDA-EE3F-02A14FB3AD3F}"/>
              </a:ext>
            </a:extLst>
          </p:cNvPr>
          <p:cNvSpPr>
            <a:spLocks noGrp="1"/>
          </p:cNvSpPr>
          <p:nvPr>
            <p:ph type="body" sz="quarter" idx="35" hasCustomPrompt="1"/>
          </p:nvPr>
        </p:nvSpPr>
        <p:spPr>
          <a:xfrm>
            <a:off x="1308101"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31" name="Textplatzhalter 8">
            <a:extLst>
              <a:ext uri="{FF2B5EF4-FFF2-40B4-BE49-F238E27FC236}">
                <a16:creationId xmlns:a16="http://schemas.microsoft.com/office/drawing/2014/main" id="{3CAAC118-DC09-4535-D454-05A6ADCF631D}"/>
              </a:ext>
            </a:extLst>
          </p:cNvPr>
          <p:cNvSpPr>
            <a:spLocks noGrp="1"/>
          </p:cNvSpPr>
          <p:nvPr>
            <p:ph type="body" sz="quarter" idx="36" hasCustomPrompt="1"/>
          </p:nvPr>
        </p:nvSpPr>
        <p:spPr>
          <a:xfrm>
            <a:off x="3594101"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2" name="Textplatzhalter 8">
            <a:extLst>
              <a:ext uri="{FF2B5EF4-FFF2-40B4-BE49-F238E27FC236}">
                <a16:creationId xmlns:a16="http://schemas.microsoft.com/office/drawing/2014/main" id="{0D978676-F981-6D64-10B1-337C91924242}"/>
              </a:ext>
            </a:extLst>
          </p:cNvPr>
          <p:cNvSpPr>
            <a:spLocks noGrp="1"/>
          </p:cNvSpPr>
          <p:nvPr>
            <p:ph type="body" sz="quarter" idx="37" hasCustomPrompt="1"/>
          </p:nvPr>
        </p:nvSpPr>
        <p:spPr>
          <a:xfrm>
            <a:off x="3594101"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33" name="Textplatzhalter 14">
            <a:extLst>
              <a:ext uri="{FF2B5EF4-FFF2-40B4-BE49-F238E27FC236}">
                <a16:creationId xmlns:a16="http://schemas.microsoft.com/office/drawing/2014/main" id="{D314E79D-3B51-A07F-CD0E-5AC39094ACED}"/>
              </a:ext>
            </a:extLst>
          </p:cNvPr>
          <p:cNvSpPr>
            <a:spLocks noGrp="1"/>
          </p:cNvSpPr>
          <p:nvPr>
            <p:ph type="body" sz="quarter" idx="38" hasCustomPrompt="1"/>
          </p:nvPr>
        </p:nvSpPr>
        <p:spPr>
          <a:xfrm>
            <a:off x="3594102"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34" name="Textplatzhalter 8">
            <a:extLst>
              <a:ext uri="{FF2B5EF4-FFF2-40B4-BE49-F238E27FC236}">
                <a16:creationId xmlns:a16="http://schemas.microsoft.com/office/drawing/2014/main" id="{A74F2ED9-945F-A542-D05B-C02E727D5970}"/>
              </a:ext>
            </a:extLst>
          </p:cNvPr>
          <p:cNvSpPr>
            <a:spLocks noGrp="1"/>
          </p:cNvSpPr>
          <p:nvPr>
            <p:ph type="body" sz="quarter" idx="39" hasCustomPrompt="1"/>
          </p:nvPr>
        </p:nvSpPr>
        <p:spPr>
          <a:xfrm>
            <a:off x="5868526"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5" name="Textplatzhalter 8">
            <a:extLst>
              <a:ext uri="{FF2B5EF4-FFF2-40B4-BE49-F238E27FC236}">
                <a16:creationId xmlns:a16="http://schemas.microsoft.com/office/drawing/2014/main" id="{FABB8A08-42EA-2E7E-2451-FE3559213DF3}"/>
              </a:ext>
            </a:extLst>
          </p:cNvPr>
          <p:cNvSpPr>
            <a:spLocks noGrp="1"/>
          </p:cNvSpPr>
          <p:nvPr>
            <p:ph type="body" sz="quarter" idx="40" hasCustomPrompt="1"/>
          </p:nvPr>
        </p:nvSpPr>
        <p:spPr>
          <a:xfrm>
            <a:off x="5868526"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37" name="Textplatzhalter 14">
            <a:extLst>
              <a:ext uri="{FF2B5EF4-FFF2-40B4-BE49-F238E27FC236}">
                <a16:creationId xmlns:a16="http://schemas.microsoft.com/office/drawing/2014/main" id="{3D450405-B8CE-11FF-5103-A38B89C74505}"/>
              </a:ext>
            </a:extLst>
          </p:cNvPr>
          <p:cNvSpPr>
            <a:spLocks noGrp="1"/>
          </p:cNvSpPr>
          <p:nvPr>
            <p:ph type="body" sz="quarter" idx="41" hasCustomPrompt="1"/>
          </p:nvPr>
        </p:nvSpPr>
        <p:spPr>
          <a:xfrm>
            <a:off x="5868527"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38" name="Textplatzhalter 8">
            <a:extLst>
              <a:ext uri="{FF2B5EF4-FFF2-40B4-BE49-F238E27FC236}">
                <a16:creationId xmlns:a16="http://schemas.microsoft.com/office/drawing/2014/main" id="{9774F519-70CA-4A5B-22CE-A2DCD87C5EC3}"/>
              </a:ext>
            </a:extLst>
          </p:cNvPr>
          <p:cNvSpPr>
            <a:spLocks noGrp="1"/>
          </p:cNvSpPr>
          <p:nvPr>
            <p:ph type="body" sz="quarter" idx="42" hasCustomPrompt="1"/>
          </p:nvPr>
        </p:nvSpPr>
        <p:spPr>
          <a:xfrm>
            <a:off x="8154528"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9" name="Textplatzhalter 8">
            <a:extLst>
              <a:ext uri="{FF2B5EF4-FFF2-40B4-BE49-F238E27FC236}">
                <a16:creationId xmlns:a16="http://schemas.microsoft.com/office/drawing/2014/main" id="{9662657F-15CC-66F7-C77F-8C490DE8BCA5}"/>
              </a:ext>
            </a:extLst>
          </p:cNvPr>
          <p:cNvSpPr>
            <a:spLocks noGrp="1"/>
          </p:cNvSpPr>
          <p:nvPr>
            <p:ph type="body" sz="quarter" idx="43" hasCustomPrompt="1"/>
          </p:nvPr>
        </p:nvSpPr>
        <p:spPr>
          <a:xfrm>
            <a:off x="8154528"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40" name="Textplatzhalter 14">
            <a:extLst>
              <a:ext uri="{FF2B5EF4-FFF2-40B4-BE49-F238E27FC236}">
                <a16:creationId xmlns:a16="http://schemas.microsoft.com/office/drawing/2014/main" id="{84DEF552-75E2-B681-73F5-36E042F14ACB}"/>
              </a:ext>
            </a:extLst>
          </p:cNvPr>
          <p:cNvSpPr>
            <a:spLocks noGrp="1"/>
          </p:cNvSpPr>
          <p:nvPr>
            <p:ph type="body" sz="quarter" idx="44" hasCustomPrompt="1"/>
          </p:nvPr>
        </p:nvSpPr>
        <p:spPr>
          <a:xfrm>
            <a:off x="8154529"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41" name="Textplatzhalter 8">
            <a:extLst>
              <a:ext uri="{FF2B5EF4-FFF2-40B4-BE49-F238E27FC236}">
                <a16:creationId xmlns:a16="http://schemas.microsoft.com/office/drawing/2014/main" id="{64CBCAC2-4A95-8DC7-E8D2-5340DB7D915B}"/>
              </a:ext>
            </a:extLst>
          </p:cNvPr>
          <p:cNvSpPr>
            <a:spLocks noGrp="1"/>
          </p:cNvSpPr>
          <p:nvPr>
            <p:ph type="body" sz="quarter" idx="45" hasCustomPrompt="1"/>
          </p:nvPr>
        </p:nvSpPr>
        <p:spPr>
          <a:xfrm>
            <a:off x="1308100"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42" name="Textplatzhalter 8">
            <a:extLst>
              <a:ext uri="{FF2B5EF4-FFF2-40B4-BE49-F238E27FC236}">
                <a16:creationId xmlns:a16="http://schemas.microsoft.com/office/drawing/2014/main" id="{BAE82C42-7920-13DA-1FEE-70204AD7F791}"/>
              </a:ext>
            </a:extLst>
          </p:cNvPr>
          <p:cNvSpPr>
            <a:spLocks noGrp="1"/>
          </p:cNvSpPr>
          <p:nvPr>
            <p:ph type="body" sz="quarter" idx="46" hasCustomPrompt="1"/>
          </p:nvPr>
        </p:nvSpPr>
        <p:spPr>
          <a:xfrm>
            <a:off x="1308100"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44" name="Textplatzhalter 14">
            <a:extLst>
              <a:ext uri="{FF2B5EF4-FFF2-40B4-BE49-F238E27FC236}">
                <a16:creationId xmlns:a16="http://schemas.microsoft.com/office/drawing/2014/main" id="{9C19B832-1039-C428-051B-01E824AADEFB}"/>
              </a:ext>
            </a:extLst>
          </p:cNvPr>
          <p:cNvSpPr>
            <a:spLocks noGrp="1"/>
          </p:cNvSpPr>
          <p:nvPr>
            <p:ph type="body" sz="quarter" idx="47" hasCustomPrompt="1"/>
          </p:nvPr>
        </p:nvSpPr>
        <p:spPr>
          <a:xfrm>
            <a:off x="1308101"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cxnSp>
        <p:nvCxnSpPr>
          <p:cNvPr id="45" name="Straight Connector 40">
            <a:extLst>
              <a:ext uri="{FF2B5EF4-FFF2-40B4-BE49-F238E27FC236}">
                <a16:creationId xmlns:a16="http://schemas.microsoft.com/office/drawing/2014/main" id="{F51D184E-73CF-03BB-2E31-1E58116AE17B}"/>
              </a:ext>
            </a:extLst>
          </p:cNvPr>
          <p:cNvCxnSpPr>
            <a:cxnSpLocks/>
          </p:cNvCxnSpPr>
          <p:nvPr userDrawn="1"/>
        </p:nvCxnSpPr>
        <p:spPr>
          <a:xfrm flipH="1">
            <a:off x="1308100" y="3554249"/>
            <a:ext cx="104409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E769F032-3C8A-9109-439A-768D80773483}"/>
              </a:ext>
            </a:extLst>
          </p:cNvPr>
          <p:cNvSpPr>
            <a:spLocks noGrp="1"/>
          </p:cNvSpPr>
          <p:nvPr>
            <p:ph type="ftr" sz="quarter" idx="48"/>
          </p:nvPr>
        </p:nvSpPr>
        <p:spPr/>
        <p:txBody>
          <a:bodyPr/>
          <a:lstStyle/>
          <a:p>
            <a:r>
              <a:rPr lang="de-DE"/>
              <a:t>Name of the presentation</a:t>
            </a:r>
          </a:p>
        </p:txBody>
      </p:sp>
    </p:spTree>
    <p:extLst>
      <p:ext uri="{BB962C8B-B14F-4D97-AF65-F5344CB8AC3E}">
        <p14:creationId xmlns:p14="http://schemas.microsoft.com/office/powerpoint/2010/main" val="1194574105"/>
      </p:ext>
    </p:extLst>
  </p:cSld>
  <p:clrMapOvr>
    <a:masterClrMapping/>
  </p:clrMapOvr>
  <p:extLst>
    <p:ext uri="{DCECCB84-F9BA-43D5-87BE-67443E8EF086}">
      <p15:sldGuideLst xmlns:p15="http://schemas.microsoft.com/office/powerpoint/2012/main">
        <p15:guide id="2" orient="horz" pos="25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E50F5A42-C312-492A-264D-9FD4BE770541}"/>
              </a:ext>
            </a:extLst>
          </p:cNvPr>
          <p:cNvSpPr>
            <a:spLocks noGrp="1"/>
          </p:cNvSpPr>
          <p:nvPr>
            <p:ph type="title" hasCustomPrompt="1"/>
          </p:nvPr>
        </p:nvSpPr>
        <p:spPr>
          <a:xfrm>
            <a:off x="1308100" y="812803"/>
            <a:ext cx="3470378"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29" name="Textplatzhalter 14">
            <a:extLst>
              <a:ext uri="{FF2B5EF4-FFF2-40B4-BE49-F238E27FC236}">
                <a16:creationId xmlns:a16="http://schemas.microsoft.com/office/drawing/2014/main" id="{1C0F5310-EE93-58C5-07DD-3B924B66D815}"/>
              </a:ext>
            </a:extLst>
          </p:cNvPr>
          <p:cNvSpPr>
            <a:spLocks noGrp="1"/>
          </p:cNvSpPr>
          <p:nvPr>
            <p:ph type="body" sz="quarter" idx="13" hasCustomPrompt="1"/>
          </p:nvPr>
        </p:nvSpPr>
        <p:spPr>
          <a:xfrm>
            <a:off x="1308100" y="404813"/>
            <a:ext cx="3470377" cy="236603"/>
          </a:xfrm>
        </p:spPr>
        <p:txBody>
          <a:bodyPr/>
          <a:lstStyle>
            <a:lvl1pPr marL="0" indent="0">
              <a:buNone/>
              <a:defRPr sz="1200" b="1">
                <a:solidFill>
                  <a:schemeClr val="tx1"/>
                </a:solidFill>
              </a:defRPr>
            </a:lvl1pPr>
          </a:lstStyle>
          <a:p>
            <a:pPr lvl="0"/>
            <a:r>
              <a:rPr lang="de-DE"/>
              <a:t>Introline</a:t>
            </a:r>
          </a:p>
        </p:txBody>
      </p:sp>
      <p:sp>
        <p:nvSpPr>
          <p:cNvPr id="30" name="Textplatzhalter 14">
            <a:extLst>
              <a:ext uri="{FF2B5EF4-FFF2-40B4-BE49-F238E27FC236}">
                <a16:creationId xmlns:a16="http://schemas.microsoft.com/office/drawing/2014/main" id="{F28D528E-433B-3CF2-3BC7-8166CB1A5A9A}"/>
              </a:ext>
            </a:extLst>
          </p:cNvPr>
          <p:cNvSpPr>
            <a:spLocks noGrp="1"/>
          </p:cNvSpPr>
          <p:nvPr>
            <p:ph type="body" sz="quarter" idx="14" hasCustomPrompt="1"/>
          </p:nvPr>
        </p:nvSpPr>
        <p:spPr>
          <a:xfrm>
            <a:off x="1308100" y="2044560"/>
            <a:ext cx="3450714"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grpSp>
        <p:nvGrpSpPr>
          <p:cNvPr id="13" name="Gruppieren 12">
            <a:extLst>
              <a:ext uri="{FF2B5EF4-FFF2-40B4-BE49-F238E27FC236}">
                <a16:creationId xmlns:a16="http://schemas.microsoft.com/office/drawing/2014/main" id="{746193DB-71A2-0DE0-54E7-1FD400E450B3}"/>
              </a:ext>
            </a:extLst>
          </p:cNvPr>
          <p:cNvGrpSpPr/>
          <p:nvPr userDrawn="1"/>
        </p:nvGrpSpPr>
        <p:grpSpPr>
          <a:xfrm>
            <a:off x="5248463" y="1764520"/>
            <a:ext cx="7150975" cy="4112405"/>
            <a:chOff x="5248463" y="1764520"/>
            <a:chExt cx="7150975" cy="4112405"/>
          </a:xfrm>
        </p:grpSpPr>
        <p:sp>
          <p:nvSpPr>
            <p:cNvPr id="3" name="Freeform 5">
              <a:extLst>
                <a:ext uri="{FF2B5EF4-FFF2-40B4-BE49-F238E27FC236}">
                  <a16:creationId xmlns:a16="http://schemas.microsoft.com/office/drawing/2014/main" id="{4883EE8A-B486-7756-0760-FCA752818167}"/>
                </a:ext>
              </a:extLst>
            </p:cNvPr>
            <p:cNvSpPr>
              <a:spLocks noEditPoints="1"/>
            </p:cNvSpPr>
            <p:nvPr/>
          </p:nvSpPr>
          <p:spPr bwMode="auto">
            <a:xfrm>
              <a:off x="5917349" y="1764520"/>
              <a:ext cx="5813203" cy="4028556"/>
            </a:xfrm>
            <a:custGeom>
              <a:avLst/>
              <a:gdLst>
                <a:gd name="T0" fmla="*/ 3428 w 101532"/>
                <a:gd name="T1" fmla="*/ 0 h 70353"/>
                <a:gd name="T2" fmla="*/ 98105 w 101532"/>
                <a:gd name="T3" fmla="*/ 0 h 70353"/>
                <a:gd name="T4" fmla="*/ 101532 w 101532"/>
                <a:gd name="T5" fmla="*/ 3428 h 70353"/>
                <a:gd name="T6" fmla="*/ 101532 w 101532"/>
                <a:gd name="T7" fmla="*/ 66925 h 70353"/>
                <a:gd name="T8" fmla="*/ 98105 w 101532"/>
                <a:gd name="T9" fmla="*/ 70353 h 70353"/>
                <a:gd name="T10" fmla="*/ 3428 w 101532"/>
                <a:gd name="T11" fmla="*/ 70353 h 70353"/>
                <a:gd name="T12" fmla="*/ 0 w 101532"/>
                <a:gd name="T13" fmla="*/ 66925 h 70353"/>
                <a:gd name="T14" fmla="*/ 0 w 101532"/>
                <a:gd name="T15" fmla="*/ 3428 h 70353"/>
                <a:gd name="T16" fmla="*/ 3428 w 101532"/>
                <a:gd name="T17" fmla="*/ 0 h 70353"/>
                <a:gd name="T18" fmla="*/ 3217 w 101532"/>
                <a:gd name="T19" fmla="*/ 4234 h 70353"/>
                <a:gd name="T20" fmla="*/ 98315 w 101532"/>
                <a:gd name="T21" fmla="*/ 4234 h 70353"/>
                <a:gd name="T22" fmla="*/ 98315 w 101532"/>
                <a:gd name="T23" fmla="*/ 62733 h 70353"/>
                <a:gd name="T24" fmla="*/ 3217 w 101532"/>
                <a:gd name="T25" fmla="*/ 62733 h 70353"/>
                <a:gd name="T26" fmla="*/ 3217 w 101532"/>
                <a:gd name="T27" fmla="*/ 4234 h 70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532" h="70353">
                  <a:moveTo>
                    <a:pt x="3428" y="0"/>
                  </a:moveTo>
                  <a:lnTo>
                    <a:pt x="98105" y="0"/>
                  </a:lnTo>
                  <a:cubicBezTo>
                    <a:pt x="99990" y="0"/>
                    <a:pt x="101532" y="1543"/>
                    <a:pt x="101532" y="3428"/>
                  </a:cubicBezTo>
                  <a:lnTo>
                    <a:pt x="101532" y="66925"/>
                  </a:lnTo>
                  <a:cubicBezTo>
                    <a:pt x="101532" y="68810"/>
                    <a:pt x="99990" y="70353"/>
                    <a:pt x="98105" y="70353"/>
                  </a:cubicBezTo>
                  <a:lnTo>
                    <a:pt x="3428" y="70353"/>
                  </a:lnTo>
                  <a:cubicBezTo>
                    <a:pt x="1543" y="70353"/>
                    <a:pt x="0" y="68810"/>
                    <a:pt x="0" y="66925"/>
                  </a:cubicBezTo>
                  <a:lnTo>
                    <a:pt x="0" y="3428"/>
                  </a:lnTo>
                  <a:cubicBezTo>
                    <a:pt x="0" y="1543"/>
                    <a:pt x="1543" y="0"/>
                    <a:pt x="3428" y="0"/>
                  </a:cubicBezTo>
                  <a:close/>
                  <a:moveTo>
                    <a:pt x="3217" y="4234"/>
                  </a:moveTo>
                  <a:lnTo>
                    <a:pt x="98315" y="4234"/>
                  </a:lnTo>
                  <a:lnTo>
                    <a:pt x="98315" y="62733"/>
                  </a:lnTo>
                  <a:lnTo>
                    <a:pt x="3217" y="62733"/>
                  </a:lnTo>
                  <a:lnTo>
                    <a:pt x="3217" y="4234"/>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CA2D184-2CC0-F0D1-E343-A396886B73E3}"/>
                </a:ext>
              </a:extLst>
            </p:cNvPr>
            <p:cNvSpPr>
              <a:spLocks/>
            </p:cNvSpPr>
            <p:nvPr/>
          </p:nvSpPr>
          <p:spPr bwMode="auto">
            <a:xfrm>
              <a:off x="5917347" y="1764520"/>
              <a:ext cx="5813203" cy="3805594"/>
            </a:xfrm>
            <a:custGeom>
              <a:avLst/>
              <a:gdLst>
                <a:gd name="T0" fmla="*/ 1863 w 101532"/>
                <a:gd name="T1" fmla="*/ 0 h 66458"/>
                <a:gd name="T2" fmla="*/ 99670 w 101532"/>
                <a:gd name="T3" fmla="*/ 0 h 66458"/>
                <a:gd name="T4" fmla="*/ 101532 w 101532"/>
                <a:gd name="T5" fmla="*/ 1863 h 66458"/>
                <a:gd name="T6" fmla="*/ 101532 w 101532"/>
                <a:gd name="T7" fmla="*/ 64596 h 66458"/>
                <a:gd name="T8" fmla="*/ 99670 w 101532"/>
                <a:gd name="T9" fmla="*/ 66458 h 66458"/>
                <a:gd name="T10" fmla="*/ 1863 w 101532"/>
                <a:gd name="T11" fmla="*/ 66458 h 66458"/>
                <a:gd name="T12" fmla="*/ 0 w 101532"/>
                <a:gd name="T13" fmla="*/ 64596 h 66458"/>
                <a:gd name="T14" fmla="*/ 0 w 101532"/>
                <a:gd name="T15" fmla="*/ 1863 h 66458"/>
                <a:gd name="T16" fmla="*/ 1863 w 101532"/>
                <a:gd name="T17" fmla="*/ 0 h 6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532" h="66458">
                  <a:moveTo>
                    <a:pt x="1863" y="0"/>
                  </a:moveTo>
                  <a:lnTo>
                    <a:pt x="99670" y="0"/>
                  </a:lnTo>
                  <a:cubicBezTo>
                    <a:pt x="100694" y="0"/>
                    <a:pt x="101532" y="838"/>
                    <a:pt x="101532" y="1863"/>
                  </a:cubicBezTo>
                  <a:lnTo>
                    <a:pt x="101532" y="64596"/>
                  </a:lnTo>
                  <a:cubicBezTo>
                    <a:pt x="101532" y="65620"/>
                    <a:pt x="100694" y="66458"/>
                    <a:pt x="99670" y="66458"/>
                  </a:cubicBezTo>
                  <a:lnTo>
                    <a:pt x="1863" y="66458"/>
                  </a:lnTo>
                  <a:cubicBezTo>
                    <a:pt x="838" y="66458"/>
                    <a:pt x="0" y="65620"/>
                    <a:pt x="0" y="64596"/>
                  </a:cubicBezTo>
                  <a:lnTo>
                    <a:pt x="0" y="1863"/>
                  </a:lnTo>
                  <a:cubicBezTo>
                    <a:pt x="0" y="838"/>
                    <a:pt x="838" y="0"/>
                    <a:pt x="1863"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501646DF-88A9-CE99-DF79-657AA88F60DC}"/>
                </a:ext>
              </a:extLst>
            </p:cNvPr>
            <p:cNvSpPr>
              <a:spLocks/>
            </p:cNvSpPr>
            <p:nvPr/>
          </p:nvSpPr>
          <p:spPr bwMode="auto">
            <a:xfrm>
              <a:off x="5248463" y="5667304"/>
              <a:ext cx="7150975" cy="209621"/>
            </a:xfrm>
            <a:custGeom>
              <a:avLst/>
              <a:gdLst>
                <a:gd name="T0" fmla="*/ 0 w 124900"/>
                <a:gd name="T1" fmla="*/ 0 h 3665"/>
                <a:gd name="T2" fmla="*/ 124900 w 124900"/>
                <a:gd name="T3" fmla="*/ 0 h 3665"/>
                <a:gd name="T4" fmla="*/ 124900 w 124900"/>
                <a:gd name="T5" fmla="*/ 2262 h 3665"/>
                <a:gd name="T6" fmla="*/ 120603 w 124900"/>
                <a:gd name="T7" fmla="*/ 3665 h 3665"/>
                <a:gd name="T8" fmla="*/ 62450 w 124900"/>
                <a:gd name="T9" fmla="*/ 3665 h 3665"/>
                <a:gd name="T10" fmla="*/ 4297 w 124900"/>
                <a:gd name="T11" fmla="*/ 3665 h 3665"/>
                <a:gd name="T12" fmla="*/ 0 w 124900"/>
                <a:gd name="T13" fmla="*/ 2262 h 3665"/>
                <a:gd name="T14" fmla="*/ 0 w 124900"/>
                <a:gd name="T15" fmla="*/ 0 h 3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00" h="3665">
                  <a:moveTo>
                    <a:pt x="0" y="0"/>
                  </a:moveTo>
                  <a:lnTo>
                    <a:pt x="124900" y="0"/>
                  </a:lnTo>
                  <a:lnTo>
                    <a:pt x="124900" y="2262"/>
                  </a:lnTo>
                  <a:cubicBezTo>
                    <a:pt x="123876" y="2905"/>
                    <a:pt x="121834" y="3665"/>
                    <a:pt x="120603" y="3665"/>
                  </a:cubicBezTo>
                  <a:lnTo>
                    <a:pt x="62450" y="3665"/>
                  </a:lnTo>
                  <a:lnTo>
                    <a:pt x="4297" y="3665"/>
                  </a:lnTo>
                  <a:cubicBezTo>
                    <a:pt x="3066" y="3665"/>
                    <a:pt x="1024" y="2905"/>
                    <a:pt x="0" y="2262"/>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3DAD0F17-00C3-E0AF-EE39-CE4CC95BE4CF}"/>
                </a:ext>
              </a:extLst>
            </p:cNvPr>
            <p:cNvSpPr>
              <a:spLocks/>
            </p:cNvSpPr>
            <p:nvPr/>
          </p:nvSpPr>
          <p:spPr bwMode="auto">
            <a:xfrm>
              <a:off x="5248463" y="5796887"/>
              <a:ext cx="7150975" cy="80038"/>
            </a:xfrm>
            <a:custGeom>
              <a:avLst/>
              <a:gdLst>
                <a:gd name="T0" fmla="*/ 0 w 124900"/>
                <a:gd name="T1" fmla="*/ 0 h 1403"/>
                <a:gd name="T2" fmla="*/ 62450 w 124900"/>
                <a:gd name="T3" fmla="*/ 0 h 1403"/>
                <a:gd name="T4" fmla="*/ 124900 w 124900"/>
                <a:gd name="T5" fmla="*/ 0 h 1403"/>
                <a:gd name="T6" fmla="*/ 120603 w 124900"/>
                <a:gd name="T7" fmla="*/ 1403 h 1403"/>
                <a:gd name="T8" fmla="*/ 62450 w 124900"/>
                <a:gd name="T9" fmla="*/ 1403 h 1403"/>
                <a:gd name="T10" fmla="*/ 4297 w 124900"/>
                <a:gd name="T11" fmla="*/ 1403 h 1403"/>
                <a:gd name="T12" fmla="*/ 0 w 124900"/>
                <a:gd name="T13" fmla="*/ 0 h 1403"/>
              </a:gdLst>
              <a:ahLst/>
              <a:cxnLst>
                <a:cxn ang="0">
                  <a:pos x="T0" y="T1"/>
                </a:cxn>
                <a:cxn ang="0">
                  <a:pos x="T2" y="T3"/>
                </a:cxn>
                <a:cxn ang="0">
                  <a:pos x="T4" y="T5"/>
                </a:cxn>
                <a:cxn ang="0">
                  <a:pos x="T6" y="T7"/>
                </a:cxn>
                <a:cxn ang="0">
                  <a:pos x="T8" y="T9"/>
                </a:cxn>
                <a:cxn ang="0">
                  <a:pos x="T10" y="T11"/>
                </a:cxn>
                <a:cxn ang="0">
                  <a:pos x="T12" y="T13"/>
                </a:cxn>
              </a:cxnLst>
              <a:rect l="0" t="0" r="r" b="b"/>
              <a:pathLst>
                <a:path w="124900" h="1403">
                  <a:moveTo>
                    <a:pt x="0" y="0"/>
                  </a:moveTo>
                  <a:lnTo>
                    <a:pt x="62450" y="0"/>
                  </a:lnTo>
                  <a:lnTo>
                    <a:pt x="124900" y="0"/>
                  </a:lnTo>
                  <a:cubicBezTo>
                    <a:pt x="123876" y="643"/>
                    <a:pt x="121834" y="1403"/>
                    <a:pt x="120603" y="1403"/>
                  </a:cubicBezTo>
                  <a:lnTo>
                    <a:pt x="62450" y="1403"/>
                  </a:lnTo>
                  <a:lnTo>
                    <a:pt x="4297" y="1403"/>
                  </a:lnTo>
                  <a:cubicBezTo>
                    <a:pt x="3066" y="1403"/>
                    <a:pt x="1024" y="643"/>
                    <a:pt x="0" y="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E2939A89-9971-8E95-BA0C-B293172E48B5}"/>
                </a:ext>
              </a:extLst>
            </p:cNvPr>
            <p:cNvSpPr>
              <a:spLocks/>
            </p:cNvSpPr>
            <p:nvPr/>
          </p:nvSpPr>
          <p:spPr bwMode="auto">
            <a:xfrm>
              <a:off x="8324193" y="5667304"/>
              <a:ext cx="999516" cy="80990"/>
            </a:xfrm>
            <a:custGeom>
              <a:avLst/>
              <a:gdLst>
                <a:gd name="T0" fmla="*/ 17450 w 17450"/>
                <a:gd name="T1" fmla="*/ 0 h 1418"/>
                <a:gd name="T2" fmla="*/ 17450 w 17450"/>
                <a:gd name="T3" fmla="*/ 0 h 1418"/>
                <a:gd name="T4" fmla="*/ 0 w 17450"/>
                <a:gd name="T5" fmla="*/ 0 h 1418"/>
                <a:gd name="T6" fmla="*/ 0 w 17450"/>
                <a:gd name="T7" fmla="*/ 0 h 1418"/>
                <a:gd name="T8" fmla="*/ 1419 w 17450"/>
                <a:gd name="T9" fmla="*/ 1418 h 1418"/>
                <a:gd name="T10" fmla="*/ 16031 w 17450"/>
                <a:gd name="T11" fmla="*/ 1418 h 1418"/>
                <a:gd name="T12" fmla="*/ 17450 w 17450"/>
                <a:gd name="T13" fmla="*/ 0 h 1418"/>
              </a:gdLst>
              <a:ahLst/>
              <a:cxnLst>
                <a:cxn ang="0">
                  <a:pos x="T0" y="T1"/>
                </a:cxn>
                <a:cxn ang="0">
                  <a:pos x="T2" y="T3"/>
                </a:cxn>
                <a:cxn ang="0">
                  <a:pos x="T4" y="T5"/>
                </a:cxn>
                <a:cxn ang="0">
                  <a:pos x="T6" y="T7"/>
                </a:cxn>
                <a:cxn ang="0">
                  <a:pos x="T8" y="T9"/>
                </a:cxn>
                <a:cxn ang="0">
                  <a:pos x="T10" y="T11"/>
                </a:cxn>
                <a:cxn ang="0">
                  <a:pos x="T12" y="T13"/>
                </a:cxn>
              </a:cxnLst>
              <a:rect l="0" t="0" r="r" b="b"/>
              <a:pathLst>
                <a:path w="17450" h="1418">
                  <a:moveTo>
                    <a:pt x="17450" y="0"/>
                  </a:moveTo>
                  <a:lnTo>
                    <a:pt x="17450" y="0"/>
                  </a:lnTo>
                  <a:lnTo>
                    <a:pt x="0" y="0"/>
                  </a:lnTo>
                  <a:lnTo>
                    <a:pt x="0" y="0"/>
                  </a:lnTo>
                  <a:cubicBezTo>
                    <a:pt x="0" y="780"/>
                    <a:pt x="639" y="1418"/>
                    <a:pt x="1419" y="1418"/>
                  </a:cubicBezTo>
                  <a:lnTo>
                    <a:pt x="16031" y="1418"/>
                  </a:lnTo>
                  <a:cubicBezTo>
                    <a:pt x="16812" y="1418"/>
                    <a:pt x="17450" y="780"/>
                    <a:pt x="17450"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Oval 10">
              <a:extLst>
                <a:ext uri="{FF2B5EF4-FFF2-40B4-BE49-F238E27FC236}">
                  <a16:creationId xmlns:a16="http://schemas.microsoft.com/office/drawing/2014/main" id="{1E8236AB-4315-01E8-E661-0D9B8A7FF5A3}"/>
                </a:ext>
              </a:extLst>
            </p:cNvPr>
            <p:cNvSpPr>
              <a:spLocks noChangeArrowheads="1"/>
            </p:cNvSpPr>
            <p:nvPr/>
          </p:nvSpPr>
          <p:spPr bwMode="auto">
            <a:xfrm>
              <a:off x="8780597" y="1842652"/>
              <a:ext cx="86707" cy="86708"/>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Oval 11">
              <a:extLst>
                <a:ext uri="{FF2B5EF4-FFF2-40B4-BE49-F238E27FC236}">
                  <a16:creationId xmlns:a16="http://schemas.microsoft.com/office/drawing/2014/main" id="{667D6590-06DB-2E16-99A0-8889AA6397E1}"/>
                </a:ext>
              </a:extLst>
            </p:cNvPr>
            <p:cNvSpPr>
              <a:spLocks noChangeArrowheads="1"/>
            </p:cNvSpPr>
            <p:nvPr/>
          </p:nvSpPr>
          <p:spPr bwMode="auto">
            <a:xfrm>
              <a:off x="8802512" y="1864566"/>
              <a:ext cx="42878" cy="42878"/>
            </a:xfrm>
            <a:prstGeom prst="ellipse">
              <a:avLst/>
            </a:pr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 name="Picture Placeholder 5">
            <a:extLst>
              <a:ext uri="{FF2B5EF4-FFF2-40B4-BE49-F238E27FC236}">
                <a16:creationId xmlns:a16="http://schemas.microsoft.com/office/drawing/2014/main" id="{2D3BB7E3-3872-56A1-D987-2372B960BA52}"/>
              </a:ext>
            </a:extLst>
          </p:cNvPr>
          <p:cNvSpPr>
            <a:spLocks noGrp="1"/>
          </p:cNvSpPr>
          <p:nvPr userDrawn="1">
            <p:ph type="pic" sz="quarter" idx="15"/>
          </p:nvPr>
        </p:nvSpPr>
        <p:spPr>
          <a:xfrm>
            <a:off x="6113496" y="2183351"/>
            <a:ext cx="5420908" cy="3049261"/>
          </a:xfrm>
          <a:solidFill>
            <a:srgbClr val="FCFAF8"/>
          </a:solidFill>
        </p:spPr>
        <p:txBody>
          <a:bodyPr/>
          <a:lstStyle>
            <a:lvl1pPr marL="0" indent="0">
              <a:buNone/>
              <a:defRPr>
                <a:solidFill>
                  <a:schemeClr val="bg1"/>
                </a:solidFill>
              </a:defRPr>
            </a:lvl1pPr>
          </a:lstStyle>
          <a:p>
            <a:endParaRPr lang="de-DE"/>
          </a:p>
        </p:txBody>
      </p:sp>
      <p:sp>
        <p:nvSpPr>
          <p:cNvPr id="2" name="Fußzeilenplatzhalter 1">
            <a:extLst>
              <a:ext uri="{FF2B5EF4-FFF2-40B4-BE49-F238E27FC236}">
                <a16:creationId xmlns:a16="http://schemas.microsoft.com/office/drawing/2014/main" id="{271A0A34-3809-CA52-C3C5-496FA3EEB2E7}"/>
              </a:ext>
            </a:extLst>
          </p:cNvPr>
          <p:cNvSpPr>
            <a:spLocks noGrp="1"/>
          </p:cNvSpPr>
          <p:nvPr>
            <p:ph type="ftr" sz="quarter" idx="16"/>
          </p:nvPr>
        </p:nvSpPr>
        <p:spPr/>
        <p:txBody>
          <a:bodyPr/>
          <a:lstStyle/>
          <a:p>
            <a:r>
              <a:rPr lang="de-DE"/>
              <a:t>Name of the presentation</a:t>
            </a:r>
          </a:p>
        </p:txBody>
      </p:sp>
    </p:spTree>
    <p:extLst>
      <p:ext uri="{BB962C8B-B14F-4D97-AF65-F5344CB8AC3E}">
        <p14:creationId xmlns:p14="http://schemas.microsoft.com/office/powerpoint/2010/main" val="309061185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353443"/>
            <a:ext cx="10440989" cy="545873"/>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3" name="Rectangle 6">
            <a:extLst>
              <a:ext uri="{FF2B5EF4-FFF2-40B4-BE49-F238E27FC236}">
                <a16:creationId xmlns:a16="http://schemas.microsoft.com/office/drawing/2014/main" id="{56B030DD-0670-99B8-02B1-B8A6B64FB64E}"/>
              </a:ext>
            </a:extLst>
          </p:cNvPr>
          <p:cNvSpPr>
            <a:spLocks noChangeArrowheads="1"/>
          </p:cNvSpPr>
          <p:nvPr userDrawn="1"/>
        </p:nvSpPr>
        <p:spPr bwMode="auto">
          <a:xfrm>
            <a:off x="1308105" y="1157396"/>
            <a:ext cx="2828467" cy="318280"/>
          </a:xfrm>
          <a:prstGeom prst="rect">
            <a:avLst/>
          </a:prstGeom>
          <a:solidFill>
            <a:srgbClr val="323B40"/>
          </a:solidFill>
          <a:ln w="9525">
            <a:solidFill>
              <a:schemeClr val="bg1"/>
            </a:solidFill>
            <a:miter lim="800000"/>
            <a:headEnd/>
            <a:tailEnd/>
          </a:ln>
        </p:spPr>
        <p:txBody>
          <a:bodyPr vert="horz" wrap="square" lIns="121920" tIns="0" rIns="121920" bIns="0" numCol="1" anchor="ctr" anchorCtr="0" compatLnSpc="1">
            <a:prstTxWarp prst="textNoShape">
              <a:avLst/>
            </a:prstTxWarp>
          </a:bodyPr>
          <a:lstStyle/>
          <a:p>
            <a:endParaRPr lang="en-US" sz="1333" dirty="0">
              <a:solidFill>
                <a:schemeClr val="bg1"/>
              </a:solidFill>
              <a:latin typeface="Nunito Sans" pitchFamily="2" charset="77"/>
            </a:endParaRPr>
          </a:p>
        </p:txBody>
      </p:sp>
      <p:sp>
        <p:nvSpPr>
          <p:cNvPr id="5" name="Rectangle 11">
            <a:extLst>
              <a:ext uri="{FF2B5EF4-FFF2-40B4-BE49-F238E27FC236}">
                <a16:creationId xmlns:a16="http://schemas.microsoft.com/office/drawing/2014/main" id="{D3991498-C13B-C215-D64B-2A769AB41951}"/>
              </a:ext>
            </a:extLst>
          </p:cNvPr>
          <p:cNvSpPr>
            <a:spLocks noChangeArrowheads="1"/>
          </p:cNvSpPr>
          <p:nvPr userDrawn="1"/>
        </p:nvSpPr>
        <p:spPr bwMode="auto">
          <a:xfrm>
            <a:off x="1308100" y="1485354"/>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6" name="Rectangle 11">
            <a:extLst>
              <a:ext uri="{FF2B5EF4-FFF2-40B4-BE49-F238E27FC236}">
                <a16:creationId xmlns:a16="http://schemas.microsoft.com/office/drawing/2014/main" id="{FF380E1A-F2BF-C2E0-6715-E28811053D07}"/>
              </a:ext>
            </a:extLst>
          </p:cNvPr>
          <p:cNvSpPr>
            <a:spLocks noChangeArrowheads="1"/>
          </p:cNvSpPr>
          <p:nvPr userDrawn="1"/>
        </p:nvSpPr>
        <p:spPr bwMode="auto">
          <a:xfrm>
            <a:off x="1308100" y="2000226"/>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7" name="Rectangle 11">
            <a:extLst>
              <a:ext uri="{FF2B5EF4-FFF2-40B4-BE49-F238E27FC236}">
                <a16:creationId xmlns:a16="http://schemas.microsoft.com/office/drawing/2014/main" id="{3F18567B-C3A6-0696-5628-0FD3CAD37BA3}"/>
              </a:ext>
            </a:extLst>
          </p:cNvPr>
          <p:cNvSpPr>
            <a:spLocks noChangeArrowheads="1"/>
          </p:cNvSpPr>
          <p:nvPr userDrawn="1"/>
        </p:nvSpPr>
        <p:spPr bwMode="auto">
          <a:xfrm>
            <a:off x="1308100" y="2515097"/>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8" name="Rectangle 11">
            <a:extLst>
              <a:ext uri="{FF2B5EF4-FFF2-40B4-BE49-F238E27FC236}">
                <a16:creationId xmlns:a16="http://schemas.microsoft.com/office/drawing/2014/main" id="{624190E7-3A1C-C981-C01E-7C5EDC93CD59}"/>
              </a:ext>
            </a:extLst>
          </p:cNvPr>
          <p:cNvSpPr>
            <a:spLocks noChangeArrowheads="1"/>
          </p:cNvSpPr>
          <p:nvPr userDrawn="1"/>
        </p:nvSpPr>
        <p:spPr bwMode="auto">
          <a:xfrm>
            <a:off x="1308100" y="3029969"/>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9" name="Rectangle 11">
            <a:extLst>
              <a:ext uri="{FF2B5EF4-FFF2-40B4-BE49-F238E27FC236}">
                <a16:creationId xmlns:a16="http://schemas.microsoft.com/office/drawing/2014/main" id="{DD292A1A-EC4D-3BC9-0B12-66AB60CFF840}"/>
              </a:ext>
            </a:extLst>
          </p:cNvPr>
          <p:cNvSpPr>
            <a:spLocks noChangeArrowheads="1"/>
          </p:cNvSpPr>
          <p:nvPr userDrawn="1"/>
        </p:nvSpPr>
        <p:spPr bwMode="auto">
          <a:xfrm>
            <a:off x="1308100" y="3544839"/>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0" name="Rectangle 11">
            <a:extLst>
              <a:ext uri="{FF2B5EF4-FFF2-40B4-BE49-F238E27FC236}">
                <a16:creationId xmlns:a16="http://schemas.microsoft.com/office/drawing/2014/main" id="{1E41EE1E-E1DC-06A5-9670-B632BE490C30}"/>
              </a:ext>
            </a:extLst>
          </p:cNvPr>
          <p:cNvSpPr>
            <a:spLocks noChangeArrowheads="1"/>
          </p:cNvSpPr>
          <p:nvPr userDrawn="1"/>
        </p:nvSpPr>
        <p:spPr bwMode="auto">
          <a:xfrm>
            <a:off x="1308100" y="4059711"/>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1" name="Rectangle 11">
            <a:extLst>
              <a:ext uri="{FF2B5EF4-FFF2-40B4-BE49-F238E27FC236}">
                <a16:creationId xmlns:a16="http://schemas.microsoft.com/office/drawing/2014/main" id="{17F47F2F-D678-8918-FDC3-341C4611BC03}"/>
              </a:ext>
            </a:extLst>
          </p:cNvPr>
          <p:cNvSpPr>
            <a:spLocks noChangeArrowheads="1"/>
          </p:cNvSpPr>
          <p:nvPr userDrawn="1"/>
        </p:nvSpPr>
        <p:spPr bwMode="auto">
          <a:xfrm>
            <a:off x="1308100" y="4574583"/>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2" name="Rectangle 11">
            <a:extLst>
              <a:ext uri="{FF2B5EF4-FFF2-40B4-BE49-F238E27FC236}">
                <a16:creationId xmlns:a16="http://schemas.microsoft.com/office/drawing/2014/main" id="{EA456D4A-44B4-A4D2-DDFB-7146634F91B1}"/>
              </a:ext>
            </a:extLst>
          </p:cNvPr>
          <p:cNvSpPr>
            <a:spLocks noChangeArrowheads="1"/>
          </p:cNvSpPr>
          <p:nvPr userDrawn="1"/>
        </p:nvSpPr>
        <p:spPr bwMode="auto">
          <a:xfrm>
            <a:off x="1308101" y="5089457"/>
            <a:ext cx="282847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3" name="Rectangle 7">
            <a:extLst>
              <a:ext uri="{FF2B5EF4-FFF2-40B4-BE49-F238E27FC236}">
                <a16:creationId xmlns:a16="http://schemas.microsoft.com/office/drawing/2014/main" id="{5F4F8F4A-890E-EEE9-1B23-510A2E3DA3D7}"/>
              </a:ext>
            </a:extLst>
          </p:cNvPr>
          <p:cNvSpPr>
            <a:spLocks noChangeArrowheads="1"/>
          </p:cNvSpPr>
          <p:nvPr userDrawn="1"/>
        </p:nvSpPr>
        <p:spPr bwMode="auto">
          <a:xfrm>
            <a:off x="4168840" y="1157396"/>
            <a:ext cx="681273" cy="318280"/>
          </a:xfrm>
          <a:prstGeom prst="rect">
            <a:avLst/>
          </a:prstGeom>
          <a:solidFill>
            <a:srgbClr val="323B40"/>
          </a:solidFill>
          <a:ln w="9525">
            <a:solidFill>
              <a:schemeClr val="bg1"/>
            </a:solidFill>
            <a:miter lim="800000"/>
            <a:headEnd/>
            <a:tailEnd/>
          </a:ln>
        </p:spPr>
        <p:txBody>
          <a:bodyPr vert="horz" wrap="square" lIns="121920" tIns="0" rIns="121920" bIns="0" numCol="1" anchor="ctr" anchorCtr="0" compatLnSpc="1">
            <a:prstTxWarp prst="textNoShape">
              <a:avLst/>
            </a:prstTxWarp>
          </a:bodyPr>
          <a:lstStyle/>
          <a:p>
            <a:pPr algn="ctr"/>
            <a:endParaRPr lang="en-US" sz="1333" dirty="0">
              <a:solidFill>
                <a:schemeClr val="bg1"/>
              </a:solidFill>
              <a:latin typeface="Nunito Sans" pitchFamily="2" charset="77"/>
            </a:endParaRPr>
          </a:p>
        </p:txBody>
      </p:sp>
      <p:sp>
        <p:nvSpPr>
          <p:cNvPr id="14" name="Rectangle 12">
            <a:extLst>
              <a:ext uri="{FF2B5EF4-FFF2-40B4-BE49-F238E27FC236}">
                <a16:creationId xmlns:a16="http://schemas.microsoft.com/office/drawing/2014/main" id="{2525FDDC-E0AF-F79B-2D22-82C83FF15F4D}"/>
              </a:ext>
            </a:extLst>
          </p:cNvPr>
          <p:cNvSpPr>
            <a:spLocks noChangeArrowheads="1"/>
          </p:cNvSpPr>
          <p:nvPr userDrawn="1"/>
        </p:nvSpPr>
        <p:spPr bwMode="auto">
          <a:xfrm>
            <a:off x="4168836" y="1485355"/>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5" name="Rectangle 12">
            <a:extLst>
              <a:ext uri="{FF2B5EF4-FFF2-40B4-BE49-F238E27FC236}">
                <a16:creationId xmlns:a16="http://schemas.microsoft.com/office/drawing/2014/main" id="{8BFD9241-12DE-9C8F-964D-6D84EC1A7E2E}"/>
              </a:ext>
            </a:extLst>
          </p:cNvPr>
          <p:cNvSpPr>
            <a:spLocks noChangeArrowheads="1"/>
          </p:cNvSpPr>
          <p:nvPr userDrawn="1"/>
        </p:nvSpPr>
        <p:spPr bwMode="auto">
          <a:xfrm>
            <a:off x="4168836" y="2000227"/>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6" name="Rectangle 25">
            <a:extLst>
              <a:ext uri="{FF2B5EF4-FFF2-40B4-BE49-F238E27FC236}">
                <a16:creationId xmlns:a16="http://schemas.microsoft.com/office/drawing/2014/main" id="{7887886C-6F7C-ED83-7E1B-5CFFD3517B7B}"/>
              </a:ext>
            </a:extLst>
          </p:cNvPr>
          <p:cNvSpPr>
            <a:spLocks noChangeArrowheads="1"/>
          </p:cNvSpPr>
          <p:nvPr userDrawn="1"/>
        </p:nvSpPr>
        <p:spPr bwMode="auto">
          <a:xfrm>
            <a:off x="4168836" y="2515098"/>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7" name="Rectangle 12">
            <a:extLst>
              <a:ext uri="{FF2B5EF4-FFF2-40B4-BE49-F238E27FC236}">
                <a16:creationId xmlns:a16="http://schemas.microsoft.com/office/drawing/2014/main" id="{F3591CFF-2BA3-7915-468C-CCFC127DF2AD}"/>
              </a:ext>
            </a:extLst>
          </p:cNvPr>
          <p:cNvSpPr>
            <a:spLocks noChangeArrowheads="1"/>
          </p:cNvSpPr>
          <p:nvPr userDrawn="1"/>
        </p:nvSpPr>
        <p:spPr bwMode="auto">
          <a:xfrm>
            <a:off x="4168836" y="3029970"/>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8" name="Rectangle 12">
            <a:extLst>
              <a:ext uri="{FF2B5EF4-FFF2-40B4-BE49-F238E27FC236}">
                <a16:creationId xmlns:a16="http://schemas.microsoft.com/office/drawing/2014/main" id="{41873B37-FEB2-5B22-6A9C-BE91BE1AFE90}"/>
              </a:ext>
            </a:extLst>
          </p:cNvPr>
          <p:cNvSpPr>
            <a:spLocks noChangeArrowheads="1"/>
          </p:cNvSpPr>
          <p:nvPr userDrawn="1"/>
        </p:nvSpPr>
        <p:spPr bwMode="auto">
          <a:xfrm>
            <a:off x="4168836" y="3544841"/>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9" name="Rectangle 12">
            <a:extLst>
              <a:ext uri="{FF2B5EF4-FFF2-40B4-BE49-F238E27FC236}">
                <a16:creationId xmlns:a16="http://schemas.microsoft.com/office/drawing/2014/main" id="{BEE55EDF-6A8A-B86A-D99C-2C55EEA1079E}"/>
              </a:ext>
            </a:extLst>
          </p:cNvPr>
          <p:cNvSpPr>
            <a:spLocks noChangeArrowheads="1"/>
          </p:cNvSpPr>
          <p:nvPr userDrawn="1"/>
        </p:nvSpPr>
        <p:spPr bwMode="auto">
          <a:xfrm>
            <a:off x="4168836" y="4059713"/>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20" name="Rectangle 12">
            <a:extLst>
              <a:ext uri="{FF2B5EF4-FFF2-40B4-BE49-F238E27FC236}">
                <a16:creationId xmlns:a16="http://schemas.microsoft.com/office/drawing/2014/main" id="{795D694A-6109-7464-07F5-DF3523D11249}"/>
              </a:ext>
            </a:extLst>
          </p:cNvPr>
          <p:cNvSpPr>
            <a:spLocks noChangeArrowheads="1"/>
          </p:cNvSpPr>
          <p:nvPr userDrawn="1"/>
        </p:nvSpPr>
        <p:spPr bwMode="auto">
          <a:xfrm>
            <a:off x="4168836" y="4574585"/>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21" name="Rectangle 12">
            <a:extLst>
              <a:ext uri="{FF2B5EF4-FFF2-40B4-BE49-F238E27FC236}">
                <a16:creationId xmlns:a16="http://schemas.microsoft.com/office/drawing/2014/main" id="{87A9043D-D677-64C7-B4B5-3A4CB613638E}"/>
              </a:ext>
            </a:extLst>
          </p:cNvPr>
          <p:cNvSpPr>
            <a:spLocks noChangeArrowheads="1"/>
          </p:cNvSpPr>
          <p:nvPr userDrawn="1"/>
        </p:nvSpPr>
        <p:spPr bwMode="auto">
          <a:xfrm>
            <a:off x="4168836" y="5089458"/>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22" name="Rectangle 6">
            <a:extLst>
              <a:ext uri="{FF2B5EF4-FFF2-40B4-BE49-F238E27FC236}">
                <a16:creationId xmlns:a16="http://schemas.microsoft.com/office/drawing/2014/main" id="{61CF025A-3CA9-53AA-D0CA-034556D17033}"/>
              </a:ext>
            </a:extLst>
          </p:cNvPr>
          <p:cNvSpPr>
            <a:spLocks noChangeArrowheads="1"/>
          </p:cNvSpPr>
          <p:nvPr userDrawn="1"/>
        </p:nvSpPr>
        <p:spPr bwMode="auto">
          <a:xfrm>
            <a:off x="4889863" y="1157398"/>
            <a:ext cx="552213" cy="318280"/>
          </a:xfrm>
          <a:prstGeom prst="rect">
            <a:avLst/>
          </a:prstGeom>
          <a:solidFill>
            <a:schemeClr val="accent1"/>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dirty="0">
                <a:solidFill>
                  <a:schemeClr val="bg1"/>
                </a:solidFill>
                <a:latin typeface="Nunito Sans" pitchFamily="2" charset="77"/>
              </a:rPr>
              <a:t>Jan</a:t>
            </a:r>
          </a:p>
        </p:txBody>
      </p:sp>
      <p:sp>
        <p:nvSpPr>
          <p:cNvPr id="23" name="Rectangle 7">
            <a:extLst>
              <a:ext uri="{FF2B5EF4-FFF2-40B4-BE49-F238E27FC236}">
                <a16:creationId xmlns:a16="http://schemas.microsoft.com/office/drawing/2014/main" id="{BBAE3C78-3AC0-C5EC-167B-E1B84DF339DC}"/>
              </a:ext>
            </a:extLst>
          </p:cNvPr>
          <p:cNvSpPr>
            <a:spLocks noChangeArrowheads="1"/>
          </p:cNvSpPr>
          <p:nvPr userDrawn="1"/>
        </p:nvSpPr>
        <p:spPr bwMode="auto">
          <a:xfrm>
            <a:off x="5464389" y="1157398"/>
            <a:ext cx="550403" cy="318280"/>
          </a:xfrm>
          <a:prstGeom prst="rect">
            <a:avLst/>
          </a:prstGeom>
          <a:solidFill>
            <a:schemeClr val="accent1"/>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Feb</a:t>
            </a:r>
            <a:endParaRPr lang="en-US" sz="1100" b="1" i="0" dirty="0">
              <a:solidFill>
                <a:schemeClr val="bg1"/>
              </a:solidFill>
              <a:latin typeface="Nunito Sans" pitchFamily="2" charset="77"/>
            </a:endParaRPr>
          </a:p>
        </p:txBody>
      </p:sp>
      <p:sp>
        <p:nvSpPr>
          <p:cNvPr id="24" name="Rectangle 8">
            <a:extLst>
              <a:ext uri="{FF2B5EF4-FFF2-40B4-BE49-F238E27FC236}">
                <a16:creationId xmlns:a16="http://schemas.microsoft.com/office/drawing/2014/main" id="{844968D3-BBB6-E49A-8160-A34CBF3D10A6}"/>
              </a:ext>
            </a:extLst>
          </p:cNvPr>
          <p:cNvSpPr>
            <a:spLocks noChangeArrowheads="1"/>
          </p:cNvSpPr>
          <p:nvPr userDrawn="1"/>
        </p:nvSpPr>
        <p:spPr bwMode="auto">
          <a:xfrm>
            <a:off x="6037085" y="1157398"/>
            <a:ext cx="551307" cy="318280"/>
          </a:xfrm>
          <a:prstGeom prst="rect">
            <a:avLst/>
          </a:prstGeom>
          <a:solidFill>
            <a:schemeClr val="accent1"/>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Mar</a:t>
            </a:r>
            <a:endParaRPr lang="en-US" sz="1100" b="1" i="0" dirty="0">
              <a:solidFill>
                <a:schemeClr val="bg1"/>
              </a:solidFill>
              <a:latin typeface="Nunito Sans" pitchFamily="2" charset="77"/>
            </a:endParaRPr>
          </a:p>
        </p:txBody>
      </p:sp>
      <p:sp>
        <p:nvSpPr>
          <p:cNvPr id="25" name="Rectangle 9">
            <a:extLst>
              <a:ext uri="{FF2B5EF4-FFF2-40B4-BE49-F238E27FC236}">
                <a16:creationId xmlns:a16="http://schemas.microsoft.com/office/drawing/2014/main" id="{F6740EB4-BBBE-E870-C9A8-AEBC797D1482}"/>
              </a:ext>
            </a:extLst>
          </p:cNvPr>
          <p:cNvSpPr>
            <a:spLocks noChangeArrowheads="1"/>
          </p:cNvSpPr>
          <p:nvPr userDrawn="1"/>
        </p:nvSpPr>
        <p:spPr bwMode="auto">
          <a:xfrm>
            <a:off x="6610724" y="1157398"/>
            <a:ext cx="552213" cy="318280"/>
          </a:xfrm>
          <a:prstGeom prst="rect">
            <a:avLst/>
          </a:prstGeom>
          <a:solidFill>
            <a:schemeClr val="accent2"/>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dirty="0">
                <a:solidFill>
                  <a:schemeClr val="bg1"/>
                </a:solidFill>
                <a:latin typeface="Nunito Sans" pitchFamily="2" charset="77"/>
              </a:rPr>
              <a:t>Apr</a:t>
            </a:r>
          </a:p>
        </p:txBody>
      </p:sp>
      <p:sp>
        <p:nvSpPr>
          <p:cNvPr id="26" name="Rectangle 10">
            <a:extLst>
              <a:ext uri="{FF2B5EF4-FFF2-40B4-BE49-F238E27FC236}">
                <a16:creationId xmlns:a16="http://schemas.microsoft.com/office/drawing/2014/main" id="{4718EBA8-23AE-84E7-04B2-4BCB82A0B577}"/>
              </a:ext>
            </a:extLst>
          </p:cNvPr>
          <p:cNvSpPr>
            <a:spLocks noChangeArrowheads="1"/>
          </p:cNvSpPr>
          <p:nvPr userDrawn="1"/>
        </p:nvSpPr>
        <p:spPr bwMode="auto">
          <a:xfrm>
            <a:off x="7185269" y="1157398"/>
            <a:ext cx="551307" cy="318280"/>
          </a:xfrm>
          <a:prstGeom prst="rect">
            <a:avLst/>
          </a:prstGeom>
          <a:solidFill>
            <a:schemeClr val="accent2"/>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May</a:t>
            </a:r>
            <a:endParaRPr lang="en-US" sz="1100" b="1" i="0" dirty="0">
              <a:solidFill>
                <a:schemeClr val="bg1"/>
              </a:solidFill>
              <a:latin typeface="Nunito Sans" pitchFamily="2" charset="77"/>
            </a:endParaRPr>
          </a:p>
        </p:txBody>
      </p:sp>
      <p:sp>
        <p:nvSpPr>
          <p:cNvPr id="27" name="Rectangle 11">
            <a:extLst>
              <a:ext uri="{FF2B5EF4-FFF2-40B4-BE49-F238E27FC236}">
                <a16:creationId xmlns:a16="http://schemas.microsoft.com/office/drawing/2014/main" id="{3DF1284A-D8F2-9CEF-4DCB-EC9EEF547CEB}"/>
              </a:ext>
            </a:extLst>
          </p:cNvPr>
          <p:cNvSpPr>
            <a:spLocks noChangeArrowheads="1"/>
          </p:cNvSpPr>
          <p:nvPr userDrawn="1"/>
        </p:nvSpPr>
        <p:spPr bwMode="auto">
          <a:xfrm>
            <a:off x="7758889" y="1157398"/>
            <a:ext cx="551307" cy="318280"/>
          </a:xfrm>
          <a:prstGeom prst="rect">
            <a:avLst/>
          </a:prstGeom>
          <a:solidFill>
            <a:schemeClr val="accent2"/>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Jun</a:t>
            </a:r>
            <a:endParaRPr lang="en-US" sz="1100" b="1" i="0" dirty="0">
              <a:solidFill>
                <a:schemeClr val="bg1"/>
              </a:solidFill>
              <a:latin typeface="Nunito Sans" pitchFamily="2" charset="77"/>
            </a:endParaRPr>
          </a:p>
        </p:txBody>
      </p:sp>
      <p:sp>
        <p:nvSpPr>
          <p:cNvPr id="28" name="Rectangle 12">
            <a:extLst>
              <a:ext uri="{FF2B5EF4-FFF2-40B4-BE49-F238E27FC236}">
                <a16:creationId xmlns:a16="http://schemas.microsoft.com/office/drawing/2014/main" id="{C8A4A4EE-80D9-2D42-99AF-C9DAF3E2AFB2}"/>
              </a:ext>
            </a:extLst>
          </p:cNvPr>
          <p:cNvSpPr>
            <a:spLocks noChangeArrowheads="1"/>
          </p:cNvSpPr>
          <p:nvPr userDrawn="1"/>
        </p:nvSpPr>
        <p:spPr bwMode="auto">
          <a:xfrm>
            <a:off x="8332511" y="1157398"/>
            <a:ext cx="551307" cy="318280"/>
          </a:xfrm>
          <a:prstGeom prst="rect">
            <a:avLst/>
          </a:prstGeom>
          <a:solidFill>
            <a:schemeClr val="accent3"/>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Jul</a:t>
            </a:r>
            <a:endParaRPr lang="en-US" sz="1100" b="1" i="0" dirty="0">
              <a:solidFill>
                <a:schemeClr val="bg1"/>
              </a:solidFill>
              <a:latin typeface="Nunito Sans" pitchFamily="2" charset="77"/>
            </a:endParaRPr>
          </a:p>
        </p:txBody>
      </p:sp>
      <p:sp>
        <p:nvSpPr>
          <p:cNvPr id="29" name="Rectangle 8">
            <a:extLst>
              <a:ext uri="{FF2B5EF4-FFF2-40B4-BE49-F238E27FC236}">
                <a16:creationId xmlns:a16="http://schemas.microsoft.com/office/drawing/2014/main" id="{21337FB4-8C68-1ABF-2702-C17BCBBC7F76}"/>
              </a:ext>
            </a:extLst>
          </p:cNvPr>
          <p:cNvSpPr>
            <a:spLocks noChangeArrowheads="1"/>
          </p:cNvSpPr>
          <p:nvPr userDrawn="1"/>
        </p:nvSpPr>
        <p:spPr bwMode="auto">
          <a:xfrm>
            <a:off x="8902355" y="1157398"/>
            <a:ext cx="551307" cy="318280"/>
          </a:xfrm>
          <a:prstGeom prst="rect">
            <a:avLst/>
          </a:prstGeom>
          <a:solidFill>
            <a:schemeClr val="accent3"/>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Aug</a:t>
            </a:r>
            <a:endParaRPr lang="en-US" sz="1100" b="1" i="0" dirty="0">
              <a:solidFill>
                <a:schemeClr val="bg1"/>
              </a:solidFill>
              <a:latin typeface="Nunito Sans" pitchFamily="2" charset="77"/>
            </a:endParaRPr>
          </a:p>
        </p:txBody>
      </p:sp>
      <p:sp>
        <p:nvSpPr>
          <p:cNvPr id="30" name="Rectangle 9">
            <a:extLst>
              <a:ext uri="{FF2B5EF4-FFF2-40B4-BE49-F238E27FC236}">
                <a16:creationId xmlns:a16="http://schemas.microsoft.com/office/drawing/2014/main" id="{444BF017-8253-7CD4-FDC5-D8B4B00855A8}"/>
              </a:ext>
            </a:extLst>
          </p:cNvPr>
          <p:cNvSpPr>
            <a:spLocks noChangeArrowheads="1"/>
          </p:cNvSpPr>
          <p:nvPr userDrawn="1"/>
        </p:nvSpPr>
        <p:spPr bwMode="auto">
          <a:xfrm>
            <a:off x="9475995" y="1157398"/>
            <a:ext cx="552213" cy="318280"/>
          </a:xfrm>
          <a:prstGeom prst="rect">
            <a:avLst/>
          </a:prstGeom>
          <a:solidFill>
            <a:schemeClr val="accent3"/>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Sep</a:t>
            </a:r>
            <a:endParaRPr lang="en-US" sz="1100" b="1" i="0" dirty="0">
              <a:solidFill>
                <a:schemeClr val="bg1"/>
              </a:solidFill>
              <a:latin typeface="Nunito Sans" pitchFamily="2" charset="77"/>
            </a:endParaRPr>
          </a:p>
        </p:txBody>
      </p:sp>
      <p:sp>
        <p:nvSpPr>
          <p:cNvPr id="31" name="Rectangle 10">
            <a:extLst>
              <a:ext uri="{FF2B5EF4-FFF2-40B4-BE49-F238E27FC236}">
                <a16:creationId xmlns:a16="http://schemas.microsoft.com/office/drawing/2014/main" id="{BFF2D2B3-1DB4-1AEE-2217-6005DFE00C25}"/>
              </a:ext>
            </a:extLst>
          </p:cNvPr>
          <p:cNvSpPr>
            <a:spLocks noChangeArrowheads="1"/>
          </p:cNvSpPr>
          <p:nvPr userDrawn="1"/>
        </p:nvSpPr>
        <p:spPr bwMode="auto">
          <a:xfrm>
            <a:off x="10050540" y="1157398"/>
            <a:ext cx="551307" cy="318280"/>
          </a:xfrm>
          <a:prstGeom prst="rect">
            <a:avLst/>
          </a:prstGeom>
          <a:solidFill>
            <a:schemeClr val="accent4"/>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Oct</a:t>
            </a:r>
            <a:endParaRPr lang="en-US" sz="1100" b="1" i="0" dirty="0">
              <a:solidFill>
                <a:schemeClr val="bg1"/>
              </a:solidFill>
              <a:latin typeface="Nunito Sans" pitchFamily="2" charset="77"/>
            </a:endParaRPr>
          </a:p>
        </p:txBody>
      </p:sp>
      <p:sp>
        <p:nvSpPr>
          <p:cNvPr id="32" name="Rectangle 11">
            <a:extLst>
              <a:ext uri="{FF2B5EF4-FFF2-40B4-BE49-F238E27FC236}">
                <a16:creationId xmlns:a16="http://schemas.microsoft.com/office/drawing/2014/main" id="{4CA8406B-21B1-EB44-98BD-A618C75AC758}"/>
              </a:ext>
            </a:extLst>
          </p:cNvPr>
          <p:cNvSpPr>
            <a:spLocks noChangeArrowheads="1"/>
          </p:cNvSpPr>
          <p:nvPr userDrawn="1"/>
        </p:nvSpPr>
        <p:spPr bwMode="auto">
          <a:xfrm>
            <a:off x="10624160" y="1157398"/>
            <a:ext cx="551307" cy="318280"/>
          </a:xfrm>
          <a:prstGeom prst="rect">
            <a:avLst/>
          </a:prstGeom>
          <a:solidFill>
            <a:schemeClr val="accent4"/>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Nov</a:t>
            </a:r>
            <a:endParaRPr lang="en-US" sz="1100" b="1" i="0" dirty="0">
              <a:solidFill>
                <a:schemeClr val="bg1"/>
              </a:solidFill>
              <a:latin typeface="Nunito Sans" pitchFamily="2" charset="77"/>
            </a:endParaRPr>
          </a:p>
        </p:txBody>
      </p:sp>
      <p:sp>
        <p:nvSpPr>
          <p:cNvPr id="33" name="Rectangle 12">
            <a:extLst>
              <a:ext uri="{FF2B5EF4-FFF2-40B4-BE49-F238E27FC236}">
                <a16:creationId xmlns:a16="http://schemas.microsoft.com/office/drawing/2014/main" id="{FC6F1DFD-DA73-B90F-14E7-017BC7459473}"/>
              </a:ext>
            </a:extLst>
          </p:cNvPr>
          <p:cNvSpPr>
            <a:spLocks noChangeArrowheads="1"/>
          </p:cNvSpPr>
          <p:nvPr userDrawn="1"/>
        </p:nvSpPr>
        <p:spPr bwMode="auto">
          <a:xfrm>
            <a:off x="11197781" y="1157398"/>
            <a:ext cx="551307" cy="318280"/>
          </a:xfrm>
          <a:prstGeom prst="rect">
            <a:avLst/>
          </a:prstGeom>
          <a:solidFill>
            <a:schemeClr val="accent4"/>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Dec</a:t>
            </a:r>
            <a:endParaRPr lang="en-US" sz="1100" b="1" i="0" dirty="0">
              <a:solidFill>
                <a:schemeClr val="bg1"/>
              </a:solidFill>
              <a:latin typeface="Nunito Sans" pitchFamily="2" charset="77"/>
            </a:endParaRPr>
          </a:p>
        </p:txBody>
      </p:sp>
      <p:sp>
        <p:nvSpPr>
          <p:cNvPr id="35" name="Rectangle 12">
            <a:extLst>
              <a:ext uri="{FF2B5EF4-FFF2-40B4-BE49-F238E27FC236}">
                <a16:creationId xmlns:a16="http://schemas.microsoft.com/office/drawing/2014/main" id="{2CCA1492-517E-6F2D-2FD8-9AD8B2CD56D0}"/>
              </a:ext>
            </a:extLst>
          </p:cNvPr>
          <p:cNvSpPr>
            <a:spLocks noChangeArrowheads="1"/>
          </p:cNvSpPr>
          <p:nvPr userDrawn="1"/>
        </p:nvSpPr>
        <p:spPr bwMode="auto">
          <a:xfrm>
            <a:off x="4889857"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6" name="Rectangle 12">
            <a:extLst>
              <a:ext uri="{FF2B5EF4-FFF2-40B4-BE49-F238E27FC236}">
                <a16:creationId xmlns:a16="http://schemas.microsoft.com/office/drawing/2014/main" id="{CC2BF58F-EEEC-8F05-208B-9D15223200DB}"/>
              </a:ext>
            </a:extLst>
          </p:cNvPr>
          <p:cNvSpPr>
            <a:spLocks noChangeArrowheads="1"/>
          </p:cNvSpPr>
          <p:nvPr userDrawn="1"/>
        </p:nvSpPr>
        <p:spPr bwMode="auto">
          <a:xfrm>
            <a:off x="4889857"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7" name="Rectangle 145">
            <a:extLst>
              <a:ext uri="{FF2B5EF4-FFF2-40B4-BE49-F238E27FC236}">
                <a16:creationId xmlns:a16="http://schemas.microsoft.com/office/drawing/2014/main" id="{3235E5DB-1298-566F-EFC5-6165E665062F}"/>
              </a:ext>
            </a:extLst>
          </p:cNvPr>
          <p:cNvSpPr>
            <a:spLocks noChangeArrowheads="1"/>
          </p:cNvSpPr>
          <p:nvPr userDrawn="1"/>
        </p:nvSpPr>
        <p:spPr bwMode="auto">
          <a:xfrm>
            <a:off x="4889857"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8" name="Rectangle 12">
            <a:extLst>
              <a:ext uri="{FF2B5EF4-FFF2-40B4-BE49-F238E27FC236}">
                <a16:creationId xmlns:a16="http://schemas.microsoft.com/office/drawing/2014/main" id="{FE03B53F-C2A9-F3E1-7200-349F02B0BA15}"/>
              </a:ext>
            </a:extLst>
          </p:cNvPr>
          <p:cNvSpPr>
            <a:spLocks noChangeArrowheads="1"/>
          </p:cNvSpPr>
          <p:nvPr userDrawn="1"/>
        </p:nvSpPr>
        <p:spPr bwMode="auto">
          <a:xfrm>
            <a:off x="4889857"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9" name="Rectangle 12">
            <a:extLst>
              <a:ext uri="{FF2B5EF4-FFF2-40B4-BE49-F238E27FC236}">
                <a16:creationId xmlns:a16="http://schemas.microsoft.com/office/drawing/2014/main" id="{68B3E61F-AE55-81C1-5F2F-2CA47DD4B452}"/>
              </a:ext>
            </a:extLst>
          </p:cNvPr>
          <p:cNvSpPr>
            <a:spLocks noChangeArrowheads="1"/>
          </p:cNvSpPr>
          <p:nvPr userDrawn="1"/>
        </p:nvSpPr>
        <p:spPr bwMode="auto">
          <a:xfrm>
            <a:off x="4889857"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0" name="Rectangle 12">
            <a:extLst>
              <a:ext uri="{FF2B5EF4-FFF2-40B4-BE49-F238E27FC236}">
                <a16:creationId xmlns:a16="http://schemas.microsoft.com/office/drawing/2014/main" id="{ACD2C655-C23C-3B96-1DBD-E8A7E9538700}"/>
              </a:ext>
            </a:extLst>
          </p:cNvPr>
          <p:cNvSpPr>
            <a:spLocks noChangeArrowheads="1"/>
          </p:cNvSpPr>
          <p:nvPr userDrawn="1"/>
        </p:nvSpPr>
        <p:spPr bwMode="auto">
          <a:xfrm>
            <a:off x="4889857"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1" name="Rectangle 12">
            <a:extLst>
              <a:ext uri="{FF2B5EF4-FFF2-40B4-BE49-F238E27FC236}">
                <a16:creationId xmlns:a16="http://schemas.microsoft.com/office/drawing/2014/main" id="{7051E2FB-3409-A063-86FB-6DD3CEFA9477}"/>
              </a:ext>
            </a:extLst>
          </p:cNvPr>
          <p:cNvSpPr>
            <a:spLocks noChangeArrowheads="1"/>
          </p:cNvSpPr>
          <p:nvPr userDrawn="1"/>
        </p:nvSpPr>
        <p:spPr bwMode="auto">
          <a:xfrm>
            <a:off x="4889857"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2" name="Rectangle 12">
            <a:extLst>
              <a:ext uri="{FF2B5EF4-FFF2-40B4-BE49-F238E27FC236}">
                <a16:creationId xmlns:a16="http://schemas.microsoft.com/office/drawing/2014/main" id="{F0505BDA-C5CC-EE8A-112A-6F083409B891}"/>
              </a:ext>
            </a:extLst>
          </p:cNvPr>
          <p:cNvSpPr>
            <a:spLocks noChangeArrowheads="1"/>
          </p:cNvSpPr>
          <p:nvPr userDrawn="1"/>
        </p:nvSpPr>
        <p:spPr bwMode="auto">
          <a:xfrm>
            <a:off x="4889857"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4" name="Rectangle 12">
            <a:extLst>
              <a:ext uri="{FF2B5EF4-FFF2-40B4-BE49-F238E27FC236}">
                <a16:creationId xmlns:a16="http://schemas.microsoft.com/office/drawing/2014/main" id="{579CA73B-2E2C-2025-6850-82C691511AA1}"/>
              </a:ext>
            </a:extLst>
          </p:cNvPr>
          <p:cNvSpPr>
            <a:spLocks noChangeArrowheads="1"/>
          </p:cNvSpPr>
          <p:nvPr userDrawn="1"/>
        </p:nvSpPr>
        <p:spPr bwMode="auto">
          <a:xfrm>
            <a:off x="5462573"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5" name="Rectangle 12">
            <a:extLst>
              <a:ext uri="{FF2B5EF4-FFF2-40B4-BE49-F238E27FC236}">
                <a16:creationId xmlns:a16="http://schemas.microsoft.com/office/drawing/2014/main" id="{DAA3BCBE-0E95-33CF-D87E-4648A401DE78}"/>
              </a:ext>
            </a:extLst>
          </p:cNvPr>
          <p:cNvSpPr>
            <a:spLocks noChangeArrowheads="1"/>
          </p:cNvSpPr>
          <p:nvPr userDrawn="1"/>
        </p:nvSpPr>
        <p:spPr bwMode="auto">
          <a:xfrm>
            <a:off x="5462573"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6" name="Rectangle 137">
            <a:extLst>
              <a:ext uri="{FF2B5EF4-FFF2-40B4-BE49-F238E27FC236}">
                <a16:creationId xmlns:a16="http://schemas.microsoft.com/office/drawing/2014/main" id="{38E6261F-1FC1-7981-635F-766BBF189E76}"/>
              </a:ext>
            </a:extLst>
          </p:cNvPr>
          <p:cNvSpPr>
            <a:spLocks noChangeArrowheads="1"/>
          </p:cNvSpPr>
          <p:nvPr userDrawn="1"/>
        </p:nvSpPr>
        <p:spPr bwMode="auto">
          <a:xfrm>
            <a:off x="5462573"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7" name="Rectangle 12">
            <a:extLst>
              <a:ext uri="{FF2B5EF4-FFF2-40B4-BE49-F238E27FC236}">
                <a16:creationId xmlns:a16="http://schemas.microsoft.com/office/drawing/2014/main" id="{640609D4-38F9-4116-E579-A6F086308DBC}"/>
              </a:ext>
            </a:extLst>
          </p:cNvPr>
          <p:cNvSpPr>
            <a:spLocks noChangeArrowheads="1"/>
          </p:cNvSpPr>
          <p:nvPr userDrawn="1"/>
        </p:nvSpPr>
        <p:spPr bwMode="auto">
          <a:xfrm>
            <a:off x="5462573"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8" name="Rectangle 12">
            <a:extLst>
              <a:ext uri="{FF2B5EF4-FFF2-40B4-BE49-F238E27FC236}">
                <a16:creationId xmlns:a16="http://schemas.microsoft.com/office/drawing/2014/main" id="{C80290A6-D374-0BF2-E755-6BFBD403AEA5}"/>
              </a:ext>
            </a:extLst>
          </p:cNvPr>
          <p:cNvSpPr>
            <a:spLocks noChangeArrowheads="1"/>
          </p:cNvSpPr>
          <p:nvPr userDrawn="1"/>
        </p:nvSpPr>
        <p:spPr bwMode="auto">
          <a:xfrm>
            <a:off x="5462573"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9" name="Rectangle 12">
            <a:extLst>
              <a:ext uri="{FF2B5EF4-FFF2-40B4-BE49-F238E27FC236}">
                <a16:creationId xmlns:a16="http://schemas.microsoft.com/office/drawing/2014/main" id="{2609C845-EECB-B7AF-63E1-F89F67092A3E}"/>
              </a:ext>
            </a:extLst>
          </p:cNvPr>
          <p:cNvSpPr>
            <a:spLocks noChangeArrowheads="1"/>
          </p:cNvSpPr>
          <p:nvPr userDrawn="1"/>
        </p:nvSpPr>
        <p:spPr bwMode="auto">
          <a:xfrm>
            <a:off x="5462573"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0" name="Rectangle 12">
            <a:extLst>
              <a:ext uri="{FF2B5EF4-FFF2-40B4-BE49-F238E27FC236}">
                <a16:creationId xmlns:a16="http://schemas.microsoft.com/office/drawing/2014/main" id="{93570AA9-C3DA-0323-2E5E-12792D8BD95C}"/>
              </a:ext>
            </a:extLst>
          </p:cNvPr>
          <p:cNvSpPr>
            <a:spLocks noChangeArrowheads="1"/>
          </p:cNvSpPr>
          <p:nvPr userDrawn="1"/>
        </p:nvSpPr>
        <p:spPr bwMode="auto">
          <a:xfrm>
            <a:off x="5462573"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1" name="Rectangle 12">
            <a:extLst>
              <a:ext uri="{FF2B5EF4-FFF2-40B4-BE49-F238E27FC236}">
                <a16:creationId xmlns:a16="http://schemas.microsoft.com/office/drawing/2014/main" id="{C5D56594-9509-8CE9-62AA-E6A7F44D0041}"/>
              </a:ext>
            </a:extLst>
          </p:cNvPr>
          <p:cNvSpPr>
            <a:spLocks noChangeArrowheads="1"/>
          </p:cNvSpPr>
          <p:nvPr userDrawn="1"/>
        </p:nvSpPr>
        <p:spPr bwMode="auto">
          <a:xfrm>
            <a:off x="5462573"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3" name="Rectangle 12">
            <a:extLst>
              <a:ext uri="{FF2B5EF4-FFF2-40B4-BE49-F238E27FC236}">
                <a16:creationId xmlns:a16="http://schemas.microsoft.com/office/drawing/2014/main" id="{77753AE4-8A9E-D83A-AD02-B38EC7B43A47}"/>
              </a:ext>
            </a:extLst>
          </p:cNvPr>
          <p:cNvSpPr>
            <a:spLocks noChangeArrowheads="1"/>
          </p:cNvSpPr>
          <p:nvPr userDrawn="1"/>
        </p:nvSpPr>
        <p:spPr bwMode="auto">
          <a:xfrm>
            <a:off x="6036173"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4" name="Rectangle 12">
            <a:extLst>
              <a:ext uri="{FF2B5EF4-FFF2-40B4-BE49-F238E27FC236}">
                <a16:creationId xmlns:a16="http://schemas.microsoft.com/office/drawing/2014/main" id="{25FE2D02-1F1B-119B-D010-7A869B34F5D6}"/>
              </a:ext>
            </a:extLst>
          </p:cNvPr>
          <p:cNvSpPr>
            <a:spLocks noChangeArrowheads="1"/>
          </p:cNvSpPr>
          <p:nvPr userDrawn="1"/>
        </p:nvSpPr>
        <p:spPr bwMode="auto">
          <a:xfrm>
            <a:off x="6036173"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5" name="Rectangle 129">
            <a:extLst>
              <a:ext uri="{FF2B5EF4-FFF2-40B4-BE49-F238E27FC236}">
                <a16:creationId xmlns:a16="http://schemas.microsoft.com/office/drawing/2014/main" id="{7A470968-38C9-4321-E258-74AAD3DA38B3}"/>
              </a:ext>
            </a:extLst>
          </p:cNvPr>
          <p:cNvSpPr>
            <a:spLocks noChangeArrowheads="1"/>
          </p:cNvSpPr>
          <p:nvPr userDrawn="1"/>
        </p:nvSpPr>
        <p:spPr bwMode="auto">
          <a:xfrm>
            <a:off x="6036173"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6" name="Rectangle 12">
            <a:extLst>
              <a:ext uri="{FF2B5EF4-FFF2-40B4-BE49-F238E27FC236}">
                <a16:creationId xmlns:a16="http://schemas.microsoft.com/office/drawing/2014/main" id="{4AEB27AE-4A7C-D641-8692-719600A967CA}"/>
              </a:ext>
            </a:extLst>
          </p:cNvPr>
          <p:cNvSpPr>
            <a:spLocks noChangeArrowheads="1"/>
          </p:cNvSpPr>
          <p:nvPr userDrawn="1"/>
        </p:nvSpPr>
        <p:spPr bwMode="auto">
          <a:xfrm>
            <a:off x="6036173"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7" name="Rectangle 12">
            <a:extLst>
              <a:ext uri="{FF2B5EF4-FFF2-40B4-BE49-F238E27FC236}">
                <a16:creationId xmlns:a16="http://schemas.microsoft.com/office/drawing/2014/main" id="{7F4520A9-CB75-9545-66D7-24B2D53AA378}"/>
              </a:ext>
            </a:extLst>
          </p:cNvPr>
          <p:cNvSpPr>
            <a:spLocks noChangeArrowheads="1"/>
          </p:cNvSpPr>
          <p:nvPr userDrawn="1"/>
        </p:nvSpPr>
        <p:spPr bwMode="auto">
          <a:xfrm>
            <a:off x="6036173"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8" name="Rectangle 12">
            <a:extLst>
              <a:ext uri="{FF2B5EF4-FFF2-40B4-BE49-F238E27FC236}">
                <a16:creationId xmlns:a16="http://schemas.microsoft.com/office/drawing/2014/main" id="{086BD448-209F-C78F-62CE-E502381E9F1E}"/>
              </a:ext>
            </a:extLst>
          </p:cNvPr>
          <p:cNvSpPr>
            <a:spLocks noChangeArrowheads="1"/>
          </p:cNvSpPr>
          <p:nvPr userDrawn="1"/>
        </p:nvSpPr>
        <p:spPr bwMode="auto">
          <a:xfrm>
            <a:off x="6036173"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9" name="Rectangle 12">
            <a:extLst>
              <a:ext uri="{FF2B5EF4-FFF2-40B4-BE49-F238E27FC236}">
                <a16:creationId xmlns:a16="http://schemas.microsoft.com/office/drawing/2014/main" id="{87A9A134-FB66-0389-E7C0-A107ACAB79AB}"/>
              </a:ext>
            </a:extLst>
          </p:cNvPr>
          <p:cNvSpPr>
            <a:spLocks noChangeArrowheads="1"/>
          </p:cNvSpPr>
          <p:nvPr userDrawn="1"/>
        </p:nvSpPr>
        <p:spPr bwMode="auto">
          <a:xfrm>
            <a:off x="6036173"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0" name="Rectangle 12">
            <a:extLst>
              <a:ext uri="{FF2B5EF4-FFF2-40B4-BE49-F238E27FC236}">
                <a16:creationId xmlns:a16="http://schemas.microsoft.com/office/drawing/2014/main" id="{841423D9-2836-EDDB-3BD5-DBF0F1124017}"/>
              </a:ext>
            </a:extLst>
          </p:cNvPr>
          <p:cNvSpPr>
            <a:spLocks noChangeArrowheads="1"/>
          </p:cNvSpPr>
          <p:nvPr userDrawn="1"/>
        </p:nvSpPr>
        <p:spPr bwMode="auto">
          <a:xfrm>
            <a:off x="6036173"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1" name="Rectangle 12">
            <a:extLst>
              <a:ext uri="{FF2B5EF4-FFF2-40B4-BE49-F238E27FC236}">
                <a16:creationId xmlns:a16="http://schemas.microsoft.com/office/drawing/2014/main" id="{5A36342C-D173-EEFB-76F5-7F36BFE5BA86}"/>
              </a:ext>
            </a:extLst>
          </p:cNvPr>
          <p:cNvSpPr>
            <a:spLocks noChangeArrowheads="1"/>
          </p:cNvSpPr>
          <p:nvPr userDrawn="1"/>
        </p:nvSpPr>
        <p:spPr bwMode="auto">
          <a:xfrm>
            <a:off x="6610718"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2" name="Rectangle 12">
            <a:extLst>
              <a:ext uri="{FF2B5EF4-FFF2-40B4-BE49-F238E27FC236}">
                <a16:creationId xmlns:a16="http://schemas.microsoft.com/office/drawing/2014/main" id="{57017362-FE9F-2682-763C-4DA19203CE9C}"/>
              </a:ext>
            </a:extLst>
          </p:cNvPr>
          <p:cNvSpPr>
            <a:spLocks noChangeArrowheads="1"/>
          </p:cNvSpPr>
          <p:nvPr userDrawn="1"/>
        </p:nvSpPr>
        <p:spPr bwMode="auto">
          <a:xfrm>
            <a:off x="6610718"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3" name="Rectangle 121">
            <a:extLst>
              <a:ext uri="{FF2B5EF4-FFF2-40B4-BE49-F238E27FC236}">
                <a16:creationId xmlns:a16="http://schemas.microsoft.com/office/drawing/2014/main" id="{E75F2BB1-4677-C999-BAA3-D19870F8FF94}"/>
              </a:ext>
            </a:extLst>
          </p:cNvPr>
          <p:cNvSpPr>
            <a:spLocks noChangeArrowheads="1"/>
          </p:cNvSpPr>
          <p:nvPr userDrawn="1"/>
        </p:nvSpPr>
        <p:spPr bwMode="auto">
          <a:xfrm>
            <a:off x="6610718"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4" name="Rectangle 12">
            <a:extLst>
              <a:ext uri="{FF2B5EF4-FFF2-40B4-BE49-F238E27FC236}">
                <a16:creationId xmlns:a16="http://schemas.microsoft.com/office/drawing/2014/main" id="{5E73F1E6-9DC8-0952-0AB1-7FCEBD4D95D3}"/>
              </a:ext>
            </a:extLst>
          </p:cNvPr>
          <p:cNvSpPr>
            <a:spLocks noChangeArrowheads="1"/>
          </p:cNvSpPr>
          <p:nvPr userDrawn="1"/>
        </p:nvSpPr>
        <p:spPr bwMode="auto">
          <a:xfrm>
            <a:off x="6610718"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5" name="Rectangle 12">
            <a:extLst>
              <a:ext uri="{FF2B5EF4-FFF2-40B4-BE49-F238E27FC236}">
                <a16:creationId xmlns:a16="http://schemas.microsoft.com/office/drawing/2014/main" id="{FBAE314A-E53C-1A83-2A3F-F786258727A4}"/>
              </a:ext>
            </a:extLst>
          </p:cNvPr>
          <p:cNvSpPr>
            <a:spLocks noChangeArrowheads="1"/>
          </p:cNvSpPr>
          <p:nvPr userDrawn="1"/>
        </p:nvSpPr>
        <p:spPr bwMode="auto">
          <a:xfrm>
            <a:off x="6610718"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6" name="Rectangle 12">
            <a:extLst>
              <a:ext uri="{FF2B5EF4-FFF2-40B4-BE49-F238E27FC236}">
                <a16:creationId xmlns:a16="http://schemas.microsoft.com/office/drawing/2014/main" id="{E712FB74-A849-9459-6B8B-4FD80753AB69}"/>
              </a:ext>
            </a:extLst>
          </p:cNvPr>
          <p:cNvSpPr>
            <a:spLocks noChangeArrowheads="1"/>
          </p:cNvSpPr>
          <p:nvPr userDrawn="1"/>
        </p:nvSpPr>
        <p:spPr bwMode="auto">
          <a:xfrm>
            <a:off x="6610718"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7" name="Rectangle 12">
            <a:extLst>
              <a:ext uri="{FF2B5EF4-FFF2-40B4-BE49-F238E27FC236}">
                <a16:creationId xmlns:a16="http://schemas.microsoft.com/office/drawing/2014/main" id="{C946B47A-9DA7-C3FE-38DB-D6B9736BB381}"/>
              </a:ext>
            </a:extLst>
          </p:cNvPr>
          <p:cNvSpPr>
            <a:spLocks noChangeArrowheads="1"/>
          </p:cNvSpPr>
          <p:nvPr userDrawn="1"/>
        </p:nvSpPr>
        <p:spPr bwMode="auto">
          <a:xfrm>
            <a:off x="6610718"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8" name="Rectangle 12">
            <a:extLst>
              <a:ext uri="{FF2B5EF4-FFF2-40B4-BE49-F238E27FC236}">
                <a16:creationId xmlns:a16="http://schemas.microsoft.com/office/drawing/2014/main" id="{F3B067EE-F43E-C7C3-BDD8-6A4A51721177}"/>
              </a:ext>
            </a:extLst>
          </p:cNvPr>
          <p:cNvSpPr>
            <a:spLocks noChangeArrowheads="1"/>
          </p:cNvSpPr>
          <p:nvPr userDrawn="1"/>
        </p:nvSpPr>
        <p:spPr bwMode="auto">
          <a:xfrm>
            <a:off x="6610718"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9" name="Rectangle 12">
            <a:extLst>
              <a:ext uri="{FF2B5EF4-FFF2-40B4-BE49-F238E27FC236}">
                <a16:creationId xmlns:a16="http://schemas.microsoft.com/office/drawing/2014/main" id="{70D8FE12-3C35-10DA-EF66-35203A655B69}"/>
              </a:ext>
            </a:extLst>
          </p:cNvPr>
          <p:cNvSpPr>
            <a:spLocks noChangeArrowheads="1"/>
          </p:cNvSpPr>
          <p:nvPr userDrawn="1"/>
        </p:nvSpPr>
        <p:spPr bwMode="auto">
          <a:xfrm>
            <a:off x="7183434"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0" name="Rectangle 12">
            <a:extLst>
              <a:ext uri="{FF2B5EF4-FFF2-40B4-BE49-F238E27FC236}">
                <a16:creationId xmlns:a16="http://schemas.microsoft.com/office/drawing/2014/main" id="{9D2E4853-F2A0-BEFA-ED7F-DA88CC4D1704}"/>
              </a:ext>
            </a:extLst>
          </p:cNvPr>
          <p:cNvSpPr>
            <a:spLocks noChangeArrowheads="1"/>
          </p:cNvSpPr>
          <p:nvPr userDrawn="1"/>
        </p:nvSpPr>
        <p:spPr bwMode="auto">
          <a:xfrm>
            <a:off x="7183434"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1" name="Rectangle 113">
            <a:extLst>
              <a:ext uri="{FF2B5EF4-FFF2-40B4-BE49-F238E27FC236}">
                <a16:creationId xmlns:a16="http://schemas.microsoft.com/office/drawing/2014/main" id="{4AB0816A-B75C-B062-75F8-6B2F4880FDC6}"/>
              </a:ext>
            </a:extLst>
          </p:cNvPr>
          <p:cNvSpPr>
            <a:spLocks noChangeArrowheads="1"/>
          </p:cNvSpPr>
          <p:nvPr userDrawn="1"/>
        </p:nvSpPr>
        <p:spPr bwMode="auto">
          <a:xfrm>
            <a:off x="7183434"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2" name="Rectangle 12">
            <a:extLst>
              <a:ext uri="{FF2B5EF4-FFF2-40B4-BE49-F238E27FC236}">
                <a16:creationId xmlns:a16="http://schemas.microsoft.com/office/drawing/2014/main" id="{2F047AF3-77F0-AF1C-80E3-CE4FC10828F8}"/>
              </a:ext>
            </a:extLst>
          </p:cNvPr>
          <p:cNvSpPr>
            <a:spLocks noChangeArrowheads="1"/>
          </p:cNvSpPr>
          <p:nvPr userDrawn="1"/>
        </p:nvSpPr>
        <p:spPr bwMode="auto">
          <a:xfrm>
            <a:off x="7183434"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3" name="Rectangle 12">
            <a:extLst>
              <a:ext uri="{FF2B5EF4-FFF2-40B4-BE49-F238E27FC236}">
                <a16:creationId xmlns:a16="http://schemas.microsoft.com/office/drawing/2014/main" id="{EA0F85B3-A018-DD80-A74C-1D740BCA19BE}"/>
              </a:ext>
            </a:extLst>
          </p:cNvPr>
          <p:cNvSpPr>
            <a:spLocks noChangeArrowheads="1"/>
          </p:cNvSpPr>
          <p:nvPr userDrawn="1"/>
        </p:nvSpPr>
        <p:spPr bwMode="auto">
          <a:xfrm>
            <a:off x="718343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4" name="Rectangle 12">
            <a:extLst>
              <a:ext uri="{FF2B5EF4-FFF2-40B4-BE49-F238E27FC236}">
                <a16:creationId xmlns:a16="http://schemas.microsoft.com/office/drawing/2014/main" id="{394A7068-9D20-EA5A-B526-D8C398D47FC3}"/>
              </a:ext>
            </a:extLst>
          </p:cNvPr>
          <p:cNvSpPr>
            <a:spLocks noChangeArrowheads="1"/>
          </p:cNvSpPr>
          <p:nvPr userDrawn="1"/>
        </p:nvSpPr>
        <p:spPr bwMode="auto">
          <a:xfrm>
            <a:off x="718343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5" name="Rectangle 12">
            <a:extLst>
              <a:ext uri="{FF2B5EF4-FFF2-40B4-BE49-F238E27FC236}">
                <a16:creationId xmlns:a16="http://schemas.microsoft.com/office/drawing/2014/main" id="{D44C6DB3-3E7F-97B2-3506-451FEA5E06AE}"/>
              </a:ext>
            </a:extLst>
          </p:cNvPr>
          <p:cNvSpPr>
            <a:spLocks noChangeArrowheads="1"/>
          </p:cNvSpPr>
          <p:nvPr userDrawn="1"/>
        </p:nvSpPr>
        <p:spPr bwMode="auto">
          <a:xfrm>
            <a:off x="718343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6" name="Rectangle 12">
            <a:extLst>
              <a:ext uri="{FF2B5EF4-FFF2-40B4-BE49-F238E27FC236}">
                <a16:creationId xmlns:a16="http://schemas.microsoft.com/office/drawing/2014/main" id="{89785AC3-D772-5E4C-CA41-57F94971650A}"/>
              </a:ext>
            </a:extLst>
          </p:cNvPr>
          <p:cNvSpPr>
            <a:spLocks noChangeArrowheads="1"/>
          </p:cNvSpPr>
          <p:nvPr userDrawn="1"/>
        </p:nvSpPr>
        <p:spPr bwMode="auto">
          <a:xfrm>
            <a:off x="7183434"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7" name="Rectangle 12">
            <a:extLst>
              <a:ext uri="{FF2B5EF4-FFF2-40B4-BE49-F238E27FC236}">
                <a16:creationId xmlns:a16="http://schemas.microsoft.com/office/drawing/2014/main" id="{4DE8C77A-97FB-C228-8907-2A008562A707}"/>
              </a:ext>
            </a:extLst>
          </p:cNvPr>
          <p:cNvSpPr>
            <a:spLocks noChangeArrowheads="1"/>
          </p:cNvSpPr>
          <p:nvPr userDrawn="1"/>
        </p:nvSpPr>
        <p:spPr bwMode="auto">
          <a:xfrm>
            <a:off x="7757034"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8" name="Rectangle 12">
            <a:extLst>
              <a:ext uri="{FF2B5EF4-FFF2-40B4-BE49-F238E27FC236}">
                <a16:creationId xmlns:a16="http://schemas.microsoft.com/office/drawing/2014/main" id="{3311CBF5-E520-9DA6-104F-66C59D718B6C}"/>
              </a:ext>
            </a:extLst>
          </p:cNvPr>
          <p:cNvSpPr>
            <a:spLocks noChangeArrowheads="1"/>
          </p:cNvSpPr>
          <p:nvPr userDrawn="1"/>
        </p:nvSpPr>
        <p:spPr bwMode="auto">
          <a:xfrm>
            <a:off x="7757034"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9" name="Rectangle 105">
            <a:extLst>
              <a:ext uri="{FF2B5EF4-FFF2-40B4-BE49-F238E27FC236}">
                <a16:creationId xmlns:a16="http://schemas.microsoft.com/office/drawing/2014/main" id="{520F35A9-BBB0-4471-97B3-A0EFD19C76B6}"/>
              </a:ext>
            </a:extLst>
          </p:cNvPr>
          <p:cNvSpPr>
            <a:spLocks noChangeArrowheads="1"/>
          </p:cNvSpPr>
          <p:nvPr userDrawn="1"/>
        </p:nvSpPr>
        <p:spPr bwMode="auto">
          <a:xfrm>
            <a:off x="7757034"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0" name="Rectangle 12">
            <a:extLst>
              <a:ext uri="{FF2B5EF4-FFF2-40B4-BE49-F238E27FC236}">
                <a16:creationId xmlns:a16="http://schemas.microsoft.com/office/drawing/2014/main" id="{F80D5542-6D4D-2785-52E1-F77AA2F71CAC}"/>
              </a:ext>
            </a:extLst>
          </p:cNvPr>
          <p:cNvSpPr>
            <a:spLocks noChangeArrowheads="1"/>
          </p:cNvSpPr>
          <p:nvPr userDrawn="1"/>
        </p:nvSpPr>
        <p:spPr bwMode="auto">
          <a:xfrm>
            <a:off x="7757034"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1" name="Rectangle 12">
            <a:extLst>
              <a:ext uri="{FF2B5EF4-FFF2-40B4-BE49-F238E27FC236}">
                <a16:creationId xmlns:a16="http://schemas.microsoft.com/office/drawing/2014/main" id="{451C8886-BDE6-7353-0EC1-94F44BC80CF4}"/>
              </a:ext>
            </a:extLst>
          </p:cNvPr>
          <p:cNvSpPr>
            <a:spLocks noChangeArrowheads="1"/>
          </p:cNvSpPr>
          <p:nvPr userDrawn="1"/>
        </p:nvSpPr>
        <p:spPr bwMode="auto">
          <a:xfrm>
            <a:off x="775703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2" name="Rectangle 12">
            <a:extLst>
              <a:ext uri="{FF2B5EF4-FFF2-40B4-BE49-F238E27FC236}">
                <a16:creationId xmlns:a16="http://schemas.microsoft.com/office/drawing/2014/main" id="{39DA4FBF-58E6-23E1-FE4E-8D47F9A828F4}"/>
              </a:ext>
            </a:extLst>
          </p:cNvPr>
          <p:cNvSpPr>
            <a:spLocks noChangeArrowheads="1"/>
          </p:cNvSpPr>
          <p:nvPr userDrawn="1"/>
        </p:nvSpPr>
        <p:spPr bwMode="auto">
          <a:xfrm>
            <a:off x="775703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3" name="Rectangle 12">
            <a:extLst>
              <a:ext uri="{FF2B5EF4-FFF2-40B4-BE49-F238E27FC236}">
                <a16:creationId xmlns:a16="http://schemas.microsoft.com/office/drawing/2014/main" id="{228B4A04-23F2-AE8D-30D1-4ECE53B53697}"/>
              </a:ext>
            </a:extLst>
          </p:cNvPr>
          <p:cNvSpPr>
            <a:spLocks noChangeArrowheads="1"/>
          </p:cNvSpPr>
          <p:nvPr userDrawn="1"/>
        </p:nvSpPr>
        <p:spPr bwMode="auto">
          <a:xfrm>
            <a:off x="775703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4" name="Rectangle 12">
            <a:extLst>
              <a:ext uri="{FF2B5EF4-FFF2-40B4-BE49-F238E27FC236}">
                <a16:creationId xmlns:a16="http://schemas.microsoft.com/office/drawing/2014/main" id="{92098B74-EF46-C06C-463E-D9231FB1DBE2}"/>
              </a:ext>
            </a:extLst>
          </p:cNvPr>
          <p:cNvSpPr>
            <a:spLocks noChangeArrowheads="1"/>
          </p:cNvSpPr>
          <p:nvPr userDrawn="1"/>
        </p:nvSpPr>
        <p:spPr bwMode="auto">
          <a:xfrm>
            <a:off x="7757034"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5" name="Rectangle 12">
            <a:extLst>
              <a:ext uri="{FF2B5EF4-FFF2-40B4-BE49-F238E27FC236}">
                <a16:creationId xmlns:a16="http://schemas.microsoft.com/office/drawing/2014/main" id="{69CAC839-7759-E9A8-90F3-BD3C668AC83C}"/>
              </a:ext>
            </a:extLst>
          </p:cNvPr>
          <p:cNvSpPr>
            <a:spLocks noChangeArrowheads="1"/>
          </p:cNvSpPr>
          <p:nvPr userDrawn="1"/>
        </p:nvSpPr>
        <p:spPr bwMode="auto">
          <a:xfrm>
            <a:off x="8331598"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6" name="Rectangle 12">
            <a:extLst>
              <a:ext uri="{FF2B5EF4-FFF2-40B4-BE49-F238E27FC236}">
                <a16:creationId xmlns:a16="http://schemas.microsoft.com/office/drawing/2014/main" id="{B765F6EF-41D7-750E-380D-3F333DD1DEC4}"/>
              </a:ext>
            </a:extLst>
          </p:cNvPr>
          <p:cNvSpPr>
            <a:spLocks noChangeArrowheads="1"/>
          </p:cNvSpPr>
          <p:nvPr userDrawn="1"/>
        </p:nvSpPr>
        <p:spPr bwMode="auto">
          <a:xfrm>
            <a:off x="8331598"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7" name="Rectangle 97">
            <a:extLst>
              <a:ext uri="{FF2B5EF4-FFF2-40B4-BE49-F238E27FC236}">
                <a16:creationId xmlns:a16="http://schemas.microsoft.com/office/drawing/2014/main" id="{EBFC5534-731F-8E65-C590-0CBA5EF63882}"/>
              </a:ext>
            </a:extLst>
          </p:cNvPr>
          <p:cNvSpPr>
            <a:spLocks noChangeArrowheads="1"/>
          </p:cNvSpPr>
          <p:nvPr userDrawn="1"/>
        </p:nvSpPr>
        <p:spPr bwMode="auto">
          <a:xfrm>
            <a:off x="8331598"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8" name="Rectangle 12">
            <a:extLst>
              <a:ext uri="{FF2B5EF4-FFF2-40B4-BE49-F238E27FC236}">
                <a16:creationId xmlns:a16="http://schemas.microsoft.com/office/drawing/2014/main" id="{C72DDE88-061D-642B-400E-4C2EE356A2FC}"/>
              </a:ext>
            </a:extLst>
          </p:cNvPr>
          <p:cNvSpPr>
            <a:spLocks noChangeArrowheads="1"/>
          </p:cNvSpPr>
          <p:nvPr userDrawn="1"/>
        </p:nvSpPr>
        <p:spPr bwMode="auto">
          <a:xfrm>
            <a:off x="8331598"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9" name="Rectangle 12">
            <a:extLst>
              <a:ext uri="{FF2B5EF4-FFF2-40B4-BE49-F238E27FC236}">
                <a16:creationId xmlns:a16="http://schemas.microsoft.com/office/drawing/2014/main" id="{333F0906-9BFF-7585-B4A6-54824B351108}"/>
              </a:ext>
            </a:extLst>
          </p:cNvPr>
          <p:cNvSpPr>
            <a:spLocks noChangeArrowheads="1"/>
          </p:cNvSpPr>
          <p:nvPr userDrawn="1"/>
        </p:nvSpPr>
        <p:spPr bwMode="auto">
          <a:xfrm>
            <a:off x="8331598"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0" name="Rectangle 12">
            <a:extLst>
              <a:ext uri="{FF2B5EF4-FFF2-40B4-BE49-F238E27FC236}">
                <a16:creationId xmlns:a16="http://schemas.microsoft.com/office/drawing/2014/main" id="{F397C57F-93B5-663F-D9E1-49A7B049E2A3}"/>
              </a:ext>
            </a:extLst>
          </p:cNvPr>
          <p:cNvSpPr>
            <a:spLocks noChangeArrowheads="1"/>
          </p:cNvSpPr>
          <p:nvPr userDrawn="1"/>
        </p:nvSpPr>
        <p:spPr bwMode="auto">
          <a:xfrm>
            <a:off x="8331598"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1" name="Rectangle 12">
            <a:extLst>
              <a:ext uri="{FF2B5EF4-FFF2-40B4-BE49-F238E27FC236}">
                <a16:creationId xmlns:a16="http://schemas.microsoft.com/office/drawing/2014/main" id="{F8AC7D3F-7FB5-F144-088D-C90689121634}"/>
              </a:ext>
            </a:extLst>
          </p:cNvPr>
          <p:cNvSpPr>
            <a:spLocks noChangeArrowheads="1"/>
          </p:cNvSpPr>
          <p:nvPr userDrawn="1"/>
        </p:nvSpPr>
        <p:spPr bwMode="auto">
          <a:xfrm>
            <a:off x="8331598"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2" name="Rectangle 12">
            <a:extLst>
              <a:ext uri="{FF2B5EF4-FFF2-40B4-BE49-F238E27FC236}">
                <a16:creationId xmlns:a16="http://schemas.microsoft.com/office/drawing/2014/main" id="{7717A740-C6FA-722B-CF87-F2FE89ABBBFF}"/>
              </a:ext>
            </a:extLst>
          </p:cNvPr>
          <p:cNvSpPr>
            <a:spLocks noChangeArrowheads="1"/>
          </p:cNvSpPr>
          <p:nvPr userDrawn="1"/>
        </p:nvSpPr>
        <p:spPr bwMode="auto">
          <a:xfrm>
            <a:off x="8331598"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3" name="Rectangle 12">
            <a:extLst>
              <a:ext uri="{FF2B5EF4-FFF2-40B4-BE49-F238E27FC236}">
                <a16:creationId xmlns:a16="http://schemas.microsoft.com/office/drawing/2014/main" id="{D2E112FA-7A75-BE4B-DF93-ACAAD63AED83}"/>
              </a:ext>
            </a:extLst>
          </p:cNvPr>
          <p:cNvSpPr>
            <a:spLocks noChangeArrowheads="1"/>
          </p:cNvSpPr>
          <p:nvPr userDrawn="1"/>
        </p:nvSpPr>
        <p:spPr bwMode="auto">
          <a:xfrm>
            <a:off x="8904314"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4" name="Rectangle 12">
            <a:extLst>
              <a:ext uri="{FF2B5EF4-FFF2-40B4-BE49-F238E27FC236}">
                <a16:creationId xmlns:a16="http://schemas.microsoft.com/office/drawing/2014/main" id="{9A60739D-4263-60DC-F155-DC16335953F6}"/>
              </a:ext>
            </a:extLst>
          </p:cNvPr>
          <p:cNvSpPr>
            <a:spLocks noChangeArrowheads="1"/>
          </p:cNvSpPr>
          <p:nvPr userDrawn="1"/>
        </p:nvSpPr>
        <p:spPr bwMode="auto">
          <a:xfrm>
            <a:off x="8904314"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5" name="Rectangle 89">
            <a:extLst>
              <a:ext uri="{FF2B5EF4-FFF2-40B4-BE49-F238E27FC236}">
                <a16:creationId xmlns:a16="http://schemas.microsoft.com/office/drawing/2014/main" id="{28B87D78-1ED9-BB1B-C87F-294E061C93AB}"/>
              </a:ext>
            </a:extLst>
          </p:cNvPr>
          <p:cNvSpPr>
            <a:spLocks noChangeArrowheads="1"/>
          </p:cNvSpPr>
          <p:nvPr userDrawn="1"/>
        </p:nvSpPr>
        <p:spPr bwMode="auto">
          <a:xfrm>
            <a:off x="8904314"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6" name="Rectangle 12">
            <a:extLst>
              <a:ext uri="{FF2B5EF4-FFF2-40B4-BE49-F238E27FC236}">
                <a16:creationId xmlns:a16="http://schemas.microsoft.com/office/drawing/2014/main" id="{775E996B-C3D5-4C71-3811-16601A42C065}"/>
              </a:ext>
            </a:extLst>
          </p:cNvPr>
          <p:cNvSpPr>
            <a:spLocks noChangeArrowheads="1"/>
          </p:cNvSpPr>
          <p:nvPr userDrawn="1"/>
        </p:nvSpPr>
        <p:spPr bwMode="auto">
          <a:xfrm>
            <a:off x="8904314"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7" name="Rectangle 12">
            <a:extLst>
              <a:ext uri="{FF2B5EF4-FFF2-40B4-BE49-F238E27FC236}">
                <a16:creationId xmlns:a16="http://schemas.microsoft.com/office/drawing/2014/main" id="{9E50E0B6-114E-9A0D-325D-0114C6735E27}"/>
              </a:ext>
            </a:extLst>
          </p:cNvPr>
          <p:cNvSpPr>
            <a:spLocks noChangeArrowheads="1"/>
          </p:cNvSpPr>
          <p:nvPr userDrawn="1"/>
        </p:nvSpPr>
        <p:spPr bwMode="auto">
          <a:xfrm>
            <a:off x="890431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8" name="Rectangle 12">
            <a:extLst>
              <a:ext uri="{FF2B5EF4-FFF2-40B4-BE49-F238E27FC236}">
                <a16:creationId xmlns:a16="http://schemas.microsoft.com/office/drawing/2014/main" id="{3A1FDF25-C457-0B31-CFDA-DFA5A213C20A}"/>
              </a:ext>
            </a:extLst>
          </p:cNvPr>
          <p:cNvSpPr>
            <a:spLocks noChangeArrowheads="1"/>
          </p:cNvSpPr>
          <p:nvPr userDrawn="1"/>
        </p:nvSpPr>
        <p:spPr bwMode="auto">
          <a:xfrm>
            <a:off x="890431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9" name="Rectangle 12">
            <a:extLst>
              <a:ext uri="{FF2B5EF4-FFF2-40B4-BE49-F238E27FC236}">
                <a16:creationId xmlns:a16="http://schemas.microsoft.com/office/drawing/2014/main" id="{2EF5B528-7186-1B9C-D2F9-84AE384D7DE4}"/>
              </a:ext>
            </a:extLst>
          </p:cNvPr>
          <p:cNvSpPr>
            <a:spLocks noChangeArrowheads="1"/>
          </p:cNvSpPr>
          <p:nvPr userDrawn="1"/>
        </p:nvSpPr>
        <p:spPr bwMode="auto">
          <a:xfrm>
            <a:off x="890431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0" name="Rectangle 12">
            <a:extLst>
              <a:ext uri="{FF2B5EF4-FFF2-40B4-BE49-F238E27FC236}">
                <a16:creationId xmlns:a16="http://schemas.microsoft.com/office/drawing/2014/main" id="{11405E02-5226-D119-1BA4-3E329376FA34}"/>
              </a:ext>
            </a:extLst>
          </p:cNvPr>
          <p:cNvSpPr>
            <a:spLocks noChangeArrowheads="1"/>
          </p:cNvSpPr>
          <p:nvPr userDrawn="1"/>
        </p:nvSpPr>
        <p:spPr bwMode="auto">
          <a:xfrm>
            <a:off x="8904314"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2" name="Rectangle 12">
            <a:extLst>
              <a:ext uri="{FF2B5EF4-FFF2-40B4-BE49-F238E27FC236}">
                <a16:creationId xmlns:a16="http://schemas.microsoft.com/office/drawing/2014/main" id="{74828FD0-5046-A931-462F-519B4E8F1393}"/>
              </a:ext>
            </a:extLst>
          </p:cNvPr>
          <p:cNvSpPr>
            <a:spLocks noChangeArrowheads="1"/>
          </p:cNvSpPr>
          <p:nvPr userDrawn="1"/>
        </p:nvSpPr>
        <p:spPr bwMode="auto">
          <a:xfrm>
            <a:off x="9477914"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3" name="Rectangle 12">
            <a:extLst>
              <a:ext uri="{FF2B5EF4-FFF2-40B4-BE49-F238E27FC236}">
                <a16:creationId xmlns:a16="http://schemas.microsoft.com/office/drawing/2014/main" id="{61D1AF55-4941-271A-714A-E240CA889944}"/>
              </a:ext>
            </a:extLst>
          </p:cNvPr>
          <p:cNvSpPr>
            <a:spLocks noChangeArrowheads="1"/>
          </p:cNvSpPr>
          <p:nvPr userDrawn="1"/>
        </p:nvSpPr>
        <p:spPr bwMode="auto">
          <a:xfrm>
            <a:off x="9477914"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4" name="Rectangle 81">
            <a:extLst>
              <a:ext uri="{FF2B5EF4-FFF2-40B4-BE49-F238E27FC236}">
                <a16:creationId xmlns:a16="http://schemas.microsoft.com/office/drawing/2014/main" id="{2A28CB28-9B81-57EC-5CCC-58D26022BD15}"/>
              </a:ext>
            </a:extLst>
          </p:cNvPr>
          <p:cNvSpPr>
            <a:spLocks noChangeArrowheads="1"/>
          </p:cNvSpPr>
          <p:nvPr userDrawn="1"/>
        </p:nvSpPr>
        <p:spPr bwMode="auto">
          <a:xfrm>
            <a:off x="9477914"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5" name="Rectangle 12">
            <a:extLst>
              <a:ext uri="{FF2B5EF4-FFF2-40B4-BE49-F238E27FC236}">
                <a16:creationId xmlns:a16="http://schemas.microsoft.com/office/drawing/2014/main" id="{A9031DBB-4714-7044-6EBF-76E8B341C0BA}"/>
              </a:ext>
            </a:extLst>
          </p:cNvPr>
          <p:cNvSpPr>
            <a:spLocks noChangeArrowheads="1"/>
          </p:cNvSpPr>
          <p:nvPr userDrawn="1"/>
        </p:nvSpPr>
        <p:spPr bwMode="auto">
          <a:xfrm>
            <a:off x="9477914"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6" name="Rectangle 12">
            <a:extLst>
              <a:ext uri="{FF2B5EF4-FFF2-40B4-BE49-F238E27FC236}">
                <a16:creationId xmlns:a16="http://schemas.microsoft.com/office/drawing/2014/main" id="{9C3FC497-0485-F364-0B17-A89BDD523F0C}"/>
              </a:ext>
            </a:extLst>
          </p:cNvPr>
          <p:cNvSpPr>
            <a:spLocks noChangeArrowheads="1"/>
          </p:cNvSpPr>
          <p:nvPr userDrawn="1"/>
        </p:nvSpPr>
        <p:spPr bwMode="auto">
          <a:xfrm>
            <a:off x="947791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7" name="Rectangle 12">
            <a:extLst>
              <a:ext uri="{FF2B5EF4-FFF2-40B4-BE49-F238E27FC236}">
                <a16:creationId xmlns:a16="http://schemas.microsoft.com/office/drawing/2014/main" id="{61D466FE-2BA6-51F9-62B0-6C4B159A3B27}"/>
              </a:ext>
            </a:extLst>
          </p:cNvPr>
          <p:cNvSpPr>
            <a:spLocks noChangeArrowheads="1"/>
          </p:cNvSpPr>
          <p:nvPr userDrawn="1"/>
        </p:nvSpPr>
        <p:spPr bwMode="auto">
          <a:xfrm>
            <a:off x="947791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8" name="Rectangle 12">
            <a:extLst>
              <a:ext uri="{FF2B5EF4-FFF2-40B4-BE49-F238E27FC236}">
                <a16:creationId xmlns:a16="http://schemas.microsoft.com/office/drawing/2014/main" id="{97605850-D2A6-3F42-64F8-BFA3907223F8}"/>
              </a:ext>
            </a:extLst>
          </p:cNvPr>
          <p:cNvSpPr>
            <a:spLocks noChangeArrowheads="1"/>
          </p:cNvSpPr>
          <p:nvPr userDrawn="1"/>
        </p:nvSpPr>
        <p:spPr bwMode="auto">
          <a:xfrm>
            <a:off x="947791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9" name="Rectangle 12">
            <a:extLst>
              <a:ext uri="{FF2B5EF4-FFF2-40B4-BE49-F238E27FC236}">
                <a16:creationId xmlns:a16="http://schemas.microsoft.com/office/drawing/2014/main" id="{5E4D37E5-60AC-AC85-929A-86DDE44119F4}"/>
              </a:ext>
            </a:extLst>
          </p:cNvPr>
          <p:cNvSpPr>
            <a:spLocks noChangeArrowheads="1"/>
          </p:cNvSpPr>
          <p:nvPr userDrawn="1"/>
        </p:nvSpPr>
        <p:spPr bwMode="auto">
          <a:xfrm>
            <a:off x="9477914"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0" name="Rectangle 12">
            <a:extLst>
              <a:ext uri="{FF2B5EF4-FFF2-40B4-BE49-F238E27FC236}">
                <a16:creationId xmlns:a16="http://schemas.microsoft.com/office/drawing/2014/main" id="{EBE9B406-AFB1-BE3B-0E49-EBBEFC2523FD}"/>
              </a:ext>
            </a:extLst>
          </p:cNvPr>
          <p:cNvSpPr>
            <a:spLocks noChangeArrowheads="1"/>
          </p:cNvSpPr>
          <p:nvPr userDrawn="1"/>
        </p:nvSpPr>
        <p:spPr bwMode="auto">
          <a:xfrm>
            <a:off x="10050541"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1" name="Rectangle 12">
            <a:extLst>
              <a:ext uri="{FF2B5EF4-FFF2-40B4-BE49-F238E27FC236}">
                <a16:creationId xmlns:a16="http://schemas.microsoft.com/office/drawing/2014/main" id="{C4D7AEE5-2C34-B1F3-B7FE-82FCA9BE4825}"/>
              </a:ext>
            </a:extLst>
          </p:cNvPr>
          <p:cNvSpPr>
            <a:spLocks noChangeArrowheads="1"/>
          </p:cNvSpPr>
          <p:nvPr userDrawn="1"/>
        </p:nvSpPr>
        <p:spPr bwMode="auto">
          <a:xfrm>
            <a:off x="10050541"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2" name="Rectangle 73">
            <a:extLst>
              <a:ext uri="{FF2B5EF4-FFF2-40B4-BE49-F238E27FC236}">
                <a16:creationId xmlns:a16="http://schemas.microsoft.com/office/drawing/2014/main" id="{C75522A9-34EA-34D1-0D0A-1244432AEE18}"/>
              </a:ext>
            </a:extLst>
          </p:cNvPr>
          <p:cNvSpPr>
            <a:spLocks noChangeArrowheads="1"/>
          </p:cNvSpPr>
          <p:nvPr userDrawn="1"/>
        </p:nvSpPr>
        <p:spPr bwMode="auto">
          <a:xfrm>
            <a:off x="10050541"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3" name="Rectangle 12">
            <a:extLst>
              <a:ext uri="{FF2B5EF4-FFF2-40B4-BE49-F238E27FC236}">
                <a16:creationId xmlns:a16="http://schemas.microsoft.com/office/drawing/2014/main" id="{511B650F-D420-27BD-DDA7-A5676F1B2F93}"/>
              </a:ext>
            </a:extLst>
          </p:cNvPr>
          <p:cNvSpPr>
            <a:spLocks noChangeArrowheads="1"/>
          </p:cNvSpPr>
          <p:nvPr userDrawn="1"/>
        </p:nvSpPr>
        <p:spPr bwMode="auto">
          <a:xfrm>
            <a:off x="10050541"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4" name="Rectangle 12">
            <a:extLst>
              <a:ext uri="{FF2B5EF4-FFF2-40B4-BE49-F238E27FC236}">
                <a16:creationId xmlns:a16="http://schemas.microsoft.com/office/drawing/2014/main" id="{E79972D7-E03F-3A6A-F8AA-D115CC503DF1}"/>
              </a:ext>
            </a:extLst>
          </p:cNvPr>
          <p:cNvSpPr>
            <a:spLocks noChangeArrowheads="1"/>
          </p:cNvSpPr>
          <p:nvPr userDrawn="1"/>
        </p:nvSpPr>
        <p:spPr bwMode="auto">
          <a:xfrm>
            <a:off x="10050541"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5" name="Rectangle 12">
            <a:extLst>
              <a:ext uri="{FF2B5EF4-FFF2-40B4-BE49-F238E27FC236}">
                <a16:creationId xmlns:a16="http://schemas.microsoft.com/office/drawing/2014/main" id="{28901FE2-57C8-C3C2-A0BE-5DE42B0C4748}"/>
              </a:ext>
            </a:extLst>
          </p:cNvPr>
          <p:cNvSpPr>
            <a:spLocks noChangeArrowheads="1"/>
          </p:cNvSpPr>
          <p:nvPr userDrawn="1"/>
        </p:nvSpPr>
        <p:spPr bwMode="auto">
          <a:xfrm>
            <a:off x="10050541"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6" name="Rectangle 12">
            <a:extLst>
              <a:ext uri="{FF2B5EF4-FFF2-40B4-BE49-F238E27FC236}">
                <a16:creationId xmlns:a16="http://schemas.microsoft.com/office/drawing/2014/main" id="{DBAA7447-3834-D4C6-35A4-8150D4ECDA65}"/>
              </a:ext>
            </a:extLst>
          </p:cNvPr>
          <p:cNvSpPr>
            <a:spLocks noChangeArrowheads="1"/>
          </p:cNvSpPr>
          <p:nvPr userDrawn="1"/>
        </p:nvSpPr>
        <p:spPr bwMode="auto">
          <a:xfrm>
            <a:off x="10050541"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7" name="Rectangle 12">
            <a:extLst>
              <a:ext uri="{FF2B5EF4-FFF2-40B4-BE49-F238E27FC236}">
                <a16:creationId xmlns:a16="http://schemas.microsoft.com/office/drawing/2014/main" id="{D4303AB5-B70F-9C96-E01B-B728C5DF1B37}"/>
              </a:ext>
            </a:extLst>
          </p:cNvPr>
          <p:cNvSpPr>
            <a:spLocks noChangeArrowheads="1"/>
          </p:cNvSpPr>
          <p:nvPr userDrawn="1"/>
        </p:nvSpPr>
        <p:spPr bwMode="auto">
          <a:xfrm>
            <a:off x="10050541"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8" name="Rectangle 12">
            <a:extLst>
              <a:ext uri="{FF2B5EF4-FFF2-40B4-BE49-F238E27FC236}">
                <a16:creationId xmlns:a16="http://schemas.microsoft.com/office/drawing/2014/main" id="{75437D05-C0B5-8668-D743-DECD6EC247A1}"/>
              </a:ext>
            </a:extLst>
          </p:cNvPr>
          <p:cNvSpPr>
            <a:spLocks noChangeArrowheads="1"/>
          </p:cNvSpPr>
          <p:nvPr userDrawn="1"/>
        </p:nvSpPr>
        <p:spPr bwMode="auto">
          <a:xfrm>
            <a:off x="10623257"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9" name="Rectangle 12">
            <a:extLst>
              <a:ext uri="{FF2B5EF4-FFF2-40B4-BE49-F238E27FC236}">
                <a16:creationId xmlns:a16="http://schemas.microsoft.com/office/drawing/2014/main" id="{01BDD876-4402-3514-0D66-E89AF62E4BC7}"/>
              </a:ext>
            </a:extLst>
          </p:cNvPr>
          <p:cNvSpPr>
            <a:spLocks noChangeArrowheads="1"/>
          </p:cNvSpPr>
          <p:nvPr userDrawn="1"/>
        </p:nvSpPr>
        <p:spPr bwMode="auto">
          <a:xfrm>
            <a:off x="10623257"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0" name="Rectangle 65">
            <a:extLst>
              <a:ext uri="{FF2B5EF4-FFF2-40B4-BE49-F238E27FC236}">
                <a16:creationId xmlns:a16="http://schemas.microsoft.com/office/drawing/2014/main" id="{4B763039-A888-D5B2-6816-CC66886DC786}"/>
              </a:ext>
            </a:extLst>
          </p:cNvPr>
          <p:cNvSpPr>
            <a:spLocks noChangeArrowheads="1"/>
          </p:cNvSpPr>
          <p:nvPr userDrawn="1"/>
        </p:nvSpPr>
        <p:spPr bwMode="auto">
          <a:xfrm>
            <a:off x="10623257"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1" name="Rectangle 12">
            <a:extLst>
              <a:ext uri="{FF2B5EF4-FFF2-40B4-BE49-F238E27FC236}">
                <a16:creationId xmlns:a16="http://schemas.microsoft.com/office/drawing/2014/main" id="{A2331A3E-681C-34DA-C929-5074C3D36A05}"/>
              </a:ext>
            </a:extLst>
          </p:cNvPr>
          <p:cNvSpPr>
            <a:spLocks noChangeArrowheads="1"/>
          </p:cNvSpPr>
          <p:nvPr userDrawn="1"/>
        </p:nvSpPr>
        <p:spPr bwMode="auto">
          <a:xfrm>
            <a:off x="10623257"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2" name="Rectangle 12">
            <a:extLst>
              <a:ext uri="{FF2B5EF4-FFF2-40B4-BE49-F238E27FC236}">
                <a16:creationId xmlns:a16="http://schemas.microsoft.com/office/drawing/2014/main" id="{DCF70C82-B380-40F9-19C8-DEBD0BCDCEFE}"/>
              </a:ext>
            </a:extLst>
          </p:cNvPr>
          <p:cNvSpPr>
            <a:spLocks noChangeArrowheads="1"/>
          </p:cNvSpPr>
          <p:nvPr userDrawn="1"/>
        </p:nvSpPr>
        <p:spPr bwMode="auto">
          <a:xfrm>
            <a:off x="10623257"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3" name="Rectangle 12">
            <a:extLst>
              <a:ext uri="{FF2B5EF4-FFF2-40B4-BE49-F238E27FC236}">
                <a16:creationId xmlns:a16="http://schemas.microsoft.com/office/drawing/2014/main" id="{059DFE41-326D-01D0-8AAA-514106642653}"/>
              </a:ext>
            </a:extLst>
          </p:cNvPr>
          <p:cNvSpPr>
            <a:spLocks noChangeArrowheads="1"/>
          </p:cNvSpPr>
          <p:nvPr userDrawn="1"/>
        </p:nvSpPr>
        <p:spPr bwMode="auto">
          <a:xfrm>
            <a:off x="10623257"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4" name="Rectangle 12">
            <a:extLst>
              <a:ext uri="{FF2B5EF4-FFF2-40B4-BE49-F238E27FC236}">
                <a16:creationId xmlns:a16="http://schemas.microsoft.com/office/drawing/2014/main" id="{DA66338B-CFE4-ABAD-B058-9052CA0C9D15}"/>
              </a:ext>
            </a:extLst>
          </p:cNvPr>
          <p:cNvSpPr>
            <a:spLocks noChangeArrowheads="1"/>
          </p:cNvSpPr>
          <p:nvPr userDrawn="1"/>
        </p:nvSpPr>
        <p:spPr bwMode="auto">
          <a:xfrm>
            <a:off x="10623257"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5" name="Rectangle 12">
            <a:extLst>
              <a:ext uri="{FF2B5EF4-FFF2-40B4-BE49-F238E27FC236}">
                <a16:creationId xmlns:a16="http://schemas.microsoft.com/office/drawing/2014/main" id="{16031691-C161-F5C3-419E-9E039CB403F5}"/>
              </a:ext>
            </a:extLst>
          </p:cNvPr>
          <p:cNvSpPr>
            <a:spLocks noChangeArrowheads="1"/>
          </p:cNvSpPr>
          <p:nvPr userDrawn="1"/>
        </p:nvSpPr>
        <p:spPr bwMode="auto">
          <a:xfrm>
            <a:off x="10623257"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7" name="Rectangle 12">
            <a:extLst>
              <a:ext uri="{FF2B5EF4-FFF2-40B4-BE49-F238E27FC236}">
                <a16:creationId xmlns:a16="http://schemas.microsoft.com/office/drawing/2014/main" id="{F8CF394C-16EC-799E-C53F-E841D0CEFE8C}"/>
              </a:ext>
            </a:extLst>
          </p:cNvPr>
          <p:cNvSpPr>
            <a:spLocks noChangeArrowheads="1"/>
          </p:cNvSpPr>
          <p:nvPr userDrawn="1"/>
        </p:nvSpPr>
        <p:spPr bwMode="auto">
          <a:xfrm>
            <a:off x="11196857"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8" name="Rectangle 12">
            <a:extLst>
              <a:ext uri="{FF2B5EF4-FFF2-40B4-BE49-F238E27FC236}">
                <a16:creationId xmlns:a16="http://schemas.microsoft.com/office/drawing/2014/main" id="{38BFC508-C8EE-517E-F73F-6CC49E431F20}"/>
              </a:ext>
            </a:extLst>
          </p:cNvPr>
          <p:cNvSpPr>
            <a:spLocks noChangeArrowheads="1"/>
          </p:cNvSpPr>
          <p:nvPr userDrawn="1"/>
        </p:nvSpPr>
        <p:spPr bwMode="auto">
          <a:xfrm>
            <a:off x="11196857"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9" name="Rectangle 57">
            <a:extLst>
              <a:ext uri="{FF2B5EF4-FFF2-40B4-BE49-F238E27FC236}">
                <a16:creationId xmlns:a16="http://schemas.microsoft.com/office/drawing/2014/main" id="{A53C2B63-4ABF-381F-AB5B-3E28AED5B218}"/>
              </a:ext>
            </a:extLst>
          </p:cNvPr>
          <p:cNvSpPr>
            <a:spLocks noChangeArrowheads="1"/>
          </p:cNvSpPr>
          <p:nvPr userDrawn="1"/>
        </p:nvSpPr>
        <p:spPr bwMode="auto">
          <a:xfrm>
            <a:off x="11196857"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0" name="Rectangle 12">
            <a:extLst>
              <a:ext uri="{FF2B5EF4-FFF2-40B4-BE49-F238E27FC236}">
                <a16:creationId xmlns:a16="http://schemas.microsoft.com/office/drawing/2014/main" id="{F571F4C7-D2F1-BD87-7945-AA482A4FA6D3}"/>
              </a:ext>
            </a:extLst>
          </p:cNvPr>
          <p:cNvSpPr>
            <a:spLocks noChangeArrowheads="1"/>
          </p:cNvSpPr>
          <p:nvPr userDrawn="1"/>
        </p:nvSpPr>
        <p:spPr bwMode="auto">
          <a:xfrm>
            <a:off x="11196857"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1" name="Rectangle 12">
            <a:extLst>
              <a:ext uri="{FF2B5EF4-FFF2-40B4-BE49-F238E27FC236}">
                <a16:creationId xmlns:a16="http://schemas.microsoft.com/office/drawing/2014/main" id="{D3BDCAA0-7691-BBAD-9AF5-799CC08B3100}"/>
              </a:ext>
            </a:extLst>
          </p:cNvPr>
          <p:cNvSpPr>
            <a:spLocks noChangeArrowheads="1"/>
          </p:cNvSpPr>
          <p:nvPr userDrawn="1"/>
        </p:nvSpPr>
        <p:spPr bwMode="auto">
          <a:xfrm>
            <a:off x="11196857"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2" name="Rectangle 12">
            <a:extLst>
              <a:ext uri="{FF2B5EF4-FFF2-40B4-BE49-F238E27FC236}">
                <a16:creationId xmlns:a16="http://schemas.microsoft.com/office/drawing/2014/main" id="{5186D368-31D8-A4AD-F861-E26E1A6DB12D}"/>
              </a:ext>
            </a:extLst>
          </p:cNvPr>
          <p:cNvSpPr>
            <a:spLocks noChangeArrowheads="1"/>
          </p:cNvSpPr>
          <p:nvPr userDrawn="1"/>
        </p:nvSpPr>
        <p:spPr bwMode="auto">
          <a:xfrm>
            <a:off x="11196857"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3" name="Rectangle 12">
            <a:extLst>
              <a:ext uri="{FF2B5EF4-FFF2-40B4-BE49-F238E27FC236}">
                <a16:creationId xmlns:a16="http://schemas.microsoft.com/office/drawing/2014/main" id="{52EF2FA6-29FD-6E9D-7494-DC57E000EA1E}"/>
              </a:ext>
            </a:extLst>
          </p:cNvPr>
          <p:cNvSpPr>
            <a:spLocks noChangeArrowheads="1"/>
          </p:cNvSpPr>
          <p:nvPr userDrawn="1"/>
        </p:nvSpPr>
        <p:spPr bwMode="auto">
          <a:xfrm>
            <a:off x="11196857"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4" name="Rectangle 12">
            <a:extLst>
              <a:ext uri="{FF2B5EF4-FFF2-40B4-BE49-F238E27FC236}">
                <a16:creationId xmlns:a16="http://schemas.microsoft.com/office/drawing/2014/main" id="{C0D3F0E5-85B6-A79C-BEBD-01188EB4A2EC}"/>
              </a:ext>
            </a:extLst>
          </p:cNvPr>
          <p:cNvSpPr>
            <a:spLocks noChangeArrowheads="1"/>
          </p:cNvSpPr>
          <p:nvPr userDrawn="1"/>
        </p:nvSpPr>
        <p:spPr bwMode="auto">
          <a:xfrm>
            <a:off x="11196857"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Tree>
    <p:extLst>
      <p:ext uri="{BB962C8B-B14F-4D97-AF65-F5344CB8AC3E}">
        <p14:creationId xmlns:p14="http://schemas.microsoft.com/office/powerpoint/2010/main" val="148483853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Name of Event</a:t>
            </a:r>
            <a:br>
              <a:rPr lang="de-DE"/>
            </a:br>
            <a:r>
              <a:rPr lang="de-DE"/>
              <a:t>Agenda</a:t>
            </a:r>
          </a:p>
        </p:txBody>
      </p:sp>
      <p:sp>
        <p:nvSpPr>
          <p:cNvPr id="3" name="Textplatzhalter 14">
            <a:extLst>
              <a:ext uri="{FF2B5EF4-FFF2-40B4-BE49-F238E27FC236}">
                <a16:creationId xmlns:a16="http://schemas.microsoft.com/office/drawing/2014/main" id="{D4CD35EF-E200-DE96-350E-179AB20F3825}"/>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Date / meeting type /….</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8" name="Textplatzhalter 10">
            <a:extLst>
              <a:ext uri="{FF2B5EF4-FFF2-40B4-BE49-F238E27FC236}">
                <a16:creationId xmlns:a16="http://schemas.microsoft.com/office/drawing/2014/main" id="{DE756F4E-C43C-2093-C635-8316E01EB18E}"/>
              </a:ext>
            </a:extLst>
          </p:cNvPr>
          <p:cNvSpPr>
            <a:spLocks noGrp="1"/>
          </p:cNvSpPr>
          <p:nvPr>
            <p:ph type="body" sz="quarter" idx="31" hasCustomPrompt="1"/>
          </p:nvPr>
        </p:nvSpPr>
        <p:spPr>
          <a:xfrm>
            <a:off x="7331075" y="1912928"/>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9" name="Textplatzhalter 8">
            <a:extLst>
              <a:ext uri="{FF2B5EF4-FFF2-40B4-BE49-F238E27FC236}">
                <a16:creationId xmlns:a16="http://schemas.microsoft.com/office/drawing/2014/main" id="{D640D28A-3AF4-8050-F8D6-D617D510AFDA}"/>
              </a:ext>
            </a:extLst>
          </p:cNvPr>
          <p:cNvSpPr>
            <a:spLocks noGrp="1"/>
          </p:cNvSpPr>
          <p:nvPr>
            <p:ph type="body" sz="quarter" idx="32" hasCustomPrompt="1"/>
          </p:nvPr>
        </p:nvSpPr>
        <p:spPr>
          <a:xfrm>
            <a:off x="6712640" y="1912928"/>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0" name="Textplatzhalter 10">
            <a:extLst>
              <a:ext uri="{FF2B5EF4-FFF2-40B4-BE49-F238E27FC236}">
                <a16:creationId xmlns:a16="http://schemas.microsoft.com/office/drawing/2014/main" id="{8925B864-B5FA-41C9-EBEC-C6BC7F6FF7FD}"/>
              </a:ext>
            </a:extLst>
          </p:cNvPr>
          <p:cNvSpPr>
            <a:spLocks noGrp="1"/>
          </p:cNvSpPr>
          <p:nvPr>
            <p:ph type="body" sz="quarter" idx="33" hasCustomPrompt="1"/>
          </p:nvPr>
        </p:nvSpPr>
        <p:spPr>
          <a:xfrm>
            <a:off x="7331075" y="2853832"/>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11" name="Textplatzhalter 8">
            <a:extLst>
              <a:ext uri="{FF2B5EF4-FFF2-40B4-BE49-F238E27FC236}">
                <a16:creationId xmlns:a16="http://schemas.microsoft.com/office/drawing/2014/main" id="{5A9331C3-F296-BE99-2C83-FB0303FBCC7C}"/>
              </a:ext>
            </a:extLst>
          </p:cNvPr>
          <p:cNvSpPr>
            <a:spLocks noGrp="1"/>
          </p:cNvSpPr>
          <p:nvPr>
            <p:ph type="body" sz="quarter" idx="34" hasCustomPrompt="1"/>
          </p:nvPr>
        </p:nvSpPr>
        <p:spPr>
          <a:xfrm>
            <a:off x="6712640" y="2853832"/>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2" name="Textplatzhalter 10">
            <a:extLst>
              <a:ext uri="{FF2B5EF4-FFF2-40B4-BE49-F238E27FC236}">
                <a16:creationId xmlns:a16="http://schemas.microsoft.com/office/drawing/2014/main" id="{7861267F-7299-90AE-2076-AADAA8973341}"/>
              </a:ext>
            </a:extLst>
          </p:cNvPr>
          <p:cNvSpPr>
            <a:spLocks noGrp="1"/>
          </p:cNvSpPr>
          <p:nvPr>
            <p:ph type="body" sz="quarter" idx="35" hasCustomPrompt="1"/>
          </p:nvPr>
        </p:nvSpPr>
        <p:spPr>
          <a:xfrm>
            <a:off x="7331075" y="3814615"/>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13" name="Textplatzhalter 8">
            <a:extLst>
              <a:ext uri="{FF2B5EF4-FFF2-40B4-BE49-F238E27FC236}">
                <a16:creationId xmlns:a16="http://schemas.microsoft.com/office/drawing/2014/main" id="{724654F6-0278-EE51-A1A4-9A2EBB2686FF}"/>
              </a:ext>
            </a:extLst>
          </p:cNvPr>
          <p:cNvSpPr>
            <a:spLocks noGrp="1"/>
          </p:cNvSpPr>
          <p:nvPr>
            <p:ph type="body" sz="quarter" idx="36" hasCustomPrompt="1"/>
          </p:nvPr>
        </p:nvSpPr>
        <p:spPr>
          <a:xfrm>
            <a:off x="6712640" y="3814615"/>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4" name="Textplatzhalter 10">
            <a:extLst>
              <a:ext uri="{FF2B5EF4-FFF2-40B4-BE49-F238E27FC236}">
                <a16:creationId xmlns:a16="http://schemas.microsoft.com/office/drawing/2014/main" id="{8BAEC143-0FCA-86BB-7E3F-DDBCE2F9A48A}"/>
              </a:ext>
            </a:extLst>
          </p:cNvPr>
          <p:cNvSpPr>
            <a:spLocks noGrp="1"/>
          </p:cNvSpPr>
          <p:nvPr>
            <p:ph type="body" sz="quarter" idx="37" hasCustomPrompt="1"/>
          </p:nvPr>
        </p:nvSpPr>
        <p:spPr>
          <a:xfrm>
            <a:off x="7331075" y="4795276"/>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15" name="Textplatzhalter 8">
            <a:extLst>
              <a:ext uri="{FF2B5EF4-FFF2-40B4-BE49-F238E27FC236}">
                <a16:creationId xmlns:a16="http://schemas.microsoft.com/office/drawing/2014/main" id="{27E11C3D-F13E-BA68-D573-AB28D1C0C570}"/>
              </a:ext>
            </a:extLst>
          </p:cNvPr>
          <p:cNvSpPr>
            <a:spLocks noGrp="1"/>
          </p:cNvSpPr>
          <p:nvPr>
            <p:ph type="body" sz="quarter" idx="38" hasCustomPrompt="1"/>
          </p:nvPr>
        </p:nvSpPr>
        <p:spPr>
          <a:xfrm>
            <a:off x="6712640" y="4795276"/>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24" name="Textplatzhalter 10">
            <a:extLst>
              <a:ext uri="{FF2B5EF4-FFF2-40B4-BE49-F238E27FC236}">
                <a16:creationId xmlns:a16="http://schemas.microsoft.com/office/drawing/2014/main" id="{E60709A5-DB83-D521-3858-8A8F28507259}"/>
              </a:ext>
            </a:extLst>
          </p:cNvPr>
          <p:cNvSpPr>
            <a:spLocks noGrp="1"/>
          </p:cNvSpPr>
          <p:nvPr>
            <p:ph type="body" sz="quarter" idx="39" hasCustomPrompt="1"/>
          </p:nvPr>
        </p:nvSpPr>
        <p:spPr>
          <a:xfrm>
            <a:off x="1930400" y="1912928"/>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25" name="Textplatzhalter 8">
            <a:extLst>
              <a:ext uri="{FF2B5EF4-FFF2-40B4-BE49-F238E27FC236}">
                <a16:creationId xmlns:a16="http://schemas.microsoft.com/office/drawing/2014/main" id="{8AD06085-1325-2B7C-BB03-0A906BC62C24}"/>
              </a:ext>
            </a:extLst>
          </p:cNvPr>
          <p:cNvSpPr>
            <a:spLocks noGrp="1"/>
          </p:cNvSpPr>
          <p:nvPr>
            <p:ph type="body" sz="quarter" idx="40" hasCustomPrompt="1"/>
          </p:nvPr>
        </p:nvSpPr>
        <p:spPr>
          <a:xfrm>
            <a:off x="1311965" y="1912928"/>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26" name="Textplatzhalter 10">
            <a:extLst>
              <a:ext uri="{FF2B5EF4-FFF2-40B4-BE49-F238E27FC236}">
                <a16:creationId xmlns:a16="http://schemas.microsoft.com/office/drawing/2014/main" id="{74492503-26C2-CDF0-B60F-B60956D2BF97}"/>
              </a:ext>
            </a:extLst>
          </p:cNvPr>
          <p:cNvSpPr>
            <a:spLocks noGrp="1"/>
          </p:cNvSpPr>
          <p:nvPr>
            <p:ph type="body" sz="quarter" idx="41" hasCustomPrompt="1"/>
          </p:nvPr>
        </p:nvSpPr>
        <p:spPr>
          <a:xfrm>
            <a:off x="1930400" y="2853832"/>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27" name="Textplatzhalter 8">
            <a:extLst>
              <a:ext uri="{FF2B5EF4-FFF2-40B4-BE49-F238E27FC236}">
                <a16:creationId xmlns:a16="http://schemas.microsoft.com/office/drawing/2014/main" id="{4DD9BB8A-1976-C368-EA2B-7065979574A4}"/>
              </a:ext>
            </a:extLst>
          </p:cNvPr>
          <p:cNvSpPr>
            <a:spLocks noGrp="1"/>
          </p:cNvSpPr>
          <p:nvPr>
            <p:ph type="body" sz="quarter" idx="42" hasCustomPrompt="1"/>
          </p:nvPr>
        </p:nvSpPr>
        <p:spPr>
          <a:xfrm>
            <a:off x="1311965" y="2853832"/>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28" name="Textplatzhalter 10">
            <a:extLst>
              <a:ext uri="{FF2B5EF4-FFF2-40B4-BE49-F238E27FC236}">
                <a16:creationId xmlns:a16="http://schemas.microsoft.com/office/drawing/2014/main" id="{4EF4B041-7232-146F-B799-F813A8F80101}"/>
              </a:ext>
            </a:extLst>
          </p:cNvPr>
          <p:cNvSpPr>
            <a:spLocks noGrp="1"/>
          </p:cNvSpPr>
          <p:nvPr>
            <p:ph type="body" sz="quarter" idx="43" hasCustomPrompt="1"/>
          </p:nvPr>
        </p:nvSpPr>
        <p:spPr>
          <a:xfrm>
            <a:off x="1930400" y="3814615"/>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29" name="Textplatzhalter 8">
            <a:extLst>
              <a:ext uri="{FF2B5EF4-FFF2-40B4-BE49-F238E27FC236}">
                <a16:creationId xmlns:a16="http://schemas.microsoft.com/office/drawing/2014/main" id="{7B6AA2E3-9969-B6C4-9990-3BED4357D332}"/>
              </a:ext>
            </a:extLst>
          </p:cNvPr>
          <p:cNvSpPr>
            <a:spLocks noGrp="1"/>
          </p:cNvSpPr>
          <p:nvPr>
            <p:ph type="body" sz="quarter" idx="44" hasCustomPrompt="1"/>
          </p:nvPr>
        </p:nvSpPr>
        <p:spPr>
          <a:xfrm>
            <a:off x="1311965" y="3814615"/>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0" name="Textplatzhalter 10">
            <a:extLst>
              <a:ext uri="{FF2B5EF4-FFF2-40B4-BE49-F238E27FC236}">
                <a16:creationId xmlns:a16="http://schemas.microsoft.com/office/drawing/2014/main" id="{D8202FC5-7388-E6CA-9647-5E7C11D4C2C7}"/>
              </a:ext>
            </a:extLst>
          </p:cNvPr>
          <p:cNvSpPr>
            <a:spLocks noGrp="1"/>
          </p:cNvSpPr>
          <p:nvPr>
            <p:ph type="body" sz="quarter" idx="45" hasCustomPrompt="1"/>
          </p:nvPr>
        </p:nvSpPr>
        <p:spPr>
          <a:xfrm>
            <a:off x="1930400" y="4795276"/>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31" name="Textplatzhalter 8">
            <a:extLst>
              <a:ext uri="{FF2B5EF4-FFF2-40B4-BE49-F238E27FC236}">
                <a16:creationId xmlns:a16="http://schemas.microsoft.com/office/drawing/2014/main" id="{D0CF3CF8-8EA7-E54C-0ECD-3F47E35CFA15}"/>
              </a:ext>
            </a:extLst>
          </p:cNvPr>
          <p:cNvSpPr>
            <a:spLocks noGrp="1"/>
          </p:cNvSpPr>
          <p:nvPr>
            <p:ph type="body" sz="quarter" idx="46" hasCustomPrompt="1"/>
          </p:nvPr>
        </p:nvSpPr>
        <p:spPr>
          <a:xfrm>
            <a:off x="1311965" y="4795276"/>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5" name="Textfeld 4">
            <a:extLst>
              <a:ext uri="{FF2B5EF4-FFF2-40B4-BE49-F238E27FC236}">
                <a16:creationId xmlns:a16="http://schemas.microsoft.com/office/drawing/2014/main" id="{E6815762-BC58-ED16-4458-809A081190D4}"/>
              </a:ext>
            </a:extLst>
          </p:cNvPr>
          <p:cNvSpPr txBox="1"/>
          <p:nvPr userDrawn="1"/>
        </p:nvSpPr>
        <p:spPr>
          <a:xfrm>
            <a:off x="1923691" y="6538823"/>
            <a:ext cx="0" cy="0"/>
          </a:xfrm>
          <a:prstGeom prst="rect">
            <a:avLst/>
          </a:prstGeom>
          <a:noFill/>
        </p:spPr>
        <p:txBody>
          <a:bodyPr wrap="none" lIns="0" tIns="0" rIns="0" bIns="0" rtlCol="0">
            <a:noAutofit/>
          </a:bodyPr>
          <a:lstStyle/>
          <a:p>
            <a:pPr algn="l"/>
            <a:endParaRPr lang="de-DE" sz="1600">
              <a:latin typeface="Nunito Sans" pitchFamily="2" charset="77"/>
            </a:endParaRPr>
          </a:p>
        </p:txBody>
      </p:sp>
    </p:spTree>
    <p:extLst>
      <p:ext uri="{BB962C8B-B14F-4D97-AF65-F5344CB8AC3E}">
        <p14:creationId xmlns:p14="http://schemas.microsoft.com/office/powerpoint/2010/main" val="411626242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2"/>
            <a:ext cx="4679951" cy="872034"/>
          </a:xfrm>
          <a:prstGeom prst="rect">
            <a:avLst/>
          </a:prstGeom>
        </p:spPr>
        <p:txBody>
          <a:bodyPr lIns="0" tIns="0" rIns="0" bIns="0">
            <a:spAutoFit/>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1308099" y="2044560"/>
            <a:ext cx="4676011" cy="3135512"/>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5" name="Fußzeilenplatzhalter 4">
            <a:extLst>
              <a:ext uri="{FF2B5EF4-FFF2-40B4-BE49-F238E27FC236}">
                <a16:creationId xmlns:a16="http://schemas.microsoft.com/office/drawing/2014/main" id="{E083C66A-1DF8-916E-1065-771B7119B3F3}"/>
              </a:ext>
            </a:extLst>
          </p:cNvPr>
          <p:cNvSpPr>
            <a:spLocks noGrp="1"/>
          </p:cNvSpPr>
          <p:nvPr>
            <p:ph type="ftr" sz="quarter" idx="15"/>
          </p:nvPr>
        </p:nvSpPr>
        <p:spPr/>
        <p:txBody>
          <a:bodyPr/>
          <a:lstStyle/>
          <a:p>
            <a:r>
              <a:rPr lang="de-DE"/>
              <a:t>Name of the presentation</a:t>
            </a:r>
          </a:p>
        </p:txBody>
      </p:sp>
    </p:spTree>
    <p:extLst>
      <p:ext uri="{BB962C8B-B14F-4D97-AF65-F5344CB8AC3E}">
        <p14:creationId xmlns:p14="http://schemas.microsoft.com/office/powerpoint/2010/main" val="231091670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2 comu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2" y="2044560"/>
            <a:ext cx="5400675" cy="3135512"/>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6" name="Textplatzhalter 14">
            <a:extLst>
              <a:ext uri="{FF2B5EF4-FFF2-40B4-BE49-F238E27FC236}">
                <a16:creationId xmlns:a16="http://schemas.microsoft.com/office/drawing/2014/main" id="{BA43A8E5-A319-0F37-9710-62579DA21734}"/>
              </a:ext>
            </a:extLst>
          </p:cNvPr>
          <p:cNvSpPr>
            <a:spLocks noGrp="1"/>
          </p:cNvSpPr>
          <p:nvPr>
            <p:ph type="body" sz="quarter" idx="15" hasCustomPrompt="1"/>
          </p:nvPr>
        </p:nvSpPr>
        <p:spPr>
          <a:xfrm>
            <a:off x="1308099" y="2044560"/>
            <a:ext cx="4676011" cy="3135512"/>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3" name="Fußzeilenplatzhalter 2">
            <a:extLst>
              <a:ext uri="{FF2B5EF4-FFF2-40B4-BE49-F238E27FC236}">
                <a16:creationId xmlns:a16="http://schemas.microsoft.com/office/drawing/2014/main" id="{0268B3D4-116B-0978-3B4A-EB0537DED1CE}"/>
              </a:ext>
            </a:extLst>
          </p:cNvPr>
          <p:cNvSpPr>
            <a:spLocks noGrp="1"/>
          </p:cNvSpPr>
          <p:nvPr>
            <p:ph type="ftr" sz="quarter" idx="16"/>
          </p:nvPr>
        </p:nvSpPr>
        <p:spPr/>
        <p:txBody>
          <a:bodyPr/>
          <a:lstStyle/>
          <a:p>
            <a:r>
              <a:rPr lang="de-DE"/>
              <a:t>Name of the presentation</a:t>
            </a:r>
          </a:p>
        </p:txBody>
      </p:sp>
    </p:spTree>
    <p:extLst>
      <p:ext uri="{BB962C8B-B14F-4D97-AF65-F5344CB8AC3E}">
        <p14:creationId xmlns:p14="http://schemas.microsoft.com/office/powerpoint/2010/main" val="2386777496"/>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3" name="Textplatzhalter 14">
            <a:extLst>
              <a:ext uri="{FF2B5EF4-FFF2-40B4-BE49-F238E27FC236}">
                <a16:creationId xmlns:a16="http://schemas.microsoft.com/office/drawing/2014/main" id="{D4CD35EF-E200-DE96-350E-179AB20F3825}"/>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5" name="Textplatzhalter 14">
            <a:extLst>
              <a:ext uri="{FF2B5EF4-FFF2-40B4-BE49-F238E27FC236}">
                <a16:creationId xmlns:a16="http://schemas.microsoft.com/office/drawing/2014/main" id="{2D956727-5DDF-12A8-3C92-894DDFB5DA7F}"/>
              </a:ext>
            </a:extLst>
          </p:cNvPr>
          <p:cNvSpPr>
            <a:spLocks noGrp="1"/>
          </p:cNvSpPr>
          <p:nvPr>
            <p:ph type="body" sz="quarter" idx="15" hasCustomPrompt="1"/>
          </p:nvPr>
        </p:nvSpPr>
        <p:spPr>
          <a:xfrm>
            <a:off x="1308099" y="1991360"/>
            <a:ext cx="10440989" cy="3871217"/>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Tree>
    <p:extLst>
      <p:ext uri="{BB962C8B-B14F-4D97-AF65-F5344CB8AC3E}">
        <p14:creationId xmlns:p14="http://schemas.microsoft.com/office/powerpoint/2010/main" val="3606795889"/>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x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353443"/>
            <a:ext cx="10440989" cy="545873"/>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3" name="Textplatzhalter 14">
            <a:extLst>
              <a:ext uri="{FF2B5EF4-FFF2-40B4-BE49-F238E27FC236}">
                <a16:creationId xmlns:a16="http://schemas.microsoft.com/office/drawing/2014/main" id="{B4A8493B-2BDB-93E9-1F83-1933C7DACBF1}"/>
              </a:ext>
            </a:extLst>
          </p:cNvPr>
          <p:cNvSpPr>
            <a:spLocks noGrp="1"/>
          </p:cNvSpPr>
          <p:nvPr>
            <p:ph type="body" sz="quarter" idx="15" hasCustomPrompt="1"/>
          </p:nvPr>
        </p:nvSpPr>
        <p:spPr>
          <a:xfrm>
            <a:off x="6348412" y="1122680"/>
            <a:ext cx="5400675" cy="4739897"/>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5" name="Textplatzhalter 14">
            <a:extLst>
              <a:ext uri="{FF2B5EF4-FFF2-40B4-BE49-F238E27FC236}">
                <a16:creationId xmlns:a16="http://schemas.microsoft.com/office/drawing/2014/main" id="{CA941223-6373-E7D7-E47B-8C2C98F11819}"/>
              </a:ext>
            </a:extLst>
          </p:cNvPr>
          <p:cNvSpPr>
            <a:spLocks noGrp="1"/>
          </p:cNvSpPr>
          <p:nvPr>
            <p:ph type="body" sz="quarter" idx="16" hasCustomPrompt="1"/>
          </p:nvPr>
        </p:nvSpPr>
        <p:spPr>
          <a:xfrm>
            <a:off x="1308099" y="1122680"/>
            <a:ext cx="4676011" cy="4739897"/>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Tree>
    <p:extLst>
      <p:ext uri="{BB962C8B-B14F-4D97-AF65-F5344CB8AC3E}">
        <p14:creationId xmlns:p14="http://schemas.microsoft.com/office/powerpoint/2010/main" val="4173807453"/>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 Bott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40481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3" y="404813"/>
            <a:ext cx="5400675" cy="877101"/>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7" name="Inhaltsplatzhalter 6">
            <a:extLst>
              <a:ext uri="{FF2B5EF4-FFF2-40B4-BE49-F238E27FC236}">
                <a16:creationId xmlns:a16="http://schemas.microsoft.com/office/drawing/2014/main" id="{FF0E182C-A49A-EA57-FD21-70494F7B6F2E}"/>
              </a:ext>
            </a:extLst>
          </p:cNvPr>
          <p:cNvSpPr>
            <a:spLocks noGrp="1"/>
          </p:cNvSpPr>
          <p:nvPr>
            <p:ph sz="quarter" idx="15" hasCustomPrompt="1"/>
          </p:nvPr>
        </p:nvSpPr>
        <p:spPr>
          <a:xfrm>
            <a:off x="1308101" y="1573620"/>
            <a:ext cx="10440988" cy="4303306"/>
          </a:xfrm>
        </p:spPr>
        <p:txBody>
          <a:bodyPr>
            <a:noAutofit/>
          </a:bodyPr>
          <a:lstStyle>
            <a:lvl1pPr marL="0" indent="0">
              <a:buFont typeface="Arial" panose="020B0604020202020204" pitchFamily="34" charset="0"/>
              <a:buNone/>
              <a:defRPr/>
            </a:lvl1pPr>
            <a:lvl2pPr marL="313177" indent="0">
              <a:buNone/>
              <a:defRPr/>
            </a:lvl2pPr>
            <a:lvl3pPr marL="671411" indent="0">
              <a:buNone/>
              <a:defRPr/>
            </a:lvl3pPr>
            <a:lvl4pPr marL="1031411" indent="0">
              <a:buNone/>
              <a:defRPr/>
            </a:lvl4pPr>
            <a:lvl5pPr marL="1391411" indent="0">
              <a:buNone/>
              <a:defRPr/>
            </a:lvl5pPr>
          </a:lstStyle>
          <a:p>
            <a:pPr lvl="0"/>
            <a:r>
              <a:rPr lang="de-DE"/>
              <a:t>Content</a:t>
            </a:r>
          </a:p>
        </p:txBody>
      </p:sp>
      <p:sp>
        <p:nvSpPr>
          <p:cNvPr id="3" name="Fußzeilenplatzhalter 2">
            <a:extLst>
              <a:ext uri="{FF2B5EF4-FFF2-40B4-BE49-F238E27FC236}">
                <a16:creationId xmlns:a16="http://schemas.microsoft.com/office/drawing/2014/main" id="{88D70F5E-7596-871E-EFF5-F03AC6853077}"/>
              </a:ext>
            </a:extLst>
          </p:cNvPr>
          <p:cNvSpPr>
            <a:spLocks noGrp="1"/>
          </p:cNvSpPr>
          <p:nvPr>
            <p:ph type="ftr" sz="quarter" idx="16"/>
          </p:nvPr>
        </p:nvSpPr>
        <p:spPr/>
        <p:txBody>
          <a:bodyPr/>
          <a:lstStyle/>
          <a:p>
            <a:r>
              <a:rPr lang="de-DE"/>
              <a:t>Name of the presentation</a:t>
            </a:r>
          </a:p>
        </p:txBody>
      </p:sp>
    </p:spTree>
    <p:extLst>
      <p:ext uri="{BB962C8B-B14F-4D97-AF65-F5344CB8AC3E}">
        <p14:creationId xmlns:p14="http://schemas.microsoft.com/office/powerpoint/2010/main" val="2255276873"/>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 2 botto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404813"/>
            <a:ext cx="10440989" cy="436017"/>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p>
        </p:txBody>
      </p:sp>
      <p:sp>
        <p:nvSpPr>
          <p:cNvPr id="8" name="Inhaltsplatzhalter 5">
            <a:extLst>
              <a:ext uri="{FF2B5EF4-FFF2-40B4-BE49-F238E27FC236}">
                <a16:creationId xmlns:a16="http://schemas.microsoft.com/office/drawing/2014/main" id="{B9B8E00C-64AF-999D-EAB6-69B2F056ADDC}"/>
              </a:ext>
            </a:extLst>
          </p:cNvPr>
          <p:cNvSpPr>
            <a:spLocks noGrp="1"/>
          </p:cNvSpPr>
          <p:nvPr>
            <p:ph sz="quarter" idx="17" hasCustomPrompt="1"/>
          </p:nvPr>
        </p:nvSpPr>
        <p:spPr>
          <a:xfrm>
            <a:off x="6348413" y="1121735"/>
            <a:ext cx="4679950" cy="4755190"/>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5">
            <a:extLst>
              <a:ext uri="{FF2B5EF4-FFF2-40B4-BE49-F238E27FC236}">
                <a16:creationId xmlns:a16="http://schemas.microsoft.com/office/drawing/2014/main" id="{D5172AE1-444C-B46D-940A-E79C847A51B5}"/>
              </a:ext>
            </a:extLst>
          </p:cNvPr>
          <p:cNvSpPr>
            <a:spLocks noGrp="1"/>
          </p:cNvSpPr>
          <p:nvPr>
            <p:ph sz="quarter" idx="18" hasCustomPrompt="1"/>
          </p:nvPr>
        </p:nvSpPr>
        <p:spPr>
          <a:xfrm>
            <a:off x="1308100" y="1121735"/>
            <a:ext cx="4679950" cy="4755190"/>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7ECDA663-4E04-84FC-D35B-AE572C7FCB52}"/>
              </a:ext>
            </a:extLst>
          </p:cNvPr>
          <p:cNvSpPr>
            <a:spLocks noGrp="1"/>
          </p:cNvSpPr>
          <p:nvPr>
            <p:ph type="ftr" sz="quarter" idx="19"/>
          </p:nvPr>
        </p:nvSpPr>
        <p:spPr/>
        <p:txBody>
          <a:bodyPr/>
          <a:lstStyle/>
          <a:p>
            <a:r>
              <a:rPr lang="de-DE"/>
              <a:t>Name of the presentation</a:t>
            </a:r>
          </a:p>
        </p:txBody>
      </p:sp>
    </p:spTree>
    <p:extLst>
      <p:ext uri="{BB962C8B-B14F-4D97-AF65-F5344CB8AC3E}">
        <p14:creationId xmlns:p14="http://schemas.microsoft.com/office/powerpoint/2010/main" val="400946931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guide id="3" orient="horz" pos="3702" userDrawn="1">
          <p15:clr>
            <a:srgbClr val="FBAE40"/>
          </p15:clr>
        </p15:guide>
        <p15:guide id="4" orient="horz" pos="19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 right vari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1308099" y="2044560"/>
            <a:ext cx="4676011"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6" name="Inhaltsplatzhalter 5">
            <a:extLst>
              <a:ext uri="{FF2B5EF4-FFF2-40B4-BE49-F238E27FC236}">
                <a16:creationId xmlns:a16="http://schemas.microsoft.com/office/drawing/2014/main" id="{9A467886-39BC-FBC4-32FB-0A3C85062F01}"/>
              </a:ext>
            </a:extLst>
          </p:cNvPr>
          <p:cNvSpPr>
            <a:spLocks noGrp="1"/>
          </p:cNvSpPr>
          <p:nvPr>
            <p:ph sz="quarter" idx="16" hasCustomPrompt="1"/>
          </p:nvPr>
        </p:nvSpPr>
        <p:spPr>
          <a:xfrm>
            <a:off x="6348413" y="404813"/>
            <a:ext cx="5400675" cy="5472112"/>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5F7D8D9A-9953-1D19-E8EF-78949A02C6E0}"/>
              </a:ext>
            </a:extLst>
          </p:cNvPr>
          <p:cNvSpPr>
            <a:spLocks noGrp="1"/>
          </p:cNvSpPr>
          <p:nvPr>
            <p:ph type="ftr" sz="quarter" idx="17"/>
          </p:nvPr>
        </p:nvSpPr>
        <p:spPr/>
        <p:txBody>
          <a:bodyPr/>
          <a:lstStyle/>
          <a:p>
            <a:r>
              <a:rPr lang="de-DE"/>
              <a:t>Name of the presentation</a:t>
            </a:r>
          </a:p>
        </p:txBody>
      </p:sp>
    </p:spTree>
    <p:extLst>
      <p:ext uri="{BB962C8B-B14F-4D97-AF65-F5344CB8AC3E}">
        <p14:creationId xmlns:p14="http://schemas.microsoft.com/office/powerpoint/2010/main" val="356151488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guide id="3" orient="horz" pos="370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CF9"/>
        </a:solidFill>
        <a:effectLst/>
      </p:bgPr>
    </p:bg>
    <p:spTree>
      <p:nvGrpSpPr>
        <p:cNvPr id="1" name=""/>
        <p:cNvGrpSpPr/>
        <p:nvPr/>
      </p:nvGrpSpPr>
      <p:grpSpPr>
        <a:xfrm>
          <a:off x="0" y="0"/>
          <a:ext cx="0" cy="0"/>
          <a:chOff x="0" y="0"/>
          <a:chExt cx="0" cy="0"/>
        </a:xfrm>
      </p:grpSpPr>
      <p:sp>
        <p:nvSpPr>
          <p:cNvPr id="12" name="Rectangle 172">
            <a:extLst>
              <a:ext uri="{FF2B5EF4-FFF2-40B4-BE49-F238E27FC236}">
                <a16:creationId xmlns:a16="http://schemas.microsoft.com/office/drawing/2014/main" id="{52D1C3A5-D3AE-D3D9-FFBF-389CA1984192}"/>
              </a:ext>
            </a:extLst>
          </p:cNvPr>
          <p:cNvSpPr/>
          <p:nvPr userDrawn="1"/>
        </p:nvSpPr>
        <p:spPr>
          <a:xfrm>
            <a:off x="0" y="6237288"/>
            <a:ext cx="914400" cy="620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72">
            <a:extLst>
              <a:ext uri="{FF2B5EF4-FFF2-40B4-BE49-F238E27FC236}">
                <a16:creationId xmlns:a16="http://schemas.microsoft.com/office/drawing/2014/main" id="{526FC096-FEC6-0467-92A2-ADF941A611D8}"/>
              </a:ext>
            </a:extLst>
          </p:cNvPr>
          <p:cNvSpPr/>
          <p:nvPr userDrawn="1"/>
        </p:nvSpPr>
        <p:spPr>
          <a:xfrm>
            <a:off x="914399" y="6237288"/>
            <a:ext cx="10017889" cy="620712"/>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8">
            <a:extLst>
              <a:ext uri="{FF2B5EF4-FFF2-40B4-BE49-F238E27FC236}">
                <a16:creationId xmlns:a16="http://schemas.microsoft.com/office/drawing/2014/main" id="{DD1A201A-4AB6-1F15-A550-23F4DFAC1AAB}"/>
              </a:ext>
            </a:extLst>
          </p:cNvPr>
          <p:cNvCxnSpPr>
            <a:cxnSpLocks/>
          </p:cNvCxnSpPr>
          <p:nvPr userDrawn="1"/>
        </p:nvCxnSpPr>
        <p:spPr>
          <a:xfrm>
            <a:off x="914400" y="0"/>
            <a:ext cx="0" cy="6858000"/>
          </a:xfrm>
          <a:prstGeom prst="line">
            <a:avLst/>
          </a:prstGeom>
          <a:ln w="9525">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22" name="Textplatzhalter 21">
            <a:extLst>
              <a:ext uri="{FF2B5EF4-FFF2-40B4-BE49-F238E27FC236}">
                <a16:creationId xmlns:a16="http://schemas.microsoft.com/office/drawing/2014/main" id="{B038F3B6-4E64-D557-A2F4-D2F8321194C5}"/>
              </a:ext>
            </a:extLst>
          </p:cNvPr>
          <p:cNvSpPr>
            <a:spLocks noGrp="1"/>
          </p:cNvSpPr>
          <p:nvPr>
            <p:ph type="body" idx="1"/>
          </p:nvPr>
        </p:nvSpPr>
        <p:spPr>
          <a:xfrm>
            <a:off x="1308100" y="1566530"/>
            <a:ext cx="10440988" cy="1211229"/>
          </a:xfrm>
          <a:prstGeom prst="rect">
            <a:avLst/>
          </a:prstGeom>
        </p:spPr>
        <p:txBody>
          <a:bodyPr vert="horz" lIns="0" tIns="0" rIns="0" bIns="0" rtlCol="0">
            <a:sp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platzhalter 7">
            <a:extLst>
              <a:ext uri="{FF2B5EF4-FFF2-40B4-BE49-F238E27FC236}">
                <a16:creationId xmlns:a16="http://schemas.microsoft.com/office/drawing/2014/main" id="{75112936-CE35-1C3E-CD13-C0DFC3762B37}"/>
              </a:ext>
            </a:extLst>
          </p:cNvPr>
          <p:cNvSpPr>
            <a:spLocks noGrp="1"/>
          </p:cNvSpPr>
          <p:nvPr>
            <p:ph type="title"/>
          </p:nvPr>
        </p:nvSpPr>
        <p:spPr>
          <a:xfrm>
            <a:off x="1313986" y="819007"/>
            <a:ext cx="10515600" cy="443198"/>
          </a:xfrm>
          <a:prstGeom prst="rect">
            <a:avLst/>
          </a:prstGeom>
        </p:spPr>
        <p:txBody>
          <a:bodyPr vert="horz" lIns="0" tIns="0" rIns="0" bIns="0" rtlCol="0" anchor="ctr">
            <a:spAutoFit/>
          </a:bodyPr>
          <a:lstStyle/>
          <a:p>
            <a:r>
              <a:rPr lang="de-DE"/>
              <a:t>Mastertitelformat bearbeiten</a:t>
            </a:r>
          </a:p>
        </p:txBody>
      </p:sp>
      <p:sp>
        <p:nvSpPr>
          <p:cNvPr id="16" name="Fußzeilenplatzhalter 15">
            <a:extLst>
              <a:ext uri="{FF2B5EF4-FFF2-40B4-BE49-F238E27FC236}">
                <a16:creationId xmlns:a16="http://schemas.microsoft.com/office/drawing/2014/main" id="{618A320A-84DF-2AD5-E453-488ABE790993}"/>
              </a:ext>
            </a:extLst>
          </p:cNvPr>
          <p:cNvSpPr>
            <a:spLocks noGrp="1"/>
          </p:cNvSpPr>
          <p:nvPr>
            <p:ph type="ftr" sz="quarter" idx="3"/>
          </p:nvPr>
        </p:nvSpPr>
        <p:spPr>
          <a:xfrm>
            <a:off x="5553635" y="6356350"/>
            <a:ext cx="5365404" cy="365125"/>
          </a:xfrm>
          <a:prstGeom prst="rect">
            <a:avLst/>
          </a:prstGeom>
        </p:spPr>
        <p:txBody>
          <a:bodyPr vert="horz" lIns="0" tIns="0" rIns="180000" bIns="0" rtlCol="0" anchor="ctr"/>
          <a:lstStyle>
            <a:lvl1pPr algn="r">
              <a:defRPr sz="1200" b="1">
                <a:solidFill>
                  <a:schemeClr val="accent1"/>
                </a:solidFill>
                <a:latin typeface="Nunito Sans" pitchFamily="2" charset="77"/>
              </a:defRPr>
            </a:lvl1pPr>
          </a:lstStyle>
          <a:p>
            <a:r>
              <a:rPr lang="de-DE"/>
              <a:t>Name of the presentation</a:t>
            </a:r>
          </a:p>
        </p:txBody>
      </p:sp>
      <p:sp>
        <p:nvSpPr>
          <p:cNvPr id="19" name="Textfeld 18">
            <a:extLst>
              <a:ext uri="{FF2B5EF4-FFF2-40B4-BE49-F238E27FC236}">
                <a16:creationId xmlns:a16="http://schemas.microsoft.com/office/drawing/2014/main" id="{53CD9B99-D2F5-1CEE-17E3-C320EC4A9956}"/>
              </a:ext>
            </a:extLst>
          </p:cNvPr>
          <p:cNvSpPr txBox="1"/>
          <p:nvPr userDrawn="1"/>
        </p:nvSpPr>
        <p:spPr>
          <a:xfrm>
            <a:off x="11001555" y="6237289"/>
            <a:ext cx="747532" cy="620712"/>
          </a:xfrm>
          <a:prstGeom prst="rect">
            <a:avLst/>
          </a:prstGeom>
          <a:noFill/>
        </p:spPr>
        <p:txBody>
          <a:bodyPr wrap="square" lIns="0" tIns="0" rIns="0" bIns="0" rtlCol="0" anchor="ctr" anchorCtr="0">
            <a:noAutofit/>
          </a:bodyPr>
          <a:lstStyle/>
          <a:p>
            <a:pPr algn="r"/>
            <a:fld id="{FEB18DFE-45BD-6043-A065-382BA178A525}" type="slidenum">
              <a:rPr lang="de-DE" sz="1200" b="1">
                <a:solidFill>
                  <a:schemeClr val="accent1"/>
                </a:solidFill>
                <a:latin typeface="Nunito Sans" pitchFamily="2" charset="77"/>
              </a:rPr>
              <a:pPr algn="r"/>
              <a:t>‹#›</a:t>
            </a:fld>
            <a:endParaRPr lang="de-DE" sz="1200" b="1">
              <a:solidFill>
                <a:schemeClr val="accent1"/>
              </a:solidFill>
              <a:latin typeface="Nunito Sans" pitchFamily="2" charset="77"/>
            </a:endParaRPr>
          </a:p>
        </p:txBody>
      </p:sp>
      <p:pic>
        <p:nvPicPr>
          <p:cNvPr id="227" name="Grafik 226">
            <a:extLst>
              <a:ext uri="{FF2B5EF4-FFF2-40B4-BE49-F238E27FC236}">
                <a16:creationId xmlns:a16="http://schemas.microsoft.com/office/drawing/2014/main" id="{C0EF530D-D6A5-1C26-A4F9-F7CF75F1A56D}"/>
              </a:ext>
            </a:extLst>
          </p:cNvPr>
          <p:cNvPicPr>
            <a:picLocks noChangeAspect="1"/>
          </p:cNvPicPr>
          <p:nvPr userDrawn="1"/>
        </p:nvPicPr>
        <p:blipFill rotWithShape="1">
          <a:blip>
            <a:extLst>
              <a:ext uri="{96DAC541-7B7A-43D3-8B79-37D633B846F1}">
                <asvg:svgBlip xmlns:asvg="http://schemas.microsoft.com/office/drawing/2016/SVG/main" xmlns="" r:embed="rId20"/>
              </a:ext>
            </a:extLst>
          </a:blip>
          <a:srcRect l="-3638" r="-3638"/>
          <a:stretch/>
        </p:blipFill>
        <p:spPr>
          <a:xfrm>
            <a:off x="208551" y="6336493"/>
            <a:ext cx="451456" cy="401410"/>
          </a:xfrm>
          <a:prstGeom prst="rect">
            <a:avLst/>
          </a:prstGeom>
        </p:spPr>
      </p:pic>
      <p:sp>
        <p:nvSpPr>
          <p:cNvPr id="231" name="Textfeld 230">
            <a:extLst>
              <a:ext uri="{FF2B5EF4-FFF2-40B4-BE49-F238E27FC236}">
                <a16:creationId xmlns:a16="http://schemas.microsoft.com/office/drawing/2014/main" id="{EF2D81E5-AB8C-24A9-017A-2CB8161D0E21}"/>
              </a:ext>
            </a:extLst>
          </p:cNvPr>
          <p:cNvSpPr txBox="1"/>
          <p:nvPr userDrawn="1"/>
        </p:nvSpPr>
        <p:spPr>
          <a:xfrm>
            <a:off x="1308100" y="6237288"/>
            <a:ext cx="3674035" cy="620711"/>
          </a:xfrm>
          <a:prstGeom prst="rect">
            <a:avLst/>
          </a:prstGeom>
          <a:noFill/>
        </p:spPr>
        <p:txBody>
          <a:bodyPr wrap="square" lIns="0" tIns="0" rIns="0" bIns="0" rtlCol="0" anchor="ctr">
            <a:noAutofit/>
          </a:bodyPr>
          <a:lstStyle/>
          <a:p>
            <a:pPr algn="l"/>
            <a:r>
              <a:rPr lang="de-DE" sz="2000" dirty="0" err="1">
                <a:solidFill>
                  <a:schemeClr val="accent1"/>
                </a:solidFill>
                <a:latin typeface="Asap Condensed Medium" pitchFamily="2" charset="77"/>
              </a:rPr>
              <a:t>DigiUp</a:t>
            </a:r>
            <a:r>
              <a:rPr lang="de-DE" sz="2000" dirty="0">
                <a:solidFill>
                  <a:schemeClr val="accent1"/>
                </a:solidFill>
                <a:latin typeface="Asap Condensed Medium" pitchFamily="2" charset="77"/>
              </a:rPr>
              <a:t> NEXT</a:t>
            </a:r>
          </a:p>
        </p:txBody>
      </p:sp>
    </p:spTree>
    <p:extLst>
      <p:ext uri="{BB962C8B-B14F-4D97-AF65-F5344CB8AC3E}">
        <p14:creationId xmlns:p14="http://schemas.microsoft.com/office/powerpoint/2010/main" val="3356185896"/>
      </p:ext>
    </p:extLst>
  </p:cSld>
  <p:clrMap bg1="lt1" tx1="dk1" bg2="lt2" tx2="dk2" accent1="accent1" accent2="accent2" accent3="accent3" accent4="accent4" accent5="accent5" accent6="accent6" hlink="hlink" folHlink="folHlink"/>
  <p:sldLayoutIdLst>
    <p:sldLayoutId id="2147483688" r:id="rId1"/>
    <p:sldLayoutId id="2147483696" r:id="rId2"/>
    <p:sldLayoutId id="2147483665" r:id="rId3"/>
    <p:sldLayoutId id="2147483670" r:id="rId4"/>
    <p:sldLayoutId id="2147483680" r:id="rId5"/>
    <p:sldLayoutId id="2147483692" r:id="rId6"/>
    <p:sldLayoutId id="2147483689" r:id="rId7"/>
    <p:sldLayoutId id="2147483669" r:id="rId8"/>
    <p:sldLayoutId id="2147483667" r:id="rId9"/>
    <p:sldLayoutId id="2147483668" r:id="rId10"/>
    <p:sldLayoutId id="2147483671" r:id="rId11"/>
    <p:sldLayoutId id="2147483673" r:id="rId12"/>
    <p:sldLayoutId id="2147483679" r:id="rId13"/>
    <p:sldLayoutId id="2147483678" r:id="rId14"/>
    <p:sldLayoutId id="2147483682" r:id="rId15"/>
    <p:sldLayoutId id="2147483693" r:id="rId16"/>
  </p:sldLayoutIdLst>
  <p:hf sldNum="0" hdr="0" dt="0"/>
  <p:txStyles>
    <p:titleStyle>
      <a:lvl1pPr algn="l" defTabSz="914354" rtl="0" eaLnBrk="1" latinLnBrk="0" hangingPunct="1">
        <a:lnSpc>
          <a:spcPct val="90000"/>
        </a:lnSpc>
        <a:spcBef>
          <a:spcPct val="0"/>
        </a:spcBef>
        <a:buNone/>
        <a:defRPr sz="3200" b="0" i="0" kern="1200">
          <a:solidFill>
            <a:schemeClr val="tx1"/>
          </a:solidFill>
          <a:latin typeface="Asap Condensed Medium" pitchFamily="2" charset="77"/>
          <a:ea typeface="+mj-ea"/>
          <a:cs typeface="Arial" panose="020B0604020202020204" pitchFamily="34" charset="0"/>
        </a:defRPr>
      </a:lvl1pPr>
    </p:titleStyle>
    <p:bodyStyle>
      <a:lvl1pPr marL="228589" indent="-228589" algn="l" defTabSz="914354" rtl="0" eaLnBrk="1" latinLnBrk="0" hangingPunct="1">
        <a:lnSpc>
          <a:spcPts val="1900"/>
        </a:lnSpc>
        <a:spcBef>
          <a:spcPts val="0"/>
        </a:spcBef>
        <a:buClr>
          <a:schemeClr val="accent1"/>
        </a:buClr>
        <a:buFont typeface="Courier New" panose="02070309020205020404" pitchFamily="49" charset="0"/>
        <a:buChar char="o"/>
        <a:defRPr sz="1400" kern="1200">
          <a:solidFill>
            <a:schemeClr val="tx1"/>
          </a:solidFill>
          <a:latin typeface="Nunito Sans" pitchFamily="2" charset="77"/>
          <a:ea typeface="+mn-ea"/>
          <a:cs typeface="Arial" panose="020B0604020202020204" pitchFamily="34" charset="0"/>
        </a:defRPr>
      </a:lvl1pPr>
      <a:lvl2pPr marL="541766"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2pPr>
      <a:lvl3pPr marL="90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3pPr>
      <a:lvl4pPr marL="126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4pPr>
      <a:lvl5pPr marL="162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824" userDrawn="1">
          <p15:clr>
            <a:srgbClr val="F26B43"/>
          </p15:clr>
        </p15:guide>
        <p15:guide id="3" pos="7401" userDrawn="1">
          <p15:clr>
            <a:srgbClr val="F26B43"/>
          </p15:clr>
        </p15:guide>
        <p15:guide id="4" pos="3999" userDrawn="1">
          <p15:clr>
            <a:srgbClr val="F26B43"/>
          </p15:clr>
        </p15:guide>
        <p15:guide id="5" orient="horz" pos="255" userDrawn="1">
          <p15:clr>
            <a:srgbClr val="F26B43"/>
          </p15:clr>
        </p15:guide>
        <p15:guide id="6" orient="horz" pos="3702" userDrawn="1">
          <p15:clr>
            <a:srgbClr val="F26B43"/>
          </p15:clr>
        </p15:guide>
        <p15:guide id="7" pos="3772" userDrawn="1">
          <p15:clr>
            <a:srgbClr val="F26B43"/>
          </p15:clr>
        </p15:guide>
        <p15:guide id="8" orient="horz" pos="4121" userDrawn="1">
          <p15:clr>
            <a:srgbClr val="F26B43"/>
          </p15:clr>
        </p15:guide>
        <p15:guide id="9" orient="horz" pos="5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nki.gov.hu/it-biztonsag/tanacsok/igy-ismerhetjuk-fel-a-gyanus-linkeket/" TargetMode="External"/><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hyperlink" Target="https://www.youtube.com/watch?v=xiSYI7zdF5I"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nki.gov.hu/it-biztonsag/tanacsok/"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hqprint">
            <a:extLst>
              <a:ext uri="{28A0092B-C50C-407E-A947-70E740481C1C}">
                <a14:useLocalDpi xmlns:a14="http://schemas.microsoft.com/office/drawing/2010/main" val="0"/>
              </a:ext>
            </a:extLst>
          </a:blip>
          <a:srcRect t="7596" b="8038"/>
          <a:stretch/>
        </p:blipFill>
        <p:spPr>
          <a:xfrm>
            <a:off x="-600" y="0"/>
            <a:ext cx="12193200" cy="6858000"/>
          </a:xfrm>
          <a:prstGeom prst="rect">
            <a:avLst/>
          </a:prstGeom>
        </p:spPr>
      </p:pic>
      <p:sp>
        <p:nvSpPr>
          <p:cNvPr id="12" name="Rechteck 11">
            <a:extLst>
              <a:ext uri="{FF2B5EF4-FFF2-40B4-BE49-F238E27FC236}">
                <a16:creationId xmlns:a16="http://schemas.microsoft.com/office/drawing/2014/main" id="{5F3EA8A9-6255-5076-CBE1-BBDD2EB9D4B8}"/>
              </a:ext>
            </a:extLst>
          </p:cNvPr>
          <p:cNvSpPr/>
          <p:nvPr/>
        </p:nvSpPr>
        <p:spPr>
          <a:xfrm>
            <a:off x="6631387" y="0"/>
            <a:ext cx="5576515" cy="6858000"/>
          </a:xfrm>
          <a:prstGeom prst="rect">
            <a:avLst/>
          </a:prstGeom>
          <a:solidFill>
            <a:schemeClr val="accent1">
              <a:alpha val="67812"/>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E47EBD94-1930-78E8-C3AA-A0C868EDEED4}"/>
              </a:ext>
            </a:extLst>
          </p:cNvPr>
          <p:cNvSpPr txBox="1">
            <a:spLocks/>
          </p:cNvSpPr>
          <p:nvPr/>
        </p:nvSpPr>
        <p:spPr>
          <a:xfrm>
            <a:off x="6996113" y="253736"/>
            <a:ext cx="4454748" cy="3093042"/>
          </a:xfrm>
          <a:prstGeom prst="rect">
            <a:avLst/>
          </a:prstGeom>
        </p:spPr>
        <p:txBody>
          <a:bodyPr lIns="0" tIns="0" rIns="0" bIns="0" anchor="b" anchorCtr="0"/>
          <a:lstStyle>
            <a:lvl1pPr algn="l" defTabSz="914354" rtl="0" eaLnBrk="1" latinLnBrk="0" hangingPunct="1">
              <a:lnSpc>
                <a:spcPts val="4500"/>
              </a:lnSpc>
              <a:spcBef>
                <a:spcPct val="0"/>
              </a:spcBef>
              <a:buNone/>
              <a:defRPr sz="4500" b="0" i="0" kern="1200">
                <a:solidFill>
                  <a:schemeClr val="bg1"/>
                </a:solidFill>
                <a:latin typeface="Asap Condensed Medium" pitchFamily="2" charset="77"/>
                <a:ea typeface="+mj-ea"/>
                <a:cs typeface="Arial" panose="020B0604020202020204" pitchFamily="34" charset="0"/>
              </a:defRPr>
            </a:lvl1pPr>
          </a:lstStyle>
          <a:p>
            <a:r>
              <a:rPr lang="hu-HU" b="1" dirty="0" err="1" smtClean="0">
                <a:latin typeface="JetBrains Mono" pitchFamily="2" charset="0"/>
              </a:rPr>
              <a:t>Kiberbiztonsági</a:t>
            </a:r>
            <a:r>
              <a:rPr lang="hu-HU" b="1" dirty="0" smtClean="0">
                <a:latin typeface="JetBrains Mono" pitchFamily="2" charset="0"/>
              </a:rPr>
              <a:t> szakértő</a:t>
            </a:r>
            <a:r>
              <a:rPr lang="de-DE" dirty="0" smtClean="0"/>
              <a:t/>
            </a:r>
            <a:br>
              <a:rPr lang="de-DE" dirty="0" smtClean="0"/>
            </a:br>
            <a:endParaRPr lang="de-DE" dirty="0"/>
          </a:p>
        </p:txBody>
      </p:sp>
      <p:sp>
        <p:nvSpPr>
          <p:cNvPr id="15" name="Textplatzhalter 14">
            <a:extLst>
              <a:ext uri="{FF2B5EF4-FFF2-40B4-BE49-F238E27FC236}">
                <a16:creationId xmlns:a16="http://schemas.microsoft.com/office/drawing/2014/main" id="{25DEBAC7-DCF0-736D-2ADF-191EE7D4D43C}"/>
              </a:ext>
            </a:extLst>
          </p:cNvPr>
          <p:cNvSpPr txBox="1">
            <a:spLocks/>
          </p:cNvSpPr>
          <p:nvPr/>
        </p:nvSpPr>
        <p:spPr>
          <a:xfrm>
            <a:off x="6996112" y="3426535"/>
            <a:ext cx="4752975" cy="811509"/>
          </a:xfrm>
          <a:prstGeom prst="rect">
            <a:avLst/>
          </a:prstGeom>
        </p:spPr>
        <p:txBody>
          <a:bodyPr lIns="0" tIns="0" rIns="0" bIns="0">
            <a:noAutofit/>
          </a:bodyPr>
          <a:lstStyle>
            <a:lvl1pPr marL="0" indent="0" algn="l" defTabSz="914354" rtl="0" eaLnBrk="1" latinLnBrk="0" hangingPunct="1">
              <a:lnSpc>
                <a:spcPct val="100000"/>
              </a:lnSpc>
              <a:spcBef>
                <a:spcPts val="0"/>
              </a:spcBef>
              <a:buClr>
                <a:schemeClr val="accent1"/>
              </a:buClr>
              <a:buFont typeface="Arial" panose="020B0604020202020204" pitchFamily="34" charset="0"/>
              <a:buNone/>
              <a:defRPr sz="1200" b="1" kern="1200">
                <a:solidFill>
                  <a:srgbClr val="A9D3D6"/>
                </a:solidFill>
                <a:latin typeface="Nunito Sans" pitchFamily="2" charset="77"/>
                <a:ea typeface="+mn-ea"/>
                <a:cs typeface="Arial" panose="020B0604020202020204" pitchFamily="34" charset="0"/>
              </a:defRPr>
            </a:lvl1pPr>
            <a:lvl2pPr marL="541766"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2pPr>
            <a:lvl3pPr marL="90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3pPr>
            <a:lvl4pPr marL="126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4pPr>
            <a:lvl5pPr marL="162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smtClean="0">
                <a:solidFill>
                  <a:srgbClr val="D7EAEB"/>
                </a:solidFill>
              </a:rPr>
              <a:t>2026.03.17-18.</a:t>
            </a:r>
            <a:r>
              <a:rPr lang="de-DE" dirty="0" smtClean="0">
                <a:solidFill>
                  <a:srgbClr val="D7EAEB"/>
                </a:solidFill>
              </a:rPr>
              <a:t>, </a:t>
            </a:r>
            <a:r>
              <a:rPr lang="hu-HU" dirty="0" smtClean="0">
                <a:solidFill>
                  <a:srgbClr val="D7EAEB"/>
                </a:solidFill>
              </a:rPr>
              <a:t>Radics Tamás</a:t>
            </a:r>
            <a:endParaRPr lang="de-DE" dirty="0">
              <a:solidFill>
                <a:srgbClr val="D7EAEB"/>
              </a:solidFill>
            </a:endParaRPr>
          </a:p>
        </p:txBody>
      </p:sp>
      <p:sp>
        <p:nvSpPr>
          <p:cNvPr id="2" name="Textfeld 1">
            <a:extLst>
              <a:ext uri="{FF2B5EF4-FFF2-40B4-BE49-F238E27FC236}">
                <a16:creationId xmlns:a16="http://schemas.microsoft.com/office/drawing/2014/main" id="{D31D5CD4-1363-D033-77F4-6C807653E175}"/>
              </a:ext>
            </a:extLst>
          </p:cNvPr>
          <p:cNvSpPr txBox="1"/>
          <p:nvPr/>
        </p:nvSpPr>
        <p:spPr>
          <a:xfrm>
            <a:off x="-1271588" y="192881"/>
            <a:ext cx="0" cy="0"/>
          </a:xfrm>
          <a:prstGeom prst="rect">
            <a:avLst/>
          </a:prstGeom>
          <a:noFill/>
        </p:spPr>
        <p:txBody>
          <a:bodyPr wrap="none" lIns="0" tIns="0" rIns="0" bIns="0" rtlCol="0">
            <a:noAutofit/>
          </a:bodyPr>
          <a:lstStyle/>
          <a:p>
            <a:pPr algn="l"/>
            <a:endParaRPr lang="de-DE" sz="1600">
              <a:latin typeface="Nunito Sans" pitchFamily="2" charset="77"/>
            </a:endParaRPr>
          </a:p>
        </p:txBody>
      </p:sp>
      <p:pic>
        <p:nvPicPr>
          <p:cNvPr id="5" name="Grafik 4">
            <a:extLst>
              <a:ext uri="{FF2B5EF4-FFF2-40B4-BE49-F238E27FC236}">
                <a16:creationId xmlns:a16="http://schemas.microsoft.com/office/drawing/2014/main" id="{F51B5841-A0AF-5913-3E87-34B23D964600}"/>
              </a:ext>
            </a:extLst>
          </p:cNvPr>
          <p:cNvPicPr>
            <a:picLocks noChangeAspect="1"/>
          </p:cNvPicPr>
          <p:nvPr/>
        </p:nvPicPr>
        <p:blipFill rotWithShape="1">
          <a:blip>
            <a:extLst>
              <a:ext uri="{96DAC541-7B7A-43D3-8B79-37D633B846F1}">
                <asvg:svgBlip xmlns:asvg="http://schemas.microsoft.com/office/drawing/2016/SVG/main" xmlns="" r:embed="rId3"/>
              </a:ext>
            </a:extLst>
          </a:blip>
          <a:srcRect l="-3638" r="-3638"/>
          <a:stretch/>
        </p:blipFill>
        <p:spPr>
          <a:xfrm>
            <a:off x="5089344" y="1992036"/>
            <a:ext cx="1714397" cy="152435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114" y="4584525"/>
            <a:ext cx="4454748" cy="1657750"/>
          </a:xfrm>
          <a:prstGeom prst="rect">
            <a:avLst/>
          </a:prstGeom>
        </p:spPr>
      </p:pic>
    </p:spTree>
    <p:extLst>
      <p:ext uri="{BB962C8B-B14F-4D97-AF65-F5344CB8AC3E}">
        <p14:creationId xmlns:p14="http://schemas.microsoft.com/office/powerpoint/2010/main" val="73612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233826"/>
            <a:ext cx="10440989" cy="1308050"/>
          </a:xfrm>
        </p:spPr>
        <p:txBody>
          <a:bodyPr/>
          <a:lstStyle/>
          <a:p>
            <a:r>
              <a:rPr lang="hu-HU" sz="3600" b="1" dirty="0">
                <a:latin typeface="JetBrains Mono" pitchFamily="2" charset="0"/>
              </a:rPr>
              <a:t>Orientációs (</a:t>
            </a:r>
            <a:r>
              <a:rPr lang="hu-HU" sz="3600" b="1" dirty="0" err="1">
                <a:latin typeface="JetBrains Mono" pitchFamily="2" charset="0"/>
              </a:rPr>
              <a:t>workshop</a:t>
            </a:r>
            <a:r>
              <a:rPr lang="hu-HU" sz="3600" b="1" dirty="0">
                <a:latin typeface="JetBrains Mono" pitchFamily="2" charset="0"/>
              </a:rPr>
              <a:t>) témakörök</a:t>
            </a:r>
            <a:r>
              <a:rPr lang="de-AT" sz="1200" dirty="0"/>
              <a:t/>
            </a:r>
            <a:br>
              <a:rPr lang="de-AT" sz="1200" dirty="0"/>
            </a:br>
            <a:r>
              <a:rPr lang="hu-HU" sz="3600" b="1" dirty="0" smtClean="0">
                <a:latin typeface="JetBrains Mono" pitchFamily="2" charset="0"/>
              </a:rPr>
              <a:t> </a:t>
            </a:r>
            <a:r>
              <a:rPr lang="de-AT" sz="1200" dirty="0" smtClean="0"/>
              <a:t/>
            </a:r>
            <a:br>
              <a:rPr lang="de-AT" sz="1200" dirty="0" smtClean="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4">
            <a:extLst>
              <a:ext uri="{FF2B5EF4-FFF2-40B4-BE49-F238E27FC236}">
                <a16:creationId xmlns:a16="http://schemas.microsoft.com/office/drawing/2014/main" id="{CF3FD675-69A6-48F2-A8E1-5DFE40C74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099" y="752475"/>
            <a:ext cx="9610940" cy="5406154"/>
          </a:xfrm>
          <a:prstGeom prst="rect">
            <a:avLst/>
          </a:prstGeom>
        </p:spPr>
      </p:pic>
      <p:sp>
        <p:nvSpPr>
          <p:cNvPr id="9" name="Textfeld 5">
            <a:extLst>
              <a:ext uri="{FF2B5EF4-FFF2-40B4-BE49-F238E27FC236}">
                <a16:creationId xmlns:a16="http://schemas.microsoft.com/office/drawing/2014/main" id="{ACFCC24B-6AD7-4356-B243-F27BD607BFEA}"/>
              </a:ext>
            </a:extLst>
          </p:cNvPr>
          <p:cNvSpPr txBox="1"/>
          <p:nvPr/>
        </p:nvSpPr>
        <p:spPr>
          <a:xfrm>
            <a:off x="2680448" y="3149868"/>
            <a:ext cx="2072528" cy="1015663"/>
          </a:xfrm>
          <a:prstGeom prst="rect">
            <a:avLst/>
          </a:prstGeom>
          <a:noFill/>
        </p:spPr>
        <p:txBody>
          <a:bodyPr wrap="square" rtlCol="0">
            <a:spAutoFit/>
          </a:bodyPr>
          <a:lstStyle/>
          <a:p>
            <a:r>
              <a:rPr lang="de-DE" sz="2000" b="1" dirty="0">
                <a:latin typeface="JetBrains Mono" pitchFamily="2" charset="0"/>
              </a:rPr>
              <a:t>Modul 1:</a:t>
            </a:r>
            <a:endParaRPr lang="hu-HU" sz="2000" b="1" dirty="0">
              <a:latin typeface="JetBrains Mono" pitchFamily="2" charset="0"/>
            </a:endParaRPr>
          </a:p>
          <a:p>
            <a:r>
              <a:rPr lang="hu-HU" sz="2000" b="1" dirty="0">
                <a:latin typeface="JetBrains Mono" pitchFamily="2" charset="0"/>
              </a:rPr>
              <a:t>Jelszavak</a:t>
            </a:r>
            <a:endParaRPr lang="de-DE" sz="2000" b="1" dirty="0">
              <a:latin typeface="JetBrains Mono" pitchFamily="2" charset="0"/>
            </a:endParaRPr>
          </a:p>
          <a:p>
            <a:r>
              <a:rPr lang="hu-HU" dirty="0"/>
              <a:t>Kihívás</a:t>
            </a:r>
            <a:r>
              <a:rPr lang="de-DE" dirty="0"/>
              <a:t> &amp;</a:t>
            </a:r>
            <a:r>
              <a:rPr lang="hu-HU" dirty="0"/>
              <a:t> technika</a:t>
            </a:r>
            <a:endParaRPr lang="de-AT" dirty="0"/>
          </a:p>
        </p:txBody>
      </p:sp>
      <p:sp>
        <p:nvSpPr>
          <p:cNvPr id="3" name="Téglalap 2"/>
          <p:cNvSpPr/>
          <p:nvPr/>
        </p:nvSpPr>
        <p:spPr>
          <a:xfrm>
            <a:off x="4580044" y="4573194"/>
            <a:ext cx="3067050" cy="1200329"/>
          </a:xfrm>
          <a:prstGeom prst="rect">
            <a:avLst/>
          </a:prstGeom>
        </p:spPr>
        <p:txBody>
          <a:bodyPr wrap="square">
            <a:spAutoFit/>
          </a:bodyPr>
          <a:lstStyle/>
          <a:p>
            <a:r>
              <a:rPr lang="hu-HU" b="1" dirty="0">
                <a:latin typeface="JetBrains Mono" pitchFamily="2" charset="0"/>
              </a:rPr>
              <a:t>Bevezető szcenárió:</a:t>
            </a:r>
          </a:p>
          <a:p>
            <a:r>
              <a:rPr lang="hu-HU" dirty="0"/>
              <a:t>„Elveszted a telefonod az iskolában. Mi baj lehet belőle és mit kell tenned?”</a:t>
            </a:r>
            <a:endParaRPr lang="hu-HU" dirty="0"/>
          </a:p>
        </p:txBody>
      </p:sp>
      <p:sp>
        <p:nvSpPr>
          <p:cNvPr id="4" name="Téglalap 3"/>
          <p:cNvSpPr/>
          <p:nvPr/>
        </p:nvSpPr>
        <p:spPr>
          <a:xfrm>
            <a:off x="5609710" y="3052034"/>
            <a:ext cx="1837765" cy="1261884"/>
          </a:xfrm>
          <a:prstGeom prst="rect">
            <a:avLst/>
          </a:prstGeom>
        </p:spPr>
        <p:txBody>
          <a:bodyPr wrap="square">
            <a:spAutoFit/>
          </a:bodyPr>
          <a:lstStyle/>
          <a:p>
            <a:r>
              <a:rPr lang="de-DE" sz="2000" b="1" dirty="0">
                <a:latin typeface="JetBrains Mono" pitchFamily="2" charset="0"/>
              </a:rPr>
              <a:t>Modul 2: Phishing</a:t>
            </a:r>
          </a:p>
          <a:p>
            <a:r>
              <a:rPr lang="hu-HU" dirty="0"/>
              <a:t>Felismerés</a:t>
            </a:r>
            <a:r>
              <a:rPr lang="de-DE" dirty="0"/>
              <a:t> &amp; </a:t>
            </a:r>
            <a:r>
              <a:rPr lang="hu-HU" dirty="0"/>
              <a:t>pszichológia</a:t>
            </a:r>
            <a:endParaRPr lang="de-AT" dirty="0"/>
          </a:p>
        </p:txBody>
      </p:sp>
      <p:sp>
        <p:nvSpPr>
          <p:cNvPr id="10" name="Téglalap 9"/>
          <p:cNvSpPr/>
          <p:nvPr/>
        </p:nvSpPr>
        <p:spPr>
          <a:xfrm>
            <a:off x="8762313" y="3030077"/>
            <a:ext cx="1905687" cy="1138773"/>
          </a:xfrm>
          <a:prstGeom prst="rect">
            <a:avLst/>
          </a:prstGeom>
        </p:spPr>
        <p:txBody>
          <a:bodyPr wrap="square">
            <a:spAutoFit/>
          </a:bodyPr>
          <a:lstStyle/>
          <a:p>
            <a:r>
              <a:rPr lang="de-DE" b="1" dirty="0">
                <a:latin typeface="JetBrains Mono" pitchFamily="2" charset="0"/>
              </a:rPr>
              <a:t>Modul 3: </a:t>
            </a:r>
            <a:r>
              <a:rPr lang="hu-HU" b="1" dirty="0">
                <a:latin typeface="JetBrains Mono" pitchFamily="2" charset="0"/>
              </a:rPr>
              <a:t>Rizikóelemzés</a:t>
            </a:r>
            <a:endParaRPr lang="de-DE" b="1" dirty="0">
              <a:latin typeface="JetBrains Mono" pitchFamily="2" charset="0"/>
            </a:endParaRPr>
          </a:p>
          <a:p>
            <a:r>
              <a:rPr lang="hu-HU" sz="1600" dirty="0"/>
              <a:t>Mennyire sebezhető egy iskolai napod?</a:t>
            </a:r>
            <a:endParaRPr lang="de-AT" sz="1600" dirty="0"/>
          </a:p>
        </p:txBody>
      </p:sp>
    </p:spTree>
    <p:extLst>
      <p:ext uri="{BB962C8B-B14F-4D97-AF65-F5344CB8AC3E}">
        <p14:creationId xmlns:p14="http://schemas.microsoft.com/office/powerpoint/2010/main" val="40989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233827"/>
            <a:ext cx="10440989" cy="1308050"/>
          </a:xfrm>
        </p:spPr>
        <p:txBody>
          <a:bodyPr/>
          <a:lstStyle/>
          <a:p>
            <a:r>
              <a:rPr lang="hu-HU" sz="3600" b="1" dirty="0">
                <a:latin typeface="JetBrains Mono" pitchFamily="2" charset="0"/>
              </a:rPr>
              <a:t>A jelszó-kihívás</a:t>
            </a:r>
            <a:r>
              <a:rPr lang="de-AT" sz="1200" dirty="0"/>
              <a:t/>
            </a:r>
            <a:br>
              <a:rPr lang="de-AT" sz="1200" dirty="0"/>
            </a:br>
            <a:r>
              <a:rPr lang="hu-HU" sz="3600" b="1" dirty="0" smtClean="0">
                <a:latin typeface="JetBrains Mono" pitchFamily="2" charset="0"/>
              </a:rPr>
              <a:t> </a:t>
            </a:r>
            <a:r>
              <a:rPr lang="de-AT" sz="1200" dirty="0" smtClean="0"/>
              <a:t/>
            </a:r>
            <a:br>
              <a:rPr lang="de-AT" sz="1200" dirty="0" smtClean="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3">
            <a:extLst>
              <a:ext uri="{FF2B5EF4-FFF2-40B4-BE49-F238E27FC236}">
                <a16:creationId xmlns:a16="http://schemas.microsoft.com/office/drawing/2014/main" id="{FC3F5607-6D62-4337-BBEC-0DE4D43F7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691" y="752474"/>
            <a:ext cx="9999348" cy="5349479"/>
          </a:xfrm>
          <a:prstGeom prst="rect">
            <a:avLst/>
          </a:prstGeom>
        </p:spPr>
      </p:pic>
      <p:sp>
        <p:nvSpPr>
          <p:cNvPr id="3" name="Téglalap 2"/>
          <p:cNvSpPr/>
          <p:nvPr/>
        </p:nvSpPr>
        <p:spPr>
          <a:xfrm>
            <a:off x="2279399" y="1875858"/>
            <a:ext cx="1003801" cy="369332"/>
          </a:xfrm>
          <a:prstGeom prst="rect">
            <a:avLst/>
          </a:prstGeom>
        </p:spPr>
        <p:txBody>
          <a:bodyPr wrap="none">
            <a:spAutoFit/>
          </a:bodyPr>
          <a:lstStyle/>
          <a:p>
            <a:r>
              <a:rPr lang="hu-HU" b="1" dirty="0">
                <a:latin typeface="JetBrains Mono" pitchFamily="2" charset="0"/>
              </a:rPr>
              <a:t>Gyenge</a:t>
            </a:r>
            <a:endParaRPr lang="hu-HU" dirty="0"/>
          </a:p>
        </p:txBody>
      </p:sp>
      <p:sp>
        <p:nvSpPr>
          <p:cNvPr id="4" name="Téglalap 3"/>
          <p:cNvSpPr/>
          <p:nvPr/>
        </p:nvSpPr>
        <p:spPr>
          <a:xfrm>
            <a:off x="5379794" y="1875858"/>
            <a:ext cx="1079142" cy="369332"/>
          </a:xfrm>
          <a:prstGeom prst="rect">
            <a:avLst/>
          </a:prstGeom>
        </p:spPr>
        <p:txBody>
          <a:bodyPr wrap="none">
            <a:spAutoFit/>
          </a:bodyPr>
          <a:lstStyle/>
          <a:p>
            <a:r>
              <a:rPr lang="hu-HU" b="1" dirty="0">
                <a:latin typeface="JetBrains Mono" pitchFamily="2" charset="0"/>
              </a:rPr>
              <a:t>Közepes</a:t>
            </a:r>
            <a:endParaRPr lang="hu-HU" dirty="0"/>
          </a:p>
        </p:txBody>
      </p:sp>
      <p:sp>
        <p:nvSpPr>
          <p:cNvPr id="9" name="Téglalap 8"/>
          <p:cNvSpPr/>
          <p:nvPr/>
        </p:nvSpPr>
        <p:spPr>
          <a:xfrm>
            <a:off x="8699414" y="1875858"/>
            <a:ext cx="641521" cy="369332"/>
          </a:xfrm>
          <a:prstGeom prst="rect">
            <a:avLst/>
          </a:prstGeom>
        </p:spPr>
        <p:txBody>
          <a:bodyPr wrap="none">
            <a:spAutoFit/>
          </a:bodyPr>
          <a:lstStyle/>
          <a:p>
            <a:pPr algn="ctr"/>
            <a:r>
              <a:rPr lang="hu-HU" b="1" dirty="0">
                <a:latin typeface="JetBrains Mono" pitchFamily="2" charset="0"/>
              </a:rPr>
              <a:t>Erős</a:t>
            </a:r>
            <a:endParaRPr lang="de-DE" b="1" dirty="0">
              <a:latin typeface="JetBrains Mono" pitchFamily="2" charset="0"/>
            </a:endParaRPr>
          </a:p>
        </p:txBody>
      </p:sp>
      <p:sp>
        <p:nvSpPr>
          <p:cNvPr id="10" name="Téglalap 9"/>
          <p:cNvSpPr/>
          <p:nvPr/>
        </p:nvSpPr>
        <p:spPr>
          <a:xfrm>
            <a:off x="1707619" y="3711906"/>
            <a:ext cx="2147359" cy="923330"/>
          </a:xfrm>
          <a:prstGeom prst="rect">
            <a:avLst/>
          </a:prstGeom>
        </p:spPr>
        <p:txBody>
          <a:bodyPr wrap="square">
            <a:spAutoFit/>
          </a:bodyPr>
          <a:lstStyle/>
          <a:p>
            <a:pPr algn="ctr"/>
            <a:r>
              <a:rPr lang="de-DE" dirty="0"/>
              <a:t>123456, hallo123, </a:t>
            </a:r>
            <a:r>
              <a:rPr lang="de-DE" dirty="0" err="1"/>
              <a:t>asdfgh</a:t>
            </a:r>
            <a:r>
              <a:rPr lang="de-DE" dirty="0"/>
              <a:t> (</a:t>
            </a:r>
            <a:r>
              <a:rPr lang="hu-HU" dirty="0"/>
              <a:t>túl rövid</a:t>
            </a:r>
            <a:r>
              <a:rPr lang="de-DE" dirty="0"/>
              <a:t>, </a:t>
            </a:r>
            <a:r>
              <a:rPr lang="hu-HU" dirty="0"/>
              <a:t>tipikus minta</a:t>
            </a:r>
            <a:r>
              <a:rPr lang="de-DE" dirty="0"/>
              <a:t>)</a:t>
            </a:r>
            <a:endParaRPr lang="de-AT" dirty="0"/>
          </a:p>
        </p:txBody>
      </p:sp>
      <p:sp>
        <p:nvSpPr>
          <p:cNvPr id="11" name="Textfeld 9">
            <a:extLst>
              <a:ext uri="{FF2B5EF4-FFF2-40B4-BE49-F238E27FC236}">
                <a16:creationId xmlns:a16="http://schemas.microsoft.com/office/drawing/2014/main" id="{CF940EE9-B9B9-448C-BE9E-C6FA85D1E1B0}"/>
              </a:ext>
            </a:extLst>
          </p:cNvPr>
          <p:cNvSpPr txBox="1"/>
          <p:nvPr/>
        </p:nvSpPr>
        <p:spPr>
          <a:xfrm>
            <a:off x="4574946" y="3718587"/>
            <a:ext cx="2688838" cy="923330"/>
          </a:xfrm>
          <a:prstGeom prst="rect">
            <a:avLst/>
          </a:prstGeom>
          <a:noFill/>
        </p:spPr>
        <p:txBody>
          <a:bodyPr wrap="square" rtlCol="0">
            <a:spAutoFit/>
          </a:bodyPr>
          <a:lstStyle/>
          <a:p>
            <a:pPr algn="ctr"/>
            <a:r>
              <a:rPr lang="hu-HU" dirty="0" err="1"/>
              <a:t>Bala</a:t>
            </a:r>
            <a:r>
              <a:rPr lang="de-DE" dirty="0"/>
              <a:t>2026, </a:t>
            </a:r>
            <a:r>
              <a:rPr lang="hu-HU" dirty="0" err="1"/>
              <a:t>BuksiKutya</a:t>
            </a:r>
            <a:r>
              <a:rPr lang="de-DE" dirty="0"/>
              <a:t>12, (</a:t>
            </a:r>
            <a:r>
              <a:rPr lang="hu-HU" dirty="0"/>
              <a:t>szavak</a:t>
            </a:r>
            <a:r>
              <a:rPr lang="de-DE" dirty="0"/>
              <a:t>, </a:t>
            </a:r>
            <a:r>
              <a:rPr lang="hu-HU" dirty="0"/>
              <a:t>felismerhető minták</a:t>
            </a:r>
            <a:r>
              <a:rPr lang="de-DE" dirty="0"/>
              <a:t>)</a:t>
            </a:r>
            <a:endParaRPr lang="de-AT" dirty="0"/>
          </a:p>
        </p:txBody>
      </p:sp>
      <p:sp>
        <p:nvSpPr>
          <p:cNvPr id="12" name="Téglalap 11"/>
          <p:cNvSpPr/>
          <p:nvPr/>
        </p:nvSpPr>
        <p:spPr>
          <a:xfrm>
            <a:off x="7939590" y="3579781"/>
            <a:ext cx="2161168" cy="369332"/>
          </a:xfrm>
          <a:prstGeom prst="rect">
            <a:avLst/>
          </a:prstGeom>
        </p:spPr>
        <p:txBody>
          <a:bodyPr wrap="none">
            <a:spAutoFit/>
          </a:bodyPr>
          <a:lstStyle/>
          <a:p>
            <a:pPr algn="ctr"/>
            <a:r>
              <a:rPr lang="hu-HU" dirty="0" err="1"/>
              <a:t>Mnemonika</a:t>
            </a:r>
            <a:r>
              <a:rPr lang="hu-HU" dirty="0"/>
              <a:t> módszer</a:t>
            </a:r>
            <a:endParaRPr lang="de-AT" dirty="0"/>
          </a:p>
        </p:txBody>
      </p:sp>
      <p:sp>
        <p:nvSpPr>
          <p:cNvPr id="13" name="Téglalap 12"/>
          <p:cNvSpPr/>
          <p:nvPr/>
        </p:nvSpPr>
        <p:spPr>
          <a:xfrm>
            <a:off x="1526946" y="4725603"/>
            <a:ext cx="8645754" cy="892552"/>
          </a:xfrm>
          <a:prstGeom prst="rect">
            <a:avLst/>
          </a:prstGeom>
        </p:spPr>
        <p:txBody>
          <a:bodyPr wrap="square">
            <a:spAutoFit/>
          </a:bodyPr>
          <a:lstStyle/>
          <a:p>
            <a:pPr algn="ctr"/>
            <a:r>
              <a:rPr lang="hu-HU" sz="2600" b="1" dirty="0">
                <a:latin typeface="JetBrains Mono" pitchFamily="2" charset="0"/>
              </a:rPr>
              <a:t>Ötlet</a:t>
            </a:r>
            <a:r>
              <a:rPr lang="de-DE" sz="2600" b="1" dirty="0">
                <a:latin typeface="JetBrains Mono" pitchFamily="2" charset="0"/>
              </a:rPr>
              <a:t>: </a:t>
            </a:r>
            <a:r>
              <a:rPr lang="de-DE" sz="2600" dirty="0">
                <a:latin typeface="JetBrains Mono" pitchFamily="2" charset="0"/>
              </a:rPr>
              <a:t>„</a:t>
            </a:r>
            <a:r>
              <a:rPr lang="hu-HU" sz="2600" dirty="0" err="1">
                <a:latin typeface="JetBrains Mono" pitchFamily="2" charset="0"/>
              </a:rPr>
              <a:t>My</a:t>
            </a:r>
            <a:r>
              <a:rPr lang="hu-HU" sz="2600" dirty="0">
                <a:latin typeface="JetBrains Mono" pitchFamily="2" charset="0"/>
              </a:rPr>
              <a:t> most </a:t>
            </a:r>
            <a:r>
              <a:rPr lang="hu-HU" sz="2600" dirty="0" err="1">
                <a:latin typeface="JetBrains Mono" pitchFamily="2" charset="0"/>
              </a:rPr>
              <a:t>favourite</a:t>
            </a:r>
            <a:r>
              <a:rPr lang="hu-HU" sz="2600" dirty="0">
                <a:latin typeface="JetBrains Mono" pitchFamily="2" charset="0"/>
              </a:rPr>
              <a:t> </a:t>
            </a:r>
            <a:r>
              <a:rPr lang="hu-HU" sz="2600" dirty="0" err="1">
                <a:latin typeface="JetBrains Mono" pitchFamily="2" charset="0"/>
              </a:rPr>
              <a:t>spy</a:t>
            </a:r>
            <a:r>
              <a:rPr lang="hu-HU" sz="2600" dirty="0">
                <a:latin typeface="JetBrains Mono" pitchFamily="2" charset="0"/>
              </a:rPr>
              <a:t> is James Bond 007!</a:t>
            </a:r>
            <a:r>
              <a:rPr lang="de-DE" sz="2600" dirty="0">
                <a:latin typeface="JetBrains Mono" pitchFamily="2" charset="0"/>
              </a:rPr>
              <a:t>“ </a:t>
            </a:r>
            <a:r>
              <a:rPr lang="de-DE" sz="2600" dirty="0">
                <a:latin typeface="JetBrains Mono" pitchFamily="2" charset="0"/>
                <a:sym typeface="Wingdings" panose="05000000000000000000" pitchFamily="2" charset="2"/>
              </a:rPr>
              <a:t></a:t>
            </a:r>
            <a:r>
              <a:rPr lang="hu-HU" sz="2600" dirty="0">
                <a:latin typeface="JetBrains Mono" pitchFamily="2" charset="0"/>
                <a:sym typeface="Wingdings" panose="05000000000000000000" pitchFamily="2" charset="2"/>
              </a:rPr>
              <a:t/>
            </a:r>
            <a:br>
              <a:rPr lang="hu-HU" sz="2600" dirty="0">
                <a:latin typeface="JetBrains Mono" pitchFamily="2" charset="0"/>
                <a:sym typeface="Wingdings" panose="05000000000000000000" pitchFamily="2" charset="2"/>
              </a:rPr>
            </a:br>
            <a:r>
              <a:rPr lang="de-DE" sz="2600" b="1" dirty="0">
                <a:latin typeface="JetBrains Mono" pitchFamily="2" charset="0"/>
                <a:sym typeface="Wingdings" panose="05000000000000000000" pitchFamily="2" charset="2"/>
              </a:rPr>
              <a:t>Passwort: </a:t>
            </a:r>
            <a:r>
              <a:rPr lang="hu-HU" sz="2600" b="1" dirty="0">
                <a:latin typeface="JetBrains Mono" pitchFamily="2" charset="0"/>
                <a:sym typeface="Wingdings" panose="05000000000000000000" pitchFamily="2" charset="2"/>
              </a:rPr>
              <a:t>Mmfs@JB007</a:t>
            </a:r>
            <a:r>
              <a:rPr lang="de-DE" sz="2600" b="1" dirty="0">
                <a:latin typeface="JetBrains Mono" pitchFamily="2" charset="0"/>
                <a:sym typeface="Wingdings" panose="05000000000000000000" pitchFamily="2" charset="2"/>
              </a:rPr>
              <a:t>!</a:t>
            </a:r>
            <a:endParaRPr lang="de-AT" sz="2600" b="1" dirty="0"/>
          </a:p>
        </p:txBody>
      </p:sp>
    </p:spTree>
    <p:extLst>
      <p:ext uri="{BB962C8B-B14F-4D97-AF65-F5344CB8AC3E}">
        <p14:creationId xmlns:p14="http://schemas.microsoft.com/office/powerpoint/2010/main" val="429337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451835"/>
            <a:ext cx="10440989" cy="872034"/>
          </a:xfrm>
        </p:spPr>
        <p:txBody>
          <a:bodyPr/>
          <a:lstStyle/>
          <a:p>
            <a:r>
              <a:rPr lang="hu-HU" sz="3600" b="1" dirty="0" smtClean="0">
                <a:latin typeface="JetBrains Mono" pitchFamily="2" charset="0"/>
              </a:rPr>
              <a:t>Erős jelszavak </a:t>
            </a:r>
            <a:r>
              <a:rPr lang="de-AT" sz="1200" dirty="0" smtClean="0"/>
              <a:t/>
            </a:r>
            <a:br>
              <a:rPr lang="de-AT" sz="1200" dirty="0" smtClean="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Kép 7">
            <a:extLst>
              <a:ext uri="{FF2B5EF4-FFF2-40B4-BE49-F238E27FC236}">
                <a16:creationId xmlns:a16="http://schemas.microsoft.com/office/drawing/2014/main" id="{FACFFAA8-1027-4707-A730-E88AFF69C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904" y="977464"/>
            <a:ext cx="6541685" cy="5378885"/>
          </a:xfrm>
          <a:prstGeom prst="rect">
            <a:avLst/>
          </a:prstGeom>
        </p:spPr>
      </p:pic>
      <p:sp>
        <p:nvSpPr>
          <p:cNvPr id="3" name="Téglalap 2"/>
          <p:cNvSpPr/>
          <p:nvPr/>
        </p:nvSpPr>
        <p:spPr>
          <a:xfrm>
            <a:off x="4357984" y="1849498"/>
            <a:ext cx="4009431" cy="369332"/>
          </a:xfrm>
          <a:prstGeom prst="rect">
            <a:avLst/>
          </a:prstGeom>
        </p:spPr>
        <p:txBody>
          <a:bodyPr wrap="none">
            <a:spAutoFit/>
          </a:bodyPr>
          <a:lstStyle/>
          <a:p>
            <a:r>
              <a:rPr lang="hu-HU" dirty="0"/>
              <a:t>Ne használjunk szótári szavakat, neveket.</a:t>
            </a:r>
            <a:endParaRPr lang="hu-HU" dirty="0"/>
          </a:p>
        </p:txBody>
      </p:sp>
      <p:sp>
        <p:nvSpPr>
          <p:cNvPr id="4" name="Téglalap 3"/>
          <p:cNvSpPr/>
          <p:nvPr/>
        </p:nvSpPr>
        <p:spPr>
          <a:xfrm>
            <a:off x="4203666" y="2744459"/>
            <a:ext cx="4451415" cy="338554"/>
          </a:xfrm>
          <a:prstGeom prst="rect">
            <a:avLst/>
          </a:prstGeom>
        </p:spPr>
        <p:txBody>
          <a:bodyPr wrap="square">
            <a:spAutoFit/>
          </a:bodyPr>
          <a:lstStyle/>
          <a:p>
            <a:r>
              <a:rPr lang="hu-HU" sz="1600" dirty="0"/>
              <a:t>Ne használjunk szótári szavakat helyesírási hibákkal.</a:t>
            </a:r>
            <a:endParaRPr lang="hu-HU" sz="1600" dirty="0"/>
          </a:p>
        </p:txBody>
      </p:sp>
      <p:sp>
        <p:nvSpPr>
          <p:cNvPr id="9" name="Téglalap 8"/>
          <p:cNvSpPr/>
          <p:nvPr/>
        </p:nvSpPr>
        <p:spPr>
          <a:xfrm>
            <a:off x="4119472" y="4535015"/>
            <a:ext cx="4338728" cy="323165"/>
          </a:xfrm>
          <a:prstGeom prst="rect">
            <a:avLst/>
          </a:prstGeom>
        </p:spPr>
        <p:txBody>
          <a:bodyPr wrap="square">
            <a:spAutoFit/>
          </a:bodyPr>
          <a:lstStyle/>
          <a:p>
            <a:r>
              <a:rPr lang="hu-HU" sz="1500" dirty="0"/>
              <a:t>Ne használjuk felhasználó vagy számítógép nevét.</a:t>
            </a:r>
            <a:endParaRPr lang="hu-HU" sz="1500" dirty="0"/>
          </a:p>
        </p:txBody>
      </p:sp>
      <p:sp>
        <p:nvSpPr>
          <p:cNvPr id="10" name="Téglalap 9"/>
          <p:cNvSpPr/>
          <p:nvPr/>
        </p:nvSpPr>
        <p:spPr>
          <a:xfrm>
            <a:off x="4203666" y="5383809"/>
            <a:ext cx="3949734" cy="323165"/>
          </a:xfrm>
          <a:prstGeom prst="rect">
            <a:avLst/>
          </a:prstGeom>
        </p:spPr>
        <p:txBody>
          <a:bodyPr wrap="square">
            <a:spAutoFit/>
          </a:bodyPr>
          <a:lstStyle/>
          <a:p>
            <a:r>
              <a:rPr lang="hu-HU" sz="1500" dirty="0"/>
              <a:t>Használjunk 10 karakternél hosszabb jelszavakat.</a:t>
            </a:r>
            <a:endParaRPr lang="hu-HU" sz="1500" dirty="0"/>
          </a:p>
        </p:txBody>
      </p:sp>
      <p:sp>
        <p:nvSpPr>
          <p:cNvPr id="11" name="Téglalap 10"/>
          <p:cNvSpPr/>
          <p:nvPr/>
        </p:nvSpPr>
        <p:spPr>
          <a:xfrm>
            <a:off x="4203666" y="3647431"/>
            <a:ext cx="4938724" cy="369332"/>
          </a:xfrm>
          <a:prstGeom prst="rect">
            <a:avLst/>
          </a:prstGeom>
        </p:spPr>
        <p:txBody>
          <a:bodyPr wrap="none">
            <a:spAutoFit/>
          </a:bodyPr>
          <a:lstStyle/>
          <a:p>
            <a:r>
              <a:rPr lang="hu-HU" dirty="0"/>
              <a:t>Használjunk speciális karaktereket. ! @ # % ^ * &amp; ()</a:t>
            </a:r>
            <a:endParaRPr lang="hu-HU" dirty="0"/>
          </a:p>
        </p:txBody>
      </p:sp>
    </p:spTree>
    <p:extLst>
      <p:ext uri="{BB962C8B-B14F-4D97-AF65-F5344CB8AC3E}">
        <p14:creationId xmlns:p14="http://schemas.microsoft.com/office/powerpoint/2010/main" val="367011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345993"/>
            <a:ext cx="10440989" cy="92157"/>
          </a:xfrm>
        </p:spPr>
        <p:txBody>
          <a:bodyPr/>
          <a:lstStyle/>
          <a:p>
            <a:r>
              <a:rPr lang="hu-HU" sz="3600" b="1" dirty="0">
                <a:latin typeface="JetBrains Mono" pitchFamily="2" charset="0"/>
              </a:rPr>
              <a:t>Jelszótámadási módszerek</a:t>
            </a:r>
            <a:endParaRPr lang="de-AT" sz="1200"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3">
            <a:extLst>
              <a:ext uri="{FF2B5EF4-FFF2-40B4-BE49-F238E27FC236}">
                <a16:creationId xmlns:a16="http://schemas.microsoft.com/office/drawing/2014/main" id="{B221CECE-7AA4-4DAF-8492-A219D2025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24" y="638175"/>
            <a:ext cx="9855201" cy="5543551"/>
          </a:xfrm>
          <a:prstGeom prst="rect">
            <a:avLst/>
          </a:prstGeom>
        </p:spPr>
      </p:pic>
      <p:sp>
        <p:nvSpPr>
          <p:cNvPr id="3" name="Téglalap 2"/>
          <p:cNvSpPr/>
          <p:nvPr/>
        </p:nvSpPr>
        <p:spPr>
          <a:xfrm>
            <a:off x="2018575" y="4396859"/>
            <a:ext cx="1430199" cy="369332"/>
          </a:xfrm>
          <a:prstGeom prst="rect">
            <a:avLst/>
          </a:prstGeom>
        </p:spPr>
        <p:txBody>
          <a:bodyPr wrap="none">
            <a:spAutoFit/>
          </a:bodyPr>
          <a:lstStyle/>
          <a:p>
            <a:pPr algn="ctr"/>
            <a:r>
              <a:rPr lang="de-DE" b="1" dirty="0" err="1">
                <a:latin typeface="JetBrains Mono" pitchFamily="2" charset="0"/>
              </a:rPr>
              <a:t>Brute</a:t>
            </a:r>
            <a:r>
              <a:rPr lang="de-DE" b="1" dirty="0">
                <a:latin typeface="JetBrains Mono" pitchFamily="2" charset="0"/>
              </a:rPr>
              <a:t> Force</a:t>
            </a:r>
            <a:endParaRPr lang="de-DE" b="1" dirty="0">
              <a:latin typeface="JetBrains Mono" pitchFamily="2" charset="0"/>
            </a:endParaRPr>
          </a:p>
        </p:txBody>
      </p:sp>
      <p:sp>
        <p:nvSpPr>
          <p:cNvPr id="4" name="Téglalap 3"/>
          <p:cNvSpPr/>
          <p:nvPr/>
        </p:nvSpPr>
        <p:spPr>
          <a:xfrm>
            <a:off x="5099431" y="4396859"/>
            <a:ext cx="1529586" cy="369332"/>
          </a:xfrm>
          <a:prstGeom prst="rect">
            <a:avLst/>
          </a:prstGeom>
        </p:spPr>
        <p:txBody>
          <a:bodyPr wrap="none">
            <a:spAutoFit/>
          </a:bodyPr>
          <a:lstStyle/>
          <a:p>
            <a:pPr algn="ctr"/>
            <a:r>
              <a:rPr lang="hu-HU" b="1" dirty="0">
                <a:latin typeface="JetBrains Mono" pitchFamily="2" charset="0"/>
              </a:rPr>
              <a:t>Szótár alapú</a:t>
            </a:r>
            <a:endParaRPr lang="de-DE" b="1" dirty="0">
              <a:latin typeface="JetBrains Mono" pitchFamily="2" charset="0"/>
            </a:endParaRPr>
          </a:p>
        </p:txBody>
      </p:sp>
      <p:sp>
        <p:nvSpPr>
          <p:cNvPr id="10" name="Téglalap 9"/>
          <p:cNvSpPr/>
          <p:nvPr/>
        </p:nvSpPr>
        <p:spPr>
          <a:xfrm>
            <a:off x="7860893" y="4396859"/>
            <a:ext cx="2185214" cy="369332"/>
          </a:xfrm>
          <a:prstGeom prst="rect">
            <a:avLst/>
          </a:prstGeom>
        </p:spPr>
        <p:txBody>
          <a:bodyPr wrap="none">
            <a:spAutoFit/>
          </a:bodyPr>
          <a:lstStyle/>
          <a:p>
            <a:pPr algn="ctr"/>
            <a:r>
              <a:rPr lang="de-DE" b="1" dirty="0" err="1">
                <a:latin typeface="JetBrains Mono" pitchFamily="2" charset="0"/>
              </a:rPr>
              <a:t>Social</a:t>
            </a:r>
            <a:r>
              <a:rPr lang="de-DE" b="1" dirty="0">
                <a:latin typeface="JetBrains Mono" pitchFamily="2" charset="0"/>
              </a:rPr>
              <a:t> Engineering</a:t>
            </a:r>
            <a:endParaRPr lang="de-DE" b="1" dirty="0">
              <a:latin typeface="JetBrains Mono" pitchFamily="2" charset="0"/>
            </a:endParaRPr>
          </a:p>
        </p:txBody>
      </p:sp>
      <p:sp>
        <p:nvSpPr>
          <p:cNvPr id="11" name="Téglalap 10"/>
          <p:cNvSpPr/>
          <p:nvPr/>
        </p:nvSpPr>
        <p:spPr>
          <a:xfrm>
            <a:off x="1571673" y="4966216"/>
            <a:ext cx="2390727" cy="646331"/>
          </a:xfrm>
          <a:prstGeom prst="rect">
            <a:avLst/>
          </a:prstGeom>
        </p:spPr>
        <p:txBody>
          <a:bodyPr wrap="square">
            <a:spAutoFit/>
          </a:bodyPr>
          <a:lstStyle/>
          <a:p>
            <a:r>
              <a:rPr lang="hu-HU" dirty="0"/>
              <a:t>Számítógép </a:t>
            </a:r>
            <a:r>
              <a:rPr lang="hu-HU" b="1" dirty="0"/>
              <a:t>minden</a:t>
            </a:r>
            <a:r>
              <a:rPr lang="hu-HU" dirty="0"/>
              <a:t> kombinációt kipróbál</a:t>
            </a:r>
          </a:p>
        </p:txBody>
      </p:sp>
      <p:sp>
        <p:nvSpPr>
          <p:cNvPr id="12" name="Téglalap 11"/>
          <p:cNvSpPr/>
          <p:nvPr/>
        </p:nvSpPr>
        <p:spPr>
          <a:xfrm>
            <a:off x="4576906" y="4966216"/>
            <a:ext cx="2574635" cy="646331"/>
          </a:xfrm>
          <a:prstGeom prst="rect">
            <a:avLst/>
          </a:prstGeom>
        </p:spPr>
        <p:txBody>
          <a:bodyPr wrap="square">
            <a:spAutoFit/>
          </a:bodyPr>
          <a:lstStyle/>
          <a:p>
            <a:pPr algn="ctr"/>
            <a:r>
              <a:rPr lang="hu-HU" dirty="0"/>
              <a:t>Szólistákat és gyakori jelszavakat használnak.</a:t>
            </a:r>
            <a:endParaRPr lang="hu-HU" sz="1200" dirty="0"/>
          </a:p>
        </p:txBody>
      </p:sp>
      <p:sp>
        <p:nvSpPr>
          <p:cNvPr id="13" name="Téglalap 12"/>
          <p:cNvSpPr/>
          <p:nvPr/>
        </p:nvSpPr>
        <p:spPr>
          <a:xfrm>
            <a:off x="7639050" y="4766191"/>
            <a:ext cx="2552700" cy="923330"/>
          </a:xfrm>
          <a:prstGeom prst="rect">
            <a:avLst/>
          </a:prstGeom>
        </p:spPr>
        <p:txBody>
          <a:bodyPr wrap="square">
            <a:spAutoFit/>
          </a:bodyPr>
          <a:lstStyle/>
          <a:p>
            <a:pPr algn="ctr"/>
            <a:r>
              <a:rPr lang="hu-HU" dirty="0"/>
              <a:t>Emberi gyengeségek</a:t>
            </a:r>
            <a:r>
              <a:rPr lang="de-DE" dirty="0"/>
              <a:t>: </a:t>
            </a:r>
            <a:r>
              <a:rPr lang="hu-HU" dirty="0"/>
              <a:t>átverés, hobbi, kisállat, születésnap,</a:t>
            </a:r>
            <a:r>
              <a:rPr lang="de-DE" dirty="0"/>
              <a:t> …</a:t>
            </a:r>
            <a:endParaRPr lang="de-AT" sz="1200" dirty="0"/>
          </a:p>
        </p:txBody>
      </p:sp>
    </p:spTree>
    <p:extLst>
      <p:ext uri="{BB962C8B-B14F-4D97-AF65-F5344CB8AC3E}">
        <p14:creationId xmlns:p14="http://schemas.microsoft.com/office/powerpoint/2010/main" val="383453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233826"/>
            <a:ext cx="10440989" cy="1308050"/>
          </a:xfrm>
        </p:spPr>
        <p:txBody>
          <a:bodyPr/>
          <a:lstStyle/>
          <a:p>
            <a:r>
              <a:rPr lang="hu-HU" sz="3600" b="1" dirty="0">
                <a:latin typeface="JetBrains Mono" pitchFamily="2" charset="0"/>
              </a:rPr>
              <a:t>Demonstráció: </a:t>
            </a:r>
            <a:r>
              <a:rPr lang="hu-HU" sz="3600" b="1" dirty="0" err="1">
                <a:latin typeface="JetBrains Mono" pitchFamily="2" charset="0"/>
              </a:rPr>
              <a:t>Johnny</a:t>
            </a:r>
            <a:r>
              <a:rPr lang="hu-HU" sz="3600" b="1" dirty="0">
                <a:latin typeface="JetBrains Mono" pitchFamily="2" charset="0"/>
              </a:rPr>
              <a:t> </a:t>
            </a:r>
            <a:r>
              <a:rPr lang="hu-HU" sz="3600" b="1" dirty="0" err="1">
                <a:latin typeface="JetBrains Mono" pitchFamily="2" charset="0"/>
              </a:rPr>
              <a:t>the</a:t>
            </a:r>
            <a:r>
              <a:rPr lang="hu-HU" sz="3600" b="1" dirty="0">
                <a:latin typeface="JetBrains Mono" pitchFamily="2" charset="0"/>
              </a:rPr>
              <a:t> </a:t>
            </a:r>
            <a:r>
              <a:rPr lang="hu-HU" sz="3600" b="1" dirty="0" err="1">
                <a:latin typeface="JetBrains Mono" pitchFamily="2" charset="0"/>
              </a:rPr>
              <a:t>Ripper</a:t>
            </a:r>
            <a:r>
              <a:rPr lang="de-AT" sz="1200" dirty="0"/>
              <a:t/>
            </a:r>
            <a:br>
              <a:rPr lang="de-AT" sz="1200" dirty="0"/>
            </a:br>
            <a:r>
              <a:rPr lang="hu-HU" sz="3600" b="1" dirty="0" smtClean="0">
                <a:latin typeface="JetBrains Mono" pitchFamily="2" charset="0"/>
              </a:rPr>
              <a:t> </a:t>
            </a:r>
            <a:r>
              <a:rPr lang="de-AT" sz="1200" dirty="0" smtClean="0"/>
              <a:t/>
            </a:r>
            <a:br>
              <a:rPr lang="de-AT" sz="1200" dirty="0" smtClean="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Kép 7">
            <a:extLst>
              <a:ext uri="{FF2B5EF4-FFF2-40B4-BE49-F238E27FC236}">
                <a16:creationId xmlns:a16="http://schemas.microsoft.com/office/drawing/2014/main" id="{8DF260A5-AFCD-4A67-B7AD-D70BFF83D08B}"/>
              </a:ext>
            </a:extLst>
          </p:cNvPr>
          <p:cNvPicPr>
            <a:picLocks noChangeAspect="1"/>
          </p:cNvPicPr>
          <p:nvPr/>
        </p:nvPicPr>
        <p:blipFill>
          <a:blip r:embed="rId2"/>
          <a:stretch>
            <a:fillRect/>
          </a:stretch>
        </p:blipFill>
        <p:spPr>
          <a:xfrm>
            <a:off x="917539" y="1280404"/>
            <a:ext cx="10001500" cy="4591050"/>
          </a:xfrm>
          <a:prstGeom prst="rect">
            <a:avLst/>
          </a:prstGeom>
        </p:spPr>
      </p:pic>
    </p:spTree>
    <p:extLst>
      <p:ext uri="{BB962C8B-B14F-4D97-AF65-F5344CB8AC3E}">
        <p14:creationId xmlns:p14="http://schemas.microsoft.com/office/powerpoint/2010/main" val="133302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984249" y="815919"/>
            <a:ext cx="10440989" cy="441382"/>
          </a:xfrm>
        </p:spPr>
        <p:txBody>
          <a:bodyPr/>
          <a:lstStyle/>
          <a:p>
            <a:r>
              <a:rPr lang="de-DE" sz="3600" b="1" dirty="0">
                <a:latin typeface="JetBrains Mono" pitchFamily="2" charset="0"/>
              </a:rPr>
              <a:t>Phishing &amp; </a:t>
            </a:r>
            <a:r>
              <a:rPr lang="de-DE" sz="3600" b="1" dirty="0" err="1">
                <a:latin typeface="JetBrains Mono" pitchFamily="2" charset="0"/>
              </a:rPr>
              <a:t>Social</a:t>
            </a:r>
            <a:r>
              <a:rPr lang="de-DE" sz="3600" b="1" dirty="0">
                <a:latin typeface="JetBrains Mono" pitchFamily="2" charset="0"/>
              </a:rPr>
              <a:t> Engineering</a:t>
            </a:r>
            <a:r>
              <a:rPr lang="de-AT" sz="1200" dirty="0"/>
              <a:t/>
            </a:r>
            <a:br>
              <a:rPr lang="de-AT" sz="1200" dirty="0"/>
            </a:br>
            <a:r>
              <a:rPr lang="de-AT" sz="3600" b="1" dirty="0" smtClean="0">
                <a:latin typeface="JetBrains Mono" pitchFamily="2" charset="0"/>
              </a:rPr>
              <a:t/>
            </a:r>
            <a:br>
              <a:rPr lang="de-AT" sz="3600" b="1" dirty="0" smtClean="0">
                <a:latin typeface="JetBrains Mono" pitchFamily="2" charset="0"/>
              </a:rPr>
            </a:br>
            <a:r>
              <a:rPr lang="hu-HU" sz="3600" b="1" dirty="0" smtClean="0">
                <a:latin typeface="JetBrains Mono" pitchFamily="2" charset="0"/>
              </a:rPr>
              <a:t> </a:t>
            </a:r>
            <a:r>
              <a:rPr lang="de-AT" sz="1200" dirty="0" smtClean="0"/>
              <a:t/>
            </a:r>
            <a:br>
              <a:rPr lang="de-AT" sz="1200" dirty="0" smtClean="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3">
            <a:extLst>
              <a:ext uri="{FF2B5EF4-FFF2-40B4-BE49-F238E27FC236}">
                <a16:creationId xmlns:a16="http://schemas.microsoft.com/office/drawing/2014/main" id="{14F1FB43-939F-4265-A117-EEA6AC9DA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236" y="613119"/>
            <a:ext cx="9900114" cy="5576340"/>
          </a:xfrm>
          <a:prstGeom prst="rect">
            <a:avLst/>
          </a:prstGeom>
        </p:spPr>
      </p:pic>
      <p:sp>
        <p:nvSpPr>
          <p:cNvPr id="3" name="Téglalap 2"/>
          <p:cNvSpPr/>
          <p:nvPr/>
        </p:nvSpPr>
        <p:spPr>
          <a:xfrm>
            <a:off x="1355724" y="1805285"/>
            <a:ext cx="5521326" cy="1446550"/>
          </a:xfrm>
          <a:prstGeom prst="rect">
            <a:avLst/>
          </a:prstGeom>
        </p:spPr>
        <p:txBody>
          <a:bodyPr wrap="square">
            <a:spAutoFit/>
          </a:bodyPr>
          <a:lstStyle/>
          <a:p>
            <a:pPr marL="285750" indent="-285750">
              <a:buFont typeface="Arial" panose="020B0604020202020204" pitchFamily="34" charset="0"/>
              <a:buChar char="•"/>
            </a:pPr>
            <a:r>
              <a:rPr lang="hu-HU" sz="2200" b="1" dirty="0">
                <a:latin typeface="JetBrains Mono" pitchFamily="2" charset="0"/>
              </a:rPr>
              <a:t>Koncepció: </a:t>
            </a:r>
            <a:r>
              <a:rPr lang="hu-HU" sz="2200" dirty="0">
                <a:latin typeface="JetBrains Mono" pitchFamily="2" charset="0"/>
              </a:rPr>
              <a:t>Az ember, mint "biztonsági rés„, a leggyengébb láncszem.</a:t>
            </a:r>
          </a:p>
          <a:p>
            <a:pPr marL="285750" indent="-285750">
              <a:buFont typeface="Arial" panose="020B0604020202020204" pitchFamily="34" charset="0"/>
              <a:buChar char="•"/>
            </a:pPr>
            <a:r>
              <a:rPr lang="hu-HU" sz="2200" b="1" dirty="0">
                <a:latin typeface="JetBrains Mono" pitchFamily="2" charset="0"/>
              </a:rPr>
              <a:t>Módszer:</a:t>
            </a:r>
            <a:r>
              <a:rPr lang="hu-HU" sz="2200" dirty="0">
                <a:latin typeface="JetBrains Mono" pitchFamily="2" charset="0"/>
              </a:rPr>
              <a:t> Megtévesztés, célja adat- vagy pénzlopás.</a:t>
            </a:r>
            <a:endParaRPr lang="hu-HU" sz="2200" dirty="0"/>
          </a:p>
        </p:txBody>
      </p:sp>
      <p:sp>
        <p:nvSpPr>
          <p:cNvPr id="4" name="Téglalap 3"/>
          <p:cNvSpPr/>
          <p:nvPr/>
        </p:nvSpPr>
        <p:spPr>
          <a:xfrm>
            <a:off x="2823829" y="3545215"/>
            <a:ext cx="2334293" cy="523220"/>
          </a:xfrm>
          <a:prstGeom prst="rect">
            <a:avLst/>
          </a:prstGeom>
        </p:spPr>
        <p:txBody>
          <a:bodyPr wrap="none">
            <a:spAutoFit/>
          </a:bodyPr>
          <a:lstStyle/>
          <a:p>
            <a:pPr algn="ctr"/>
            <a:r>
              <a:rPr lang="hu-HU" sz="2800" b="1" dirty="0">
                <a:latin typeface="JetBrains Mono" pitchFamily="2" charset="0"/>
              </a:rPr>
              <a:t>Valós példák</a:t>
            </a:r>
            <a:endParaRPr lang="de-DE" sz="2800" b="1" dirty="0">
              <a:latin typeface="JetBrains Mono" pitchFamily="2" charset="0"/>
            </a:endParaRPr>
          </a:p>
        </p:txBody>
      </p:sp>
      <p:sp>
        <p:nvSpPr>
          <p:cNvPr id="9" name="Téglalap 8"/>
          <p:cNvSpPr/>
          <p:nvPr/>
        </p:nvSpPr>
        <p:spPr>
          <a:xfrm>
            <a:off x="1552575" y="4120482"/>
            <a:ext cx="5029200" cy="1200329"/>
          </a:xfrm>
          <a:prstGeom prst="rect">
            <a:avLst/>
          </a:prstGeom>
        </p:spPr>
        <p:txBody>
          <a:bodyPr wrap="square">
            <a:spAutoFit/>
          </a:bodyPr>
          <a:lstStyle/>
          <a:p>
            <a:pPr marL="457200" indent="-457200">
              <a:buFont typeface="Arial" panose="020B0604020202020204" pitchFamily="34" charset="0"/>
              <a:buChar char="•"/>
            </a:pPr>
            <a:r>
              <a:rPr lang="hu-HU" dirty="0"/>
              <a:t>Csomagküldő </a:t>
            </a:r>
            <a:r>
              <a:rPr lang="de-DE" dirty="0"/>
              <a:t>SMS („</a:t>
            </a:r>
            <a:r>
              <a:rPr lang="hu-HU" dirty="0"/>
              <a:t>Csomagod beragadt</a:t>
            </a:r>
            <a:r>
              <a:rPr lang="de-DE" dirty="0"/>
              <a:t>…“)</a:t>
            </a:r>
          </a:p>
          <a:p>
            <a:pPr marL="457200" indent="-457200">
              <a:buFont typeface="Arial" panose="020B0604020202020204" pitchFamily="34" charset="0"/>
              <a:buChar char="•"/>
            </a:pPr>
            <a:r>
              <a:rPr lang="de-DE" dirty="0" err="1"/>
              <a:t>Spotify</a:t>
            </a:r>
            <a:r>
              <a:rPr lang="de-DE" dirty="0"/>
              <a:t> / </a:t>
            </a:r>
            <a:r>
              <a:rPr lang="de-DE" dirty="0" err="1"/>
              <a:t>Netflix</a:t>
            </a:r>
            <a:r>
              <a:rPr lang="de-DE" dirty="0"/>
              <a:t> / … </a:t>
            </a:r>
            <a:r>
              <a:rPr lang="hu-HU" dirty="0"/>
              <a:t>hamis </a:t>
            </a:r>
            <a:r>
              <a:rPr lang="hu-HU" dirty="0" err="1"/>
              <a:t>emailek</a:t>
            </a:r>
            <a:r>
              <a:rPr lang="hu-HU" dirty="0"/>
              <a:t> (</a:t>
            </a:r>
            <a:r>
              <a:rPr lang="de-DE" dirty="0" err="1"/>
              <a:t>Fake</a:t>
            </a:r>
            <a:r>
              <a:rPr lang="de-DE" dirty="0"/>
              <a:t>-Mails</a:t>
            </a:r>
            <a:r>
              <a:rPr lang="hu-HU" dirty="0"/>
              <a:t>)</a:t>
            </a:r>
            <a:endParaRPr lang="de-DE" dirty="0"/>
          </a:p>
          <a:p>
            <a:pPr marL="457200" indent="-457200">
              <a:buFont typeface="Arial" panose="020B0604020202020204" pitchFamily="34" charset="0"/>
              <a:buChar char="•"/>
            </a:pPr>
            <a:r>
              <a:rPr lang="hu-HU" dirty="0"/>
              <a:t>Nyereményjátékok</a:t>
            </a:r>
            <a:r>
              <a:rPr lang="de-DE" dirty="0"/>
              <a:t> („</a:t>
            </a:r>
            <a:r>
              <a:rPr lang="hu-HU" dirty="0"/>
              <a:t>Nyertél! …</a:t>
            </a:r>
            <a:r>
              <a:rPr lang="de-DE" dirty="0"/>
              <a:t>“)</a:t>
            </a:r>
          </a:p>
          <a:p>
            <a:pPr marL="457200" indent="-457200">
              <a:buFont typeface="Arial" panose="020B0604020202020204" pitchFamily="34" charset="0"/>
              <a:buChar char="•"/>
            </a:pPr>
            <a:r>
              <a:rPr lang="de-DE" dirty="0"/>
              <a:t>„</a:t>
            </a:r>
            <a:r>
              <a:rPr lang="hu-HU" dirty="0"/>
              <a:t>Új szám</a:t>
            </a:r>
            <a:r>
              <a:rPr lang="de-DE" dirty="0"/>
              <a:t>“</a:t>
            </a:r>
            <a:r>
              <a:rPr lang="hu-HU" dirty="0"/>
              <a:t> </a:t>
            </a:r>
            <a:r>
              <a:rPr lang="de-DE" dirty="0"/>
              <a:t>-</a:t>
            </a:r>
            <a:r>
              <a:rPr lang="hu-HU" dirty="0"/>
              <a:t> üzenetek</a:t>
            </a:r>
            <a:endParaRPr lang="de-AT" sz="1200" dirty="0"/>
          </a:p>
        </p:txBody>
      </p:sp>
      <p:sp>
        <p:nvSpPr>
          <p:cNvPr id="11" name="Téglalap 10"/>
          <p:cNvSpPr/>
          <p:nvPr/>
        </p:nvSpPr>
        <p:spPr>
          <a:xfrm>
            <a:off x="984249" y="5753817"/>
            <a:ext cx="6096000" cy="307777"/>
          </a:xfrm>
          <a:prstGeom prst="rect">
            <a:avLst/>
          </a:prstGeom>
        </p:spPr>
        <p:txBody>
          <a:bodyPr>
            <a:spAutoFit/>
          </a:bodyPr>
          <a:lstStyle/>
          <a:p>
            <a:r>
              <a:rPr lang="hu-HU" sz="1400" dirty="0">
                <a:hlinkClick r:id="rId3"/>
              </a:rPr>
              <a:t>https://nki.gov.hu/it-biztonsag/tanacsok/igy-ismerhetjuk-fel-a-gyanus-linkeket/</a:t>
            </a:r>
            <a:endParaRPr lang="hu-HU" sz="1400" dirty="0"/>
          </a:p>
        </p:txBody>
      </p:sp>
      <p:sp>
        <p:nvSpPr>
          <p:cNvPr id="12" name="Téglalap 11"/>
          <p:cNvSpPr/>
          <p:nvPr/>
        </p:nvSpPr>
        <p:spPr>
          <a:xfrm>
            <a:off x="6854436" y="5760291"/>
            <a:ext cx="3714543" cy="307777"/>
          </a:xfrm>
          <a:prstGeom prst="rect">
            <a:avLst/>
          </a:prstGeom>
        </p:spPr>
        <p:txBody>
          <a:bodyPr wrap="none">
            <a:spAutoFit/>
          </a:bodyPr>
          <a:lstStyle/>
          <a:p>
            <a:r>
              <a:rPr lang="de-DE" sz="1400" dirty="0">
                <a:latin typeface="JetBrains Mono" pitchFamily="2" charset="0"/>
                <a:hlinkClick r:id="rId4"/>
              </a:rPr>
              <a:t>https://</a:t>
            </a:r>
            <a:r>
              <a:rPr lang="de-DE" sz="1400" dirty="0">
                <a:hlinkClick r:id="rId4"/>
              </a:rPr>
              <a:t>www.youtube.com/watch?v=xiSYI7zdF5I</a:t>
            </a:r>
            <a:endParaRPr lang="de-DE" sz="1400" dirty="0"/>
          </a:p>
        </p:txBody>
      </p:sp>
    </p:spTree>
    <p:extLst>
      <p:ext uri="{BB962C8B-B14F-4D97-AF65-F5344CB8AC3E}">
        <p14:creationId xmlns:p14="http://schemas.microsoft.com/office/powerpoint/2010/main" val="274569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495299"/>
            <a:ext cx="10440989" cy="785105"/>
          </a:xfrm>
        </p:spPr>
        <p:txBody>
          <a:bodyPr/>
          <a:lstStyle/>
          <a:p>
            <a:r>
              <a:rPr lang="hu-HU" sz="3600" b="1" dirty="0">
                <a:latin typeface="JetBrains Mono" pitchFamily="2" charset="0"/>
              </a:rPr>
              <a:t>Mi a helyzet Magyarországon?</a:t>
            </a:r>
            <a:r>
              <a:rPr lang="de-AT" sz="3600" b="1" dirty="0">
                <a:latin typeface="JetBrains Mono" pitchFamily="2" charset="0"/>
              </a:rPr>
              <a:t/>
            </a:r>
            <a:br>
              <a:rPr lang="de-AT" sz="3600" b="1" dirty="0">
                <a:latin typeface="JetBrains Mono" pitchFamily="2" charset="0"/>
              </a:rPr>
            </a:br>
            <a:r>
              <a:rPr lang="hu-HU" sz="3600" b="1" dirty="0" smtClean="0">
                <a:latin typeface="JetBrains Mono" pitchFamily="2" charset="0"/>
              </a:rPr>
              <a:t> </a:t>
            </a:r>
            <a:r>
              <a:rPr lang="de-AT" sz="1200" dirty="0" smtClean="0"/>
              <a:t/>
            </a:r>
            <a:br>
              <a:rPr lang="de-AT" sz="1200" dirty="0" smtClean="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3">
            <a:extLst>
              <a:ext uri="{FF2B5EF4-FFF2-40B4-BE49-F238E27FC236}">
                <a16:creationId xmlns:a16="http://schemas.microsoft.com/office/drawing/2014/main" id="{8D3DDC13-7449-4EB7-9904-8C853A7AC1B8}"/>
              </a:ext>
            </a:extLst>
          </p:cNvPr>
          <p:cNvPicPr>
            <a:picLocks noChangeAspect="1"/>
          </p:cNvPicPr>
          <p:nvPr/>
        </p:nvPicPr>
        <p:blipFill rotWithShape="1">
          <a:blip r:embed="rId2">
            <a:extLst>
              <a:ext uri="{28A0092B-C50C-407E-A947-70E740481C1C}">
                <a14:useLocalDpi xmlns:a14="http://schemas.microsoft.com/office/drawing/2010/main" val="0"/>
              </a:ext>
            </a:extLst>
          </a:blip>
          <a:srcRect t="27500" b="13333"/>
          <a:stretch/>
        </p:blipFill>
        <p:spPr>
          <a:xfrm>
            <a:off x="3486861" y="688975"/>
            <a:ext cx="4866564" cy="5505451"/>
          </a:xfrm>
          <a:prstGeom prst="rect">
            <a:avLst/>
          </a:prstGeom>
        </p:spPr>
      </p:pic>
      <p:sp>
        <p:nvSpPr>
          <p:cNvPr id="9" name="Rechteck 4">
            <a:extLst>
              <a:ext uri="{FF2B5EF4-FFF2-40B4-BE49-F238E27FC236}">
                <a16:creationId xmlns:a16="http://schemas.microsoft.com/office/drawing/2014/main" id="{47A411BC-D6A2-42EE-A2D8-1BABF9079938}"/>
              </a:ext>
            </a:extLst>
          </p:cNvPr>
          <p:cNvSpPr/>
          <p:nvPr/>
        </p:nvSpPr>
        <p:spPr>
          <a:xfrm>
            <a:off x="1238250" y="688976"/>
            <a:ext cx="2248611" cy="5505450"/>
          </a:xfrm>
          <a:prstGeom prst="rect">
            <a:avLst/>
          </a:prstGeom>
          <a:solidFill>
            <a:srgbClr val="1C3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dirty="0">
              <a:solidFill>
                <a:schemeClr val="bg1"/>
              </a:solidFill>
            </a:endParaRPr>
          </a:p>
        </p:txBody>
      </p:sp>
      <p:sp>
        <p:nvSpPr>
          <p:cNvPr id="10" name="Rechteck 5">
            <a:extLst>
              <a:ext uri="{FF2B5EF4-FFF2-40B4-BE49-F238E27FC236}">
                <a16:creationId xmlns:a16="http://schemas.microsoft.com/office/drawing/2014/main" id="{366D8C45-6ED0-456B-8CF2-95DB3A318198}"/>
              </a:ext>
            </a:extLst>
          </p:cNvPr>
          <p:cNvSpPr/>
          <p:nvPr/>
        </p:nvSpPr>
        <p:spPr>
          <a:xfrm>
            <a:off x="7949699" y="688976"/>
            <a:ext cx="2969339" cy="5505450"/>
          </a:xfrm>
          <a:prstGeom prst="rect">
            <a:avLst/>
          </a:prstGeom>
          <a:solidFill>
            <a:srgbClr val="E0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8">
            <a:extLst>
              <a:ext uri="{FF2B5EF4-FFF2-40B4-BE49-F238E27FC236}">
                <a16:creationId xmlns:a16="http://schemas.microsoft.com/office/drawing/2014/main" id="{888C6C69-09C1-490F-8B5F-DFDBC57CB43F}"/>
              </a:ext>
            </a:extLst>
          </p:cNvPr>
          <p:cNvSpPr txBox="1"/>
          <p:nvPr/>
        </p:nvSpPr>
        <p:spPr>
          <a:xfrm>
            <a:off x="1238249" y="887851"/>
            <a:ext cx="2880685" cy="1015663"/>
          </a:xfrm>
          <a:prstGeom prst="rect">
            <a:avLst/>
          </a:prstGeom>
          <a:noFill/>
        </p:spPr>
        <p:txBody>
          <a:bodyPr wrap="square" rtlCol="0">
            <a:spAutoFit/>
          </a:bodyPr>
          <a:lstStyle/>
          <a:p>
            <a:pPr algn="ctr"/>
            <a:r>
              <a:rPr lang="hu-HU" sz="1200" b="1" dirty="0">
                <a:solidFill>
                  <a:schemeClr val="bg1"/>
                </a:solidFill>
                <a:latin typeface="JetBrains Mono" pitchFamily="2" charset="0"/>
              </a:rPr>
              <a:t>10. Érzelmekre alapozás</a:t>
            </a:r>
          </a:p>
          <a:p>
            <a:pPr algn="ctr"/>
            <a:r>
              <a:rPr lang="hu-HU" sz="1200" dirty="0">
                <a:solidFill>
                  <a:schemeClr val="bg1"/>
                </a:solidFill>
              </a:rPr>
              <a:t>A csalók félelmet ("biztonsági riasztás", "fiók felfüggesztve") vagy kíváncsiságot ("nézd meg, ki van a képen!") használják, hogy gondolatlanul kattints.</a:t>
            </a:r>
          </a:p>
        </p:txBody>
      </p:sp>
      <p:sp>
        <p:nvSpPr>
          <p:cNvPr id="3" name="Szövegdoboz 2"/>
          <p:cNvSpPr txBox="1"/>
          <p:nvPr/>
        </p:nvSpPr>
        <p:spPr>
          <a:xfrm>
            <a:off x="1459268" y="2067873"/>
            <a:ext cx="2236432" cy="932502"/>
          </a:xfrm>
          <a:prstGeom prst="rect">
            <a:avLst/>
          </a:prstGeom>
          <a:noFill/>
        </p:spPr>
        <p:txBody>
          <a:bodyPr wrap="square" lIns="0" tIns="0" rIns="0" bIns="0" rtlCol="0">
            <a:noAutofit/>
          </a:bodyPr>
          <a:lstStyle/>
          <a:p>
            <a:pPr algn="ctr"/>
            <a:r>
              <a:rPr lang="hu-HU" sz="1200" b="1" dirty="0">
                <a:solidFill>
                  <a:schemeClr val="bg1"/>
                </a:solidFill>
                <a:latin typeface="JetBrains Mono" pitchFamily="2" charset="0"/>
              </a:rPr>
              <a:t>9. Ismeretlen csatolmányok</a:t>
            </a:r>
          </a:p>
          <a:p>
            <a:pPr algn="ctr"/>
            <a:r>
              <a:rPr lang="hu-HU" sz="1200" dirty="0">
                <a:solidFill>
                  <a:schemeClr val="bg1"/>
                </a:solidFill>
              </a:rPr>
              <a:t>Idegenektől származó PDF vagy ZIP fájlok tartalmazhatnak kártevőt, amely kémkedik vagy lezárják az eszközödet.</a:t>
            </a:r>
            <a:endParaRPr lang="hu-HU" sz="1200" dirty="0">
              <a:solidFill>
                <a:schemeClr val="bg1"/>
              </a:solidFill>
            </a:endParaRPr>
          </a:p>
        </p:txBody>
      </p:sp>
      <p:sp>
        <p:nvSpPr>
          <p:cNvPr id="4" name="Szövegdoboz 3"/>
          <p:cNvSpPr txBox="1"/>
          <p:nvPr/>
        </p:nvSpPr>
        <p:spPr>
          <a:xfrm>
            <a:off x="1562100" y="3194052"/>
            <a:ext cx="2247900" cy="1416048"/>
          </a:xfrm>
          <a:prstGeom prst="rect">
            <a:avLst/>
          </a:prstGeom>
          <a:noFill/>
        </p:spPr>
        <p:txBody>
          <a:bodyPr wrap="square" lIns="0" tIns="0" rIns="0" bIns="0" rtlCol="0">
            <a:noAutofit/>
          </a:bodyPr>
          <a:lstStyle/>
          <a:p>
            <a:pPr algn="ctr"/>
            <a:r>
              <a:rPr lang="hu-HU" sz="1200" b="1" dirty="0">
                <a:solidFill>
                  <a:schemeClr val="bg1"/>
                </a:solidFill>
                <a:latin typeface="JetBrains Mono" pitchFamily="2" charset="0"/>
              </a:rPr>
              <a:t>8. Azonnali jelszómódosítás szükséges</a:t>
            </a:r>
          </a:p>
          <a:p>
            <a:pPr algn="ctr"/>
            <a:r>
              <a:rPr lang="hu-HU" sz="1200" dirty="0">
                <a:solidFill>
                  <a:schemeClr val="bg1"/>
                </a:solidFill>
              </a:rPr>
              <a:t>Egy üzenet arra kér, hogy változtasd meg a </a:t>
            </a:r>
            <a:r>
              <a:rPr lang="hu-HU" sz="1200" dirty="0" err="1">
                <a:solidFill>
                  <a:schemeClr val="bg1"/>
                </a:solidFill>
              </a:rPr>
              <a:t>jelszavadat</a:t>
            </a:r>
            <a:r>
              <a:rPr lang="hu-HU" sz="1200" dirty="0">
                <a:solidFill>
                  <a:schemeClr val="bg1"/>
                </a:solidFill>
              </a:rPr>
              <a:t> egy hozzád küldött linken keresztül. Jobb, ha közvetlenül megnyitod </a:t>
            </a:r>
            <a:r>
              <a:rPr lang="hu-HU" sz="1600" dirty="0">
                <a:solidFill>
                  <a:schemeClr val="bg1"/>
                </a:solidFill>
              </a:rPr>
              <a:t>a </a:t>
            </a:r>
            <a:r>
              <a:rPr lang="hu-HU" sz="1200" dirty="0">
                <a:solidFill>
                  <a:schemeClr val="bg1"/>
                </a:solidFill>
              </a:rPr>
              <a:t>hivatalos alkalmazást vagy weboldalt.</a:t>
            </a:r>
            <a:endParaRPr lang="hu-HU" sz="1200" dirty="0">
              <a:solidFill>
                <a:schemeClr val="bg1"/>
              </a:solidFill>
            </a:endParaRPr>
          </a:p>
        </p:txBody>
      </p:sp>
      <p:sp>
        <p:nvSpPr>
          <p:cNvPr id="12" name="Szövegdoboz 11"/>
          <p:cNvSpPr txBox="1"/>
          <p:nvPr/>
        </p:nvSpPr>
        <p:spPr>
          <a:xfrm>
            <a:off x="1562100" y="4943476"/>
            <a:ext cx="3190875" cy="666750"/>
          </a:xfrm>
          <a:prstGeom prst="rect">
            <a:avLst/>
          </a:prstGeom>
          <a:noFill/>
        </p:spPr>
        <p:txBody>
          <a:bodyPr wrap="square" lIns="0" tIns="0" rIns="0" bIns="0" rtlCol="0">
            <a:noAutofit/>
          </a:bodyPr>
          <a:lstStyle/>
          <a:p>
            <a:pPr algn="ctr"/>
            <a:r>
              <a:rPr lang="hu-HU" sz="1200" b="1" dirty="0">
                <a:solidFill>
                  <a:schemeClr val="bg1"/>
                </a:solidFill>
                <a:latin typeface="JetBrains Mono" pitchFamily="2" charset="0"/>
              </a:rPr>
              <a:t>7. Idegen bejelentkezési oldal</a:t>
            </a:r>
          </a:p>
          <a:p>
            <a:pPr algn="ctr"/>
            <a:r>
              <a:rPr lang="hu-HU" sz="1200" dirty="0">
                <a:solidFill>
                  <a:schemeClr val="bg1"/>
                </a:solidFill>
              </a:rPr>
              <a:t>Az oldal úgy néz ki, mint az </a:t>
            </a:r>
            <a:r>
              <a:rPr lang="hu-HU" sz="1200" dirty="0" err="1">
                <a:solidFill>
                  <a:schemeClr val="bg1"/>
                </a:solidFill>
              </a:rPr>
              <a:t>Instagram</a:t>
            </a:r>
            <a:r>
              <a:rPr lang="hu-HU" sz="1200" dirty="0">
                <a:solidFill>
                  <a:schemeClr val="bg1"/>
                </a:solidFill>
              </a:rPr>
              <a:t> vagy a </a:t>
            </a:r>
            <a:r>
              <a:rPr lang="hu-HU" sz="1200" dirty="0" err="1">
                <a:solidFill>
                  <a:schemeClr val="bg1"/>
                </a:solidFill>
              </a:rPr>
              <a:t>TikTok</a:t>
            </a:r>
            <a:r>
              <a:rPr lang="hu-HU" sz="1200" dirty="0">
                <a:solidFill>
                  <a:schemeClr val="bg1"/>
                </a:solidFill>
              </a:rPr>
              <a:t>, de a webcím hibás (pl. "</a:t>
            </a:r>
            <a:r>
              <a:rPr lang="hu-HU" sz="1200" dirty="0" err="1">
                <a:solidFill>
                  <a:schemeClr val="bg1"/>
                </a:solidFill>
              </a:rPr>
              <a:t>instagra-login.xyz</a:t>
            </a:r>
            <a:r>
              <a:rPr lang="hu-HU" sz="1200" dirty="0">
                <a:solidFill>
                  <a:schemeClr val="bg1"/>
                </a:solidFill>
              </a:rPr>
              <a:t>").</a:t>
            </a:r>
          </a:p>
          <a:p>
            <a:pPr algn="l"/>
            <a:endParaRPr lang="hu-HU" sz="1600" dirty="0">
              <a:latin typeface="Nunito Sans" pitchFamily="2" charset="77"/>
            </a:endParaRPr>
          </a:p>
        </p:txBody>
      </p:sp>
      <p:sp>
        <p:nvSpPr>
          <p:cNvPr id="13" name="Szövegdoboz 12"/>
          <p:cNvSpPr txBox="1"/>
          <p:nvPr/>
        </p:nvSpPr>
        <p:spPr>
          <a:xfrm>
            <a:off x="4905375" y="1280404"/>
            <a:ext cx="2009775" cy="862721"/>
          </a:xfrm>
          <a:prstGeom prst="rect">
            <a:avLst/>
          </a:prstGeom>
          <a:noFill/>
        </p:spPr>
        <p:txBody>
          <a:bodyPr wrap="square" lIns="0" tIns="0" rIns="0" bIns="0" rtlCol="0">
            <a:noAutofit/>
          </a:bodyPr>
          <a:lstStyle/>
          <a:p>
            <a:pPr algn="ctr"/>
            <a:r>
              <a:rPr lang="de-DE" sz="1100" b="1" dirty="0">
                <a:solidFill>
                  <a:schemeClr val="bg1"/>
                </a:solidFill>
                <a:latin typeface="JetBrains Mono" pitchFamily="2" charset="0"/>
              </a:rPr>
              <a:t>1.</a:t>
            </a:r>
            <a:r>
              <a:rPr lang="hu-HU" sz="1100" b="1" dirty="0">
                <a:solidFill>
                  <a:schemeClr val="bg1"/>
                </a:solidFill>
                <a:latin typeface="JetBrains Mono" pitchFamily="2" charset="0"/>
              </a:rPr>
              <a:t> Szokatlan feladó</a:t>
            </a:r>
            <a:r>
              <a:rPr lang="de-DE" sz="1100" b="1" dirty="0">
                <a:solidFill>
                  <a:schemeClr val="bg1"/>
                </a:solidFill>
                <a:latin typeface="JetBrains Mono" pitchFamily="2" charset="0"/>
              </a:rPr>
              <a:t> </a:t>
            </a:r>
          </a:p>
          <a:p>
            <a:pPr algn="ctr"/>
            <a:r>
              <a:rPr lang="hu-HU" sz="1100" dirty="0">
                <a:solidFill>
                  <a:schemeClr val="bg1"/>
                </a:solidFill>
              </a:rPr>
              <a:t>Az e-mail cím szokatlan
vagy a név nem illik 
a hivatalos szolgálatba (pl. "support@amazon-security.net"
 helyette a "</a:t>
            </a:r>
            <a:r>
              <a:rPr lang="hu-HU" sz="1100" dirty="0" err="1">
                <a:solidFill>
                  <a:schemeClr val="bg1"/>
                </a:solidFill>
              </a:rPr>
              <a:t>amazon.de</a:t>
            </a:r>
            <a:r>
              <a:rPr lang="hu-HU" sz="1100" dirty="0">
                <a:solidFill>
                  <a:schemeClr val="bg1"/>
                </a:solidFill>
              </a:rPr>
              <a:t>")</a:t>
            </a:r>
            <a:endParaRPr lang="de-AT" sz="1100" dirty="0">
              <a:solidFill>
                <a:schemeClr val="bg1"/>
              </a:solidFill>
            </a:endParaRPr>
          </a:p>
          <a:p>
            <a:pPr algn="l"/>
            <a:endParaRPr lang="hu-HU" sz="1600" dirty="0">
              <a:latin typeface="Nunito Sans" pitchFamily="2" charset="77"/>
            </a:endParaRPr>
          </a:p>
        </p:txBody>
      </p:sp>
      <p:sp>
        <p:nvSpPr>
          <p:cNvPr id="14" name="Szövegdoboz 13"/>
          <p:cNvSpPr txBox="1"/>
          <p:nvPr/>
        </p:nvSpPr>
        <p:spPr>
          <a:xfrm>
            <a:off x="7626560" y="785441"/>
            <a:ext cx="2565614" cy="1029648"/>
          </a:xfrm>
          <a:prstGeom prst="rect">
            <a:avLst/>
          </a:prstGeom>
          <a:noFill/>
        </p:spPr>
        <p:txBody>
          <a:bodyPr wrap="square" lIns="0" tIns="0" rIns="0" bIns="0" rtlCol="0">
            <a:noAutofit/>
          </a:bodyPr>
          <a:lstStyle/>
          <a:p>
            <a:pPr algn="ctr"/>
            <a:r>
              <a:rPr lang="hu-HU" sz="1200" b="1" dirty="0">
                <a:latin typeface="JetBrains Mono" pitchFamily="2" charset="0"/>
              </a:rPr>
              <a:t>2. Nyomásgyakorlás </a:t>
            </a:r>
            <a:br>
              <a:rPr lang="hu-HU" sz="1200" b="1" dirty="0">
                <a:latin typeface="JetBrains Mono" pitchFamily="2" charset="0"/>
              </a:rPr>
            </a:br>
            <a:r>
              <a:rPr lang="hu-HU" sz="1200" b="1" dirty="0">
                <a:latin typeface="JetBrains Mono" pitchFamily="2" charset="0"/>
              </a:rPr>
              <a:t>(„Azonnal kattintani!“)</a:t>
            </a:r>
          </a:p>
          <a:p>
            <a:pPr algn="ctr"/>
            <a:r>
              <a:rPr lang="hu-HU" sz="1200" dirty="0"/>
              <a:t>Ez mesterséges sürgősséget teremt, például azzal a fenyegetéssel, hogy 2 óra múlva </a:t>
            </a:r>
            <a:r>
              <a:rPr lang="hu-HU" sz="1200" dirty="0" err="1"/>
              <a:t>törli</a:t>
            </a:r>
            <a:r>
              <a:rPr lang="hu-HU" sz="1200" dirty="0"/>
              <a:t> a fiókodat, ha nem lépsz.</a:t>
            </a:r>
            <a:endParaRPr lang="hu-HU" sz="1200" dirty="0"/>
          </a:p>
        </p:txBody>
      </p:sp>
      <p:sp>
        <p:nvSpPr>
          <p:cNvPr id="15" name="Szövegdoboz 14"/>
          <p:cNvSpPr txBox="1"/>
          <p:nvPr/>
        </p:nvSpPr>
        <p:spPr>
          <a:xfrm>
            <a:off x="8124825" y="2143125"/>
            <a:ext cx="1533525" cy="981075"/>
          </a:xfrm>
          <a:prstGeom prst="rect">
            <a:avLst/>
          </a:prstGeom>
          <a:noFill/>
        </p:spPr>
        <p:txBody>
          <a:bodyPr wrap="square" lIns="0" tIns="0" rIns="0" bIns="0" rtlCol="0">
            <a:noAutofit/>
          </a:bodyPr>
          <a:lstStyle/>
          <a:p>
            <a:pPr algn="l"/>
            <a:endParaRPr lang="hu-HU" sz="1600" dirty="0">
              <a:latin typeface="Nunito Sans" pitchFamily="2" charset="77"/>
            </a:endParaRPr>
          </a:p>
        </p:txBody>
      </p:sp>
      <p:sp>
        <p:nvSpPr>
          <p:cNvPr id="16" name="Szövegdoboz 15"/>
          <p:cNvSpPr txBox="1"/>
          <p:nvPr/>
        </p:nvSpPr>
        <p:spPr>
          <a:xfrm>
            <a:off x="8158538" y="2105026"/>
            <a:ext cx="2019553" cy="1019174"/>
          </a:xfrm>
          <a:prstGeom prst="rect">
            <a:avLst/>
          </a:prstGeom>
          <a:noFill/>
        </p:spPr>
        <p:txBody>
          <a:bodyPr wrap="square" lIns="0" tIns="0" rIns="0" bIns="0" rtlCol="0">
            <a:noAutofit/>
          </a:bodyPr>
          <a:lstStyle/>
          <a:p>
            <a:pPr algn="ctr"/>
            <a:r>
              <a:rPr lang="hu-HU" sz="1200" b="1" dirty="0">
                <a:latin typeface="JetBrains Mono" pitchFamily="2" charset="0"/>
              </a:rPr>
              <a:t>3. Meglepetés nyeremény</a:t>
            </a:r>
          </a:p>
          <a:p>
            <a:pPr algn="ctr"/>
            <a:r>
              <a:rPr lang="hu-HU" sz="1200" dirty="0"/>
              <a:t>Nyertél iPhone-t vagy PS5-öt, vagy egyéb eszközt, pedig nem vettél részt nyereményjátékon? Ez szinte mindig csapda.</a:t>
            </a:r>
            <a:endParaRPr lang="hu-HU" sz="1200" dirty="0"/>
          </a:p>
        </p:txBody>
      </p:sp>
      <p:sp>
        <p:nvSpPr>
          <p:cNvPr id="17" name="Szövegdoboz 16"/>
          <p:cNvSpPr txBox="1"/>
          <p:nvPr/>
        </p:nvSpPr>
        <p:spPr>
          <a:xfrm>
            <a:off x="7949699" y="3317876"/>
            <a:ext cx="2555488" cy="1076325"/>
          </a:xfrm>
          <a:prstGeom prst="rect">
            <a:avLst/>
          </a:prstGeom>
          <a:noFill/>
        </p:spPr>
        <p:txBody>
          <a:bodyPr wrap="square" lIns="0" tIns="0" rIns="0" bIns="0" rtlCol="0">
            <a:noAutofit/>
          </a:bodyPr>
          <a:lstStyle/>
          <a:p>
            <a:pPr algn="ctr"/>
            <a:r>
              <a:rPr lang="hu-HU" sz="1200" b="1" dirty="0">
                <a:latin typeface="JetBrains Mono" pitchFamily="2" charset="0"/>
              </a:rPr>
              <a:t>4. Nyelvhelyességi hibák</a:t>
            </a:r>
          </a:p>
          <a:p>
            <a:pPr algn="ctr"/>
            <a:r>
              <a:rPr lang="hu-HU" sz="1200" dirty="0"/>
              <a:t>Megbízható cégek ellenőrizik az üzeneteiket. Sok hiba, furcsa nyelvtan vagy hiányzó ékezetek automatikus fordítási eszközöket jeleznek.</a:t>
            </a:r>
            <a:endParaRPr lang="hu-HU" sz="1200" dirty="0"/>
          </a:p>
        </p:txBody>
      </p:sp>
      <p:sp>
        <p:nvSpPr>
          <p:cNvPr id="18" name="Szövegdoboz 17"/>
          <p:cNvSpPr txBox="1"/>
          <p:nvPr/>
        </p:nvSpPr>
        <p:spPr>
          <a:xfrm>
            <a:off x="8088689" y="4556125"/>
            <a:ext cx="2443498" cy="885826"/>
          </a:xfrm>
          <a:prstGeom prst="rect">
            <a:avLst/>
          </a:prstGeom>
          <a:noFill/>
        </p:spPr>
        <p:txBody>
          <a:bodyPr wrap="square" lIns="0" tIns="0" rIns="0" bIns="0" rtlCol="0">
            <a:noAutofit/>
          </a:bodyPr>
          <a:lstStyle/>
          <a:p>
            <a:pPr algn="ctr"/>
            <a:r>
              <a:rPr lang="hu-HU" sz="1200" b="1" dirty="0">
                <a:latin typeface="JetBrains Mono" pitchFamily="2" charset="0"/>
              </a:rPr>
              <a:t>5. Ismeretlen link</a:t>
            </a:r>
          </a:p>
          <a:p>
            <a:pPr algn="ctr"/>
            <a:r>
              <a:rPr lang="hu-HU" sz="1200" dirty="0"/>
              <a:t>Mielőtt </a:t>
            </a:r>
            <a:r>
              <a:rPr lang="hu-HU" sz="1200" dirty="0" err="1"/>
              <a:t>kattintasz</a:t>
            </a:r>
            <a:r>
              <a:rPr lang="hu-HU" sz="1200" dirty="0"/>
              <a:t>: Húzd az egeret a link fölé (vagy nyomd le a telefonon), hogy lásd a valódi célcímet – gyakran egy teljesen idegen oldalra vezet.</a:t>
            </a:r>
            <a:endParaRPr lang="hu-HU" sz="1200" dirty="0"/>
          </a:p>
        </p:txBody>
      </p:sp>
      <p:sp>
        <p:nvSpPr>
          <p:cNvPr id="19" name="Szövegdoboz 18"/>
          <p:cNvSpPr txBox="1"/>
          <p:nvPr/>
        </p:nvSpPr>
        <p:spPr>
          <a:xfrm>
            <a:off x="5901139" y="5339204"/>
            <a:ext cx="2437020" cy="592846"/>
          </a:xfrm>
          <a:prstGeom prst="rect">
            <a:avLst/>
          </a:prstGeom>
          <a:noFill/>
        </p:spPr>
        <p:txBody>
          <a:bodyPr wrap="square" lIns="0" tIns="0" rIns="0" bIns="0" rtlCol="0">
            <a:noAutofit/>
          </a:bodyPr>
          <a:lstStyle/>
          <a:p>
            <a:pPr algn="ctr"/>
            <a:r>
              <a:rPr lang="hu-HU" sz="1200" b="1" dirty="0">
                <a:latin typeface="JetBrains Mono" pitchFamily="2" charset="0"/>
              </a:rPr>
              <a:t>6. Üzenet „barátoktól“ új számról</a:t>
            </a:r>
          </a:p>
          <a:p>
            <a:pPr algn="ctr"/>
            <a:r>
              <a:rPr lang="hu-HU" sz="1200" dirty="0"/>
              <a:t>"Szia anya/apa/barát/…, a </a:t>
            </a:r>
            <a:r>
              <a:rPr lang="hu-HU" sz="1200" dirty="0" err="1"/>
              <a:t>mobilom</a:t>
            </a:r>
            <a:r>
              <a:rPr lang="hu-HU" sz="1200" dirty="0"/>
              <a:t> elromlott, ez az új számom." Légy gyanakvó, ha azonnal pénzt vagy kódot kérnek.</a:t>
            </a:r>
            <a:endParaRPr lang="hu-HU" sz="1200" dirty="0"/>
          </a:p>
        </p:txBody>
      </p:sp>
    </p:spTree>
    <p:extLst>
      <p:ext uri="{BB962C8B-B14F-4D97-AF65-F5344CB8AC3E}">
        <p14:creationId xmlns:p14="http://schemas.microsoft.com/office/powerpoint/2010/main" val="344434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936624" y="136442"/>
            <a:ext cx="10440989" cy="436017"/>
          </a:xfrm>
        </p:spPr>
        <p:txBody>
          <a:bodyPr/>
          <a:lstStyle/>
          <a:p>
            <a:r>
              <a:rPr lang="hu-HU" sz="3600" b="1" dirty="0">
                <a:latin typeface="JetBrains Mono" pitchFamily="2" charset="0"/>
              </a:rPr>
              <a:t>Mennyire „</a:t>
            </a:r>
            <a:r>
              <a:rPr lang="hu-HU" sz="3600" b="1" dirty="0" err="1">
                <a:latin typeface="JetBrains Mono" pitchFamily="2" charset="0"/>
              </a:rPr>
              <a:t>hekkelhető</a:t>
            </a:r>
            <a:r>
              <a:rPr lang="hu-HU" sz="3600" b="1" dirty="0">
                <a:latin typeface="JetBrains Mono" pitchFamily="2" charset="0"/>
              </a:rPr>
              <a:t>” egy iskolai nap</a:t>
            </a:r>
            <a:r>
              <a:rPr lang="hu-HU" sz="3600" b="1" dirty="0" smtClean="0">
                <a:latin typeface="JetBrains Mono" pitchFamily="2" charset="0"/>
              </a:rPr>
              <a:t>?</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3">
            <a:extLst>
              <a:ext uri="{FF2B5EF4-FFF2-40B4-BE49-F238E27FC236}">
                <a16:creationId xmlns:a16="http://schemas.microsoft.com/office/drawing/2014/main" id="{27F993AF-C4CE-4A2E-A070-1BA7BD0E5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24" y="685799"/>
            <a:ext cx="9982415" cy="5615108"/>
          </a:xfrm>
          <a:prstGeom prst="rect">
            <a:avLst/>
          </a:prstGeom>
        </p:spPr>
      </p:pic>
      <p:sp>
        <p:nvSpPr>
          <p:cNvPr id="3" name="Téglalap 2"/>
          <p:cNvSpPr/>
          <p:nvPr/>
        </p:nvSpPr>
        <p:spPr>
          <a:xfrm>
            <a:off x="5829300" y="2195036"/>
            <a:ext cx="5089739" cy="3693319"/>
          </a:xfrm>
          <a:prstGeom prst="rect">
            <a:avLst/>
          </a:prstGeom>
        </p:spPr>
        <p:txBody>
          <a:bodyPr wrap="square">
            <a:spAutoFit/>
          </a:bodyPr>
          <a:lstStyle/>
          <a:p>
            <a:r>
              <a:rPr lang="hu-HU" sz="2600" b="1" dirty="0"/>
              <a:t>Csoportmunka a mindennapi helyzetek elemzéséhez</a:t>
            </a:r>
          </a:p>
          <a:p>
            <a:pPr marL="571500" indent="-571500">
              <a:buFont typeface="Arial" panose="020B0604020202020204" pitchFamily="34" charset="0"/>
              <a:buChar char="•"/>
            </a:pPr>
            <a:r>
              <a:rPr lang="hu-HU" sz="2600" b="1" dirty="0"/>
              <a:t>Értékelés: </a:t>
            </a:r>
            <a:r>
              <a:rPr lang="hu-HU" sz="2600" dirty="0"/>
              <a:t>Mennyire veszélyes a szituáció?</a:t>
            </a:r>
          </a:p>
          <a:p>
            <a:pPr marL="457200" indent="-457200">
              <a:buFont typeface="Arial" panose="020B0604020202020204" pitchFamily="34" charset="0"/>
              <a:buChar char="•"/>
            </a:pPr>
            <a:r>
              <a:rPr lang="hu-HU" sz="2600" b="1" dirty="0"/>
              <a:t>Magyarázat: </a:t>
            </a:r>
            <a:r>
              <a:rPr lang="hu-HU" sz="2600" dirty="0"/>
              <a:t>Miért kockázatos ez a helyzet?</a:t>
            </a:r>
          </a:p>
          <a:p>
            <a:pPr marL="457200" indent="-457200">
              <a:buFont typeface="Arial" panose="020B0604020202020204" pitchFamily="34" charset="0"/>
              <a:buChar char="•"/>
            </a:pPr>
            <a:r>
              <a:rPr lang="hu-HU" sz="2600" b="1" dirty="0"/>
              <a:t>Megoldás: </a:t>
            </a:r>
            <a:r>
              <a:rPr lang="hu-HU" sz="2600" dirty="0"/>
              <a:t>Mi lenne egy szakember biztonságos megközelítése?</a:t>
            </a:r>
            <a:endParaRPr lang="hu-HU" sz="2600" dirty="0"/>
          </a:p>
        </p:txBody>
      </p:sp>
    </p:spTree>
    <p:extLst>
      <p:ext uri="{BB962C8B-B14F-4D97-AF65-F5344CB8AC3E}">
        <p14:creationId xmlns:p14="http://schemas.microsoft.com/office/powerpoint/2010/main" val="367976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893528" y="147144"/>
            <a:ext cx="10440989" cy="436017"/>
          </a:xfrm>
        </p:spPr>
        <p:txBody>
          <a:bodyPr/>
          <a:lstStyle/>
          <a:p>
            <a:r>
              <a:rPr lang="hu-HU" sz="3600" b="1" dirty="0">
                <a:latin typeface="JetBrains Mono" pitchFamily="2" charset="0"/>
              </a:rPr>
              <a:t>Hétköznapi szituáció </a:t>
            </a:r>
            <a:r>
              <a:rPr lang="hu-HU" sz="3600" b="1" dirty="0" smtClean="0">
                <a:latin typeface="JetBrains Mono" pitchFamily="2" charset="0"/>
              </a:rPr>
              <a:t>példák</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3">
            <a:extLst>
              <a:ext uri="{FF2B5EF4-FFF2-40B4-BE49-F238E27FC236}">
                <a16:creationId xmlns:a16="http://schemas.microsoft.com/office/drawing/2014/main" id="{E8FD3C79-4EED-48CF-BA42-81309D712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528" y="700087"/>
            <a:ext cx="10025511" cy="5639350"/>
          </a:xfrm>
          <a:prstGeom prst="rect">
            <a:avLst/>
          </a:prstGeom>
        </p:spPr>
      </p:pic>
      <p:sp>
        <p:nvSpPr>
          <p:cNvPr id="3" name="Téglalap 2"/>
          <p:cNvSpPr/>
          <p:nvPr/>
        </p:nvSpPr>
        <p:spPr>
          <a:xfrm>
            <a:off x="2009775" y="2058085"/>
            <a:ext cx="1514475" cy="646331"/>
          </a:xfrm>
          <a:prstGeom prst="rect">
            <a:avLst/>
          </a:prstGeom>
        </p:spPr>
        <p:txBody>
          <a:bodyPr wrap="square">
            <a:spAutoFit/>
          </a:bodyPr>
          <a:lstStyle/>
          <a:p>
            <a:pPr algn="ctr"/>
            <a:r>
              <a:rPr lang="hu-HU" b="1" dirty="0">
                <a:latin typeface="JetBrains Mono" pitchFamily="2" charset="0"/>
              </a:rPr>
              <a:t>Talált</a:t>
            </a:r>
            <a:r>
              <a:rPr lang="de-DE" b="1" dirty="0">
                <a:latin typeface="JetBrains Mono" pitchFamily="2" charset="0"/>
              </a:rPr>
              <a:t/>
            </a:r>
            <a:br>
              <a:rPr lang="de-DE" b="1" dirty="0">
                <a:latin typeface="JetBrains Mono" pitchFamily="2" charset="0"/>
              </a:rPr>
            </a:br>
            <a:r>
              <a:rPr lang="de-DE" b="1" dirty="0">
                <a:latin typeface="JetBrains Mono" pitchFamily="2" charset="0"/>
              </a:rPr>
              <a:t>USB-Stick</a:t>
            </a:r>
            <a:endParaRPr lang="de-DE" b="1" dirty="0">
              <a:latin typeface="JetBrains Mono" pitchFamily="2" charset="0"/>
            </a:endParaRPr>
          </a:p>
        </p:txBody>
      </p:sp>
      <p:sp>
        <p:nvSpPr>
          <p:cNvPr id="4" name="Téglalap 3"/>
          <p:cNvSpPr/>
          <p:nvPr/>
        </p:nvSpPr>
        <p:spPr>
          <a:xfrm>
            <a:off x="5029983" y="2058085"/>
            <a:ext cx="1752600" cy="646331"/>
          </a:xfrm>
          <a:prstGeom prst="rect">
            <a:avLst/>
          </a:prstGeom>
        </p:spPr>
        <p:txBody>
          <a:bodyPr wrap="square">
            <a:spAutoFit/>
          </a:bodyPr>
          <a:lstStyle/>
          <a:p>
            <a:pPr algn="ctr"/>
            <a:r>
              <a:rPr lang="hu-HU" b="1" dirty="0">
                <a:latin typeface="JetBrains Mono" pitchFamily="2" charset="0"/>
              </a:rPr>
              <a:t>Nyilvános</a:t>
            </a:r>
            <a:br>
              <a:rPr lang="hu-HU" b="1" dirty="0">
                <a:latin typeface="JetBrains Mono" pitchFamily="2" charset="0"/>
              </a:rPr>
            </a:br>
            <a:r>
              <a:rPr lang="hu-HU" b="1" dirty="0">
                <a:latin typeface="JetBrains Mono" pitchFamily="2" charset="0"/>
              </a:rPr>
              <a:t>jelszólista</a:t>
            </a:r>
            <a:endParaRPr lang="de-DE" b="1" dirty="0">
              <a:latin typeface="JetBrains Mono" pitchFamily="2" charset="0"/>
            </a:endParaRPr>
          </a:p>
        </p:txBody>
      </p:sp>
      <p:sp>
        <p:nvSpPr>
          <p:cNvPr id="9" name="Téglalap 8"/>
          <p:cNvSpPr/>
          <p:nvPr/>
        </p:nvSpPr>
        <p:spPr>
          <a:xfrm>
            <a:off x="7936939" y="2196584"/>
            <a:ext cx="1827743" cy="369332"/>
          </a:xfrm>
          <a:prstGeom prst="rect">
            <a:avLst/>
          </a:prstGeom>
        </p:spPr>
        <p:txBody>
          <a:bodyPr wrap="none">
            <a:spAutoFit/>
          </a:bodyPr>
          <a:lstStyle/>
          <a:p>
            <a:pPr algn="ctr"/>
            <a:r>
              <a:rPr lang="de-DE" b="1" dirty="0">
                <a:latin typeface="JetBrains Mono" pitchFamily="2" charset="0"/>
              </a:rPr>
              <a:t>Instagram-Link</a:t>
            </a:r>
            <a:endParaRPr lang="de-DE" b="1" dirty="0">
              <a:latin typeface="JetBrains Mono" pitchFamily="2" charset="0"/>
            </a:endParaRPr>
          </a:p>
        </p:txBody>
      </p:sp>
      <p:sp>
        <p:nvSpPr>
          <p:cNvPr id="10" name="Téglalap 9"/>
          <p:cNvSpPr/>
          <p:nvPr/>
        </p:nvSpPr>
        <p:spPr>
          <a:xfrm>
            <a:off x="1485900" y="4363135"/>
            <a:ext cx="2647950" cy="1446550"/>
          </a:xfrm>
          <a:prstGeom prst="rect">
            <a:avLst/>
          </a:prstGeom>
        </p:spPr>
        <p:txBody>
          <a:bodyPr wrap="square">
            <a:spAutoFit/>
          </a:bodyPr>
          <a:lstStyle/>
          <a:p>
            <a:r>
              <a:rPr lang="hu-HU" sz="2200" b="1" dirty="0"/>
              <a:t>Veszély</a:t>
            </a:r>
            <a:r>
              <a:rPr lang="de-DE" sz="2200" b="1" dirty="0"/>
              <a:t>: </a:t>
            </a:r>
            <a:r>
              <a:rPr lang="hu-HU" sz="2200" dirty="0"/>
              <a:t>magas</a:t>
            </a:r>
            <a:r>
              <a:rPr lang="de-DE" sz="2200" dirty="0"/>
              <a:t> </a:t>
            </a:r>
            <a:r>
              <a:rPr lang="de-DE" sz="2200" dirty="0">
                <a:sym typeface="Wingdings" panose="05000000000000000000" pitchFamily="2" charset="2"/>
              </a:rPr>
              <a:t></a:t>
            </a:r>
            <a:r>
              <a:rPr lang="hu-HU" sz="2200" dirty="0">
                <a:sym typeface="Wingdings" panose="05000000000000000000" pitchFamily="2" charset="2"/>
              </a:rPr>
              <a:t> </a:t>
            </a:r>
            <a:r>
              <a:rPr lang="de-DE" sz="2200" dirty="0"/>
              <a:t>Malware</a:t>
            </a:r>
          </a:p>
          <a:p>
            <a:r>
              <a:rPr lang="hu-HU" sz="2200" b="1" dirty="0"/>
              <a:t>Megoldás</a:t>
            </a:r>
            <a:r>
              <a:rPr lang="de-DE" sz="2200" b="1" dirty="0"/>
              <a:t>: </a:t>
            </a:r>
            <a:r>
              <a:rPr lang="hu-HU" sz="2200" dirty="0"/>
              <a:t>NEM szabad használni</a:t>
            </a:r>
            <a:endParaRPr lang="de-AT" sz="2200" dirty="0"/>
          </a:p>
        </p:txBody>
      </p:sp>
      <p:sp>
        <p:nvSpPr>
          <p:cNvPr id="11" name="Téglalap 10"/>
          <p:cNvSpPr/>
          <p:nvPr/>
        </p:nvSpPr>
        <p:spPr>
          <a:xfrm>
            <a:off x="4563258" y="4363135"/>
            <a:ext cx="2686050" cy="1446550"/>
          </a:xfrm>
          <a:prstGeom prst="rect">
            <a:avLst/>
          </a:prstGeom>
        </p:spPr>
        <p:txBody>
          <a:bodyPr wrap="square">
            <a:spAutoFit/>
          </a:bodyPr>
          <a:lstStyle/>
          <a:p>
            <a:r>
              <a:rPr lang="hu-HU" sz="2200" b="1" dirty="0"/>
              <a:t>Veszély</a:t>
            </a:r>
            <a:r>
              <a:rPr lang="de-DE" sz="2200" b="1" dirty="0"/>
              <a:t>: </a:t>
            </a:r>
            <a:r>
              <a:rPr lang="hu-HU" sz="2200" dirty="0"/>
              <a:t>nagyon magas</a:t>
            </a:r>
            <a:r>
              <a:rPr lang="de-DE" sz="2200" dirty="0"/>
              <a:t> </a:t>
            </a:r>
            <a:r>
              <a:rPr lang="de-DE" sz="2200" dirty="0">
                <a:sym typeface="Wingdings" panose="05000000000000000000" pitchFamily="2" charset="2"/>
              </a:rPr>
              <a:t></a:t>
            </a:r>
            <a:r>
              <a:rPr lang="hu-HU" sz="2200" dirty="0"/>
              <a:t> hozzáférés</a:t>
            </a:r>
            <a:endParaRPr lang="de-DE" sz="2200" dirty="0"/>
          </a:p>
          <a:p>
            <a:r>
              <a:rPr lang="hu-HU" sz="2200" b="1" dirty="0"/>
              <a:t>Megoldás</a:t>
            </a:r>
            <a:r>
              <a:rPr lang="de-DE" sz="2200" b="1" dirty="0"/>
              <a:t>: </a:t>
            </a:r>
            <a:r>
              <a:rPr lang="hu-HU" sz="2200" dirty="0"/>
              <a:t>pl.</a:t>
            </a:r>
            <a:r>
              <a:rPr lang="de-DE" sz="2200" dirty="0"/>
              <a:t> </a:t>
            </a:r>
            <a:r>
              <a:rPr lang="hu-HU" sz="2200" dirty="0"/>
              <a:t>jelszómenedzser</a:t>
            </a:r>
            <a:endParaRPr lang="de-AT" sz="2200" dirty="0"/>
          </a:p>
        </p:txBody>
      </p:sp>
      <p:sp>
        <p:nvSpPr>
          <p:cNvPr id="12" name="Téglalap 11"/>
          <p:cNvSpPr/>
          <p:nvPr/>
        </p:nvSpPr>
        <p:spPr>
          <a:xfrm>
            <a:off x="7579222" y="4363135"/>
            <a:ext cx="2755403" cy="1446550"/>
          </a:xfrm>
          <a:prstGeom prst="rect">
            <a:avLst/>
          </a:prstGeom>
        </p:spPr>
        <p:txBody>
          <a:bodyPr wrap="square">
            <a:spAutoFit/>
          </a:bodyPr>
          <a:lstStyle/>
          <a:p>
            <a:r>
              <a:rPr lang="hu-HU" sz="2200" b="1" dirty="0"/>
              <a:t>Veszély</a:t>
            </a:r>
            <a:r>
              <a:rPr lang="de-DE" sz="2200" b="1" dirty="0"/>
              <a:t>: </a:t>
            </a:r>
            <a:r>
              <a:rPr lang="hu-HU" sz="2200" dirty="0"/>
              <a:t>magas</a:t>
            </a:r>
            <a:r>
              <a:rPr lang="de-DE" sz="2200" b="1" dirty="0"/>
              <a:t> </a:t>
            </a:r>
            <a:r>
              <a:rPr lang="de-DE" sz="2200" dirty="0">
                <a:sym typeface="Wingdings" panose="05000000000000000000" pitchFamily="2" charset="2"/>
              </a:rPr>
              <a:t></a:t>
            </a:r>
            <a:r>
              <a:rPr lang="hu-HU" sz="2200" dirty="0">
                <a:sym typeface="Wingdings" panose="05000000000000000000" pitchFamily="2" charset="2"/>
              </a:rPr>
              <a:t> </a:t>
            </a:r>
            <a:r>
              <a:rPr lang="de-DE" sz="2200" dirty="0"/>
              <a:t>Phishing</a:t>
            </a:r>
          </a:p>
          <a:p>
            <a:r>
              <a:rPr lang="hu-HU" sz="2200" b="1" dirty="0"/>
              <a:t>Megoldás</a:t>
            </a:r>
            <a:r>
              <a:rPr lang="de-DE" sz="2200" b="1" dirty="0"/>
              <a:t>: </a:t>
            </a:r>
            <a:r>
              <a:rPr lang="hu-HU" sz="2200" dirty="0"/>
              <a:t>feladó ellenőrzése</a:t>
            </a:r>
            <a:r>
              <a:rPr lang="de-DE" sz="2200" dirty="0"/>
              <a:t>, </a:t>
            </a:r>
            <a:r>
              <a:rPr lang="hu-HU" sz="2200" dirty="0"/>
              <a:t>NEM </a:t>
            </a:r>
            <a:r>
              <a:rPr lang="hu-HU" sz="2200" dirty="0" err="1"/>
              <a:t>katt</a:t>
            </a:r>
            <a:r>
              <a:rPr lang="hu-HU" sz="2200" dirty="0"/>
              <a:t>.</a:t>
            </a:r>
            <a:endParaRPr lang="de-AT" sz="2200" dirty="0"/>
          </a:p>
        </p:txBody>
      </p:sp>
    </p:spTree>
    <p:extLst>
      <p:ext uri="{BB962C8B-B14F-4D97-AF65-F5344CB8AC3E}">
        <p14:creationId xmlns:p14="http://schemas.microsoft.com/office/powerpoint/2010/main" val="161450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050924" y="165018"/>
            <a:ext cx="10440989" cy="436017"/>
          </a:xfrm>
        </p:spPr>
        <p:txBody>
          <a:bodyPr/>
          <a:lstStyle/>
          <a:p>
            <a:r>
              <a:rPr lang="hu-HU" sz="3600" b="1" dirty="0">
                <a:latin typeface="JetBrains Mono" pitchFamily="2" charset="0"/>
              </a:rPr>
              <a:t>Ötlet: jelszókezelő (pl. </a:t>
            </a:r>
            <a:r>
              <a:rPr lang="hu-HU" sz="3600" b="1" dirty="0" err="1" smtClean="0">
                <a:latin typeface="JetBrains Mono" pitchFamily="2" charset="0"/>
              </a:rPr>
              <a:t>KeePass</a:t>
            </a:r>
            <a:r>
              <a:rPr lang="hu-HU" sz="3600" b="1" dirty="0" smtClean="0">
                <a:latin typeface="JetBrains Mono" pitchFamily="2" charset="0"/>
              </a:rPr>
              <a:t>) </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Kép 7">
            <a:extLst>
              <a:ext uri="{FF2B5EF4-FFF2-40B4-BE49-F238E27FC236}">
                <a16:creationId xmlns:a16="http://schemas.microsoft.com/office/drawing/2014/main" id="{C1057BDE-C82F-469B-BFA6-515CE42E69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5824" y="883709"/>
            <a:ext cx="10415470" cy="5259916"/>
          </a:xfrm>
          <a:prstGeom prst="rect">
            <a:avLst/>
          </a:prstGeom>
        </p:spPr>
      </p:pic>
    </p:spTree>
    <p:extLst>
      <p:ext uri="{BB962C8B-B14F-4D97-AF65-F5344CB8AC3E}">
        <p14:creationId xmlns:p14="http://schemas.microsoft.com/office/powerpoint/2010/main" val="331598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190363"/>
            <a:ext cx="10440989" cy="872034"/>
          </a:xfrm>
        </p:spPr>
        <p:txBody>
          <a:bodyPr/>
          <a:lstStyle/>
          <a:p>
            <a:r>
              <a:rPr lang="hu-HU" sz="3600" b="1" dirty="0" err="1">
                <a:latin typeface="JetBrains Mono" pitchFamily="2" charset="0"/>
              </a:rPr>
              <a:t>Kibertámadás</a:t>
            </a:r>
            <a:r>
              <a:rPr lang="hu-HU" sz="3600" b="1" dirty="0">
                <a:latin typeface="JetBrains Mono" pitchFamily="2" charset="0"/>
              </a:rPr>
              <a:t> statisztika</a:t>
            </a:r>
            <a:r>
              <a:rPr lang="de-AT" sz="1200" dirty="0"/>
              <a:t/>
            </a:r>
            <a:br>
              <a:rPr lang="de-AT" sz="1200" dirty="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4" name="Kép 3">
            <a:extLst>
              <a:ext uri="{FF2B5EF4-FFF2-40B4-BE49-F238E27FC236}">
                <a16:creationId xmlns:a16="http://schemas.microsoft.com/office/drawing/2014/main" id="{35C186F8-49CA-4CFC-9458-2CC2700DB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305" y="1153886"/>
            <a:ext cx="5684760" cy="3856908"/>
          </a:xfrm>
          <a:prstGeom prst="rect">
            <a:avLst/>
          </a:prstGeom>
        </p:spPr>
      </p:pic>
      <p:sp>
        <p:nvSpPr>
          <p:cNvPr id="3" name="Téglalap 2"/>
          <p:cNvSpPr/>
          <p:nvPr/>
        </p:nvSpPr>
        <p:spPr>
          <a:xfrm>
            <a:off x="7190792" y="1253791"/>
            <a:ext cx="4033935" cy="2308324"/>
          </a:xfrm>
          <a:prstGeom prst="rect">
            <a:avLst/>
          </a:prstGeom>
        </p:spPr>
        <p:txBody>
          <a:bodyPr wrap="square">
            <a:spAutoFit/>
          </a:bodyPr>
          <a:lstStyle/>
          <a:p>
            <a:pPr algn="just"/>
            <a:r>
              <a:rPr lang="hu-HU" dirty="0"/>
              <a:t>A </a:t>
            </a:r>
            <a:r>
              <a:rPr lang="hu-HU" b="1" dirty="0"/>
              <a:t>globális </a:t>
            </a:r>
            <a:r>
              <a:rPr lang="hu-HU" b="1" dirty="0" err="1"/>
              <a:t>kibertámadási</a:t>
            </a:r>
            <a:r>
              <a:rPr lang="hu-HU" b="1" dirty="0"/>
              <a:t> kísérlet</a:t>
            </a:r>
            <a:r>
              <a:rPr lang="hu-HU" dirty="0"/>
              <a:t> azt jelenti, hogy egy támadási tevékenységet nem egy konkrét személy vagy szervezet ellen irányítanak, hanem </a:t>
            </a:r>
            <a:r>
              <a:rPr lang="hu-HU" b="1" dirty="0"/>
              <a:t>világszerte, tömegesen próbálkoznak vele.</a:t>
            </a:r>
            <a:endParaRPr lang="hu-HU" dirty="0"/>
          </a:p>
          <a:p>
            <a:endParaRPr lang="hu-HU" dirty="0"/>
          </a:p>
          <a:p>
            <a:pPr algn="just"/>
            <a:r>
              <a:rPr lang="hu-HU" dirty="0"/>
              <a:t>Bárkit elérhet, akinek a rendszere elérhető az interneten.</a:t>
            </a:r>
            <a:endParaRPr lang="hu-HU" dirty="0"/>
          </a:p>
        </p:txBody>
      </p:sp>
    </p:spTree>
    <p:extLst>
      <p:ext uri="{BB962C8B-B14F-4D97-AF65-F5344CB8AC3E}">
        <p14:creationId xmlns:p14="http://schemas.microsoft.com/office/powerpoint/2010/main" val="388092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451835"/>
            <a:ext cx="10440989" cy="872034"/>
          </a:xfrm>
        </p:spPr>
        <p:txBody>
          <a:bodyPr/>
          <a:lstStyle/>
          <a:p>
            <a:r>
              <a:rPr lang="hu-HU" sz="3600" b="1" dirty="0">
                <a:latin typeface="JetBrains Mono" pitchFamily="2" charset="0"/>
              </a:rPr>
              <a:t>Források</a:t>
            </a:r>
            <a:r>
              <a:rPr lang="hu-HU" sz="3600" b="1" dirty="0" smtClean="0">
                <a:latin typeface="JetBrains Mono" pitchFamily="2" charset="0"/>
              </a:rPr>
              <a:t> </a:t>
            </a:r>
            <a:r>
              <a:rPr lang="de-AT" sz="1200" dirty="0" smtClean="0"/>
              <a:t/>
            </a:r>
            <a:br>
              <a:rPr lang="de-AT" sz="1200" dirty="0" smtClean="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3">
            <a:extLst>
              <a:ext uri="{FF2B5EF4-FFF2-40B4-BE49-F238E27FC236}">
                <a16:creationId xmlns:a16="http://schemas.microsoft.com/office/drawing/2014/main" id="{41E6BB79-00B1-43ED-9749-566C4C08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921" y="1030726"/>
            <a:ext cx="9130953" cy="5096345"/>
          </a:xfrm>
          <a:prstGeom prst="rect">
            <a:avLst/>
          </a:prstGeom>
        </p:spPr>
      </p:pic>
      <p:sp>
        <p:nvSpPr>
          <p:cNvPr id="3" name="Téglalap 2"/>
          <p:cNvSpPr/>
          <p:nvPr/>
        </p:nvSpPr>
        <p:spPr>
          <a:xfrm>
            <a:off x="2390775" y="2296210"/>
            <a:ext cx="6096000" cy="646331"/>
          </a:xfrm>
          <a:prstGeom prst="rect">
            <a:avLst/>
          </a:prstGeom>
        </p:spPr>
        <p:txBody>
          <a:bodyPr>
            <a:spAutoFit/>
          </a:bodyPr>
          <a:lstStyle/>
          <a:p>
            <a:r>
              <a:rPr lang="de-DE" b="1" dirty="0"/>
              <a:t>Passwort-Check:</a:t>
            </a:r>
          </a:p>
          <a:p>
            <a:r>
              <a:rPr lang="de-AT" dirty="0"/>
              <a:t>nordpass.com/</a:t>
            </a:r>
            <a:r>
              <a:rPr lang="de-AT" dirty="0" err="1"/>
              <a:t>secure</a:t>
            </a:r>
            <a:r>
              <a:rPr lang="de-AT" dirty="0"/>
              <a:t>-password/</a:t>
            </a:r>
            <a:endParaRPr lang="de-DE" dirty="0"/>
          </a:p>
        </p:txBody>
      </p:sp>
      <p:sp>
        <p:nvSpPr>
          <p:cNvPr id="4" name="Téglalap 3"/>
          <p:cNvSpPr/>
          <p:nvPr/>
        </p:nvSpPr>
        <p:spPr>
          <a:xfrm>
            <a:off x="2390775" y="3012463"/>
            <a:ext cx="6696075" cy="646331"/>
          </a:xfrm>
          <a:prstGeom prst="rect">
            <a:avLst/>
          </a:prstGeom>
        </p:spPr>
        <p:txBody>
          <a:bodyPr wrap="square">
            <a:spAutoFit/>
          </a:bodyPr>
          <a:lstStyle/>
          <a:p>
            <a:r>
              <a:rPr lang="de-AT" b="1" dirty="0"/>
              <a:t>Phishing-Quiz:</a:t>
            </a:r>
            <a:r>
              <a:rPr lang="de-AT" dirty="0"/>
              <a:t/>
            </a:r>
            <a:br>
              <a:rPr lang="de-AT" dirty="0"/>
            </a:br>
            <a:r>
              <a:rPr lang="de-AT" dirty="0"/>
              <a:t>safeonweb.be/en/</a:t>
            </a:r>
            <a:r>
              <a:rPr lang="de-AT" dirty="0" err="1"/>
              <a:t>quiz</a:t>
            </a:r>
            <a:r>
              <a:rPr lang="de-AT" dirty="0"/>
              <a:t>/</a:t>
            </a:r>
            <a:r>
              <a:rPr lang="de-AT" dirty="0" err="1"/>
              <a:t>phishing</a:t>
            </a:r>
            <a:r>
              <a:rPr lang="de-AT" dirty="0"/>
              <a:t>-test; phishingquiz.withgoogle.com/</a:t>
            </a:r>
            <a:endParaRPr lang="de-DE" dirty="0"/>
          </a:p>
        </p:txBody>
      </p:sp>
      <p:sp>
        <p:nvSpPr>
          <p:cNvPr id="9" name="Téglalap 8"/>
          <p:cNvSpPr/>
          <p:nvPr/>
        </p:nvSpPr>
        <p:spPr>
          <a:xfrm>
            <a:off x="2390775" y="3728716"/>
            <a:ext cx="6096000" cy="646331"/>
          </a:xfrm>
          <a:prstGeom prst="rect">
            <a:avLst/>
          </a:prstGeom>
        </p:spPr>
        <p:txBody>
          <a:bodyPr>
            <a:spAutoFit/>
          </a:bodyPr>
          <a:lstStyle/>
          <a:p>
            <a:r>
              <a:rPr lang="hu-HU" b="1" dirty="0"/>
              <a:t>Szivárgás (</a:t>
            </a:r>
            <a:r>
              <a:rPr lang="hu-HU" b="1" dirty="0" err="1"/>
              <a:t>Leaks</a:t>
            </a:r>
            <a:r>
              <a:rPr lang="hu-HU" b="1" dirty="0"/>
              <a:t>) teszt</a:t>
            </a:r>
            <a:r>
              <a:rPr lang="de-AT" b="1" dirty="0"/>
              <a:t>:</a:t>
            </a:r>
            <a:r>
              <a:rPr lang="de-AT" dirty="0"/>
              <a:t/>
            </a:r>
            <a:br>
              <a:rPr lang="de-AT" dirty="0"/>
            </a:br>
            <a:r>
              <a:rPr lang="de-AT" dirty="0"/>
              <a:t>haveibeenpwned.com</a:t>
            </a:r>
            <a:endParaRPr lang="de-DE" dirty="0"/>
          </a:p>
        </p:txBody>
      </p:sp>
      <p:sp>
        <p:nvSpPr>
          <p:cNvPr id="10" name="Téglalap 9"/>
          <p:cNvSpPr/>
          <p:nvPr/>
        </p:nvSpPr>
        <p:spPr>
          <a:xfrm>
            <a:off x="2390775" y="4410814"/>
            <a:ext cx="6572250" cy="646331"/>
          </a:xfrm>
          <a:prstGeom prst="rect">
            <a:avLst/>
          </a:prstGeom>
        </p:spPr>
        <p:txBody>
          <a:bodyPr wrap="square">
            <a:spAutoFit/>
          </a:bodyPr>
          <a:lstStyle/>
          <a:p>
            <a:r>
              <a:rPr lang="hu-HU" b="1" dirty="0"/>
              <a:t>Szakmainformációk</a:t>
            </a:r>
            <a:r>
              <a:rPr lang="de-AT" b="1" dirty="0"/>
              <a:t>:</a:t>
            </a:r>
            <a:r>
              <a:rPr lang="de-AT" dirty="0"/>
              <a:t/>
            </a:r>
            <a:br>
              <a:rPr lang="de-AT" dirty="0"/>
            </a:br>
            <a:r>
              <a:rPr lang="de-AT" dirty="0"/>
              <a:t>https://uni-obuda.hu/szakok/kiberbiztonsagi-mernoki-alapkepzes/</a:t>
            </a:r>
            <a:endParaRPr lang="de-DE" dirty="0"/>
          </a:p>
        </p:txBody>
      </p:sp>
    </p:spTree>
    <p:extLst>
      <p:ext uri="{BB962C8B-B14F-4D97-AF65-F5344CB8AC3E}">
        <p14:creationId xmlns:p14="http://schemas.microsoft.com/office/powerpoint/2010/main" val="211445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955674" y="193592"/>
            <a:ext cx="10440989" cy="436017"/>
          </a:xfrm>
        </p:spPr>
        <p:txBody>
          <a:bodyPr/>
          <a:lstStyle/>
          <a:p>
            <a:r>
              <a:rPr lang="hu-HU" sz="3600" b="1" dirty="0">
                <a:latin typeface="JetBrains Mono" pitchFamily="2" charset="0"/>
              </a:rPr>
              <a:t>NKI weboldal, nem csak </a:t>
            </a:r>
            <a:r>
              <a:rPr lang="hu-HU" sz="3600" b="1" dirty="0" smtClean="0">
                <a:latin typeface="JetBrains Mono" pitchFamily="2" charset="0"/>
              </a:rPr>
              <a:t>profiknak</a:t>
            </a: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Kép 7">
            <a:extLst>
              <a:ext uri="{FF2B5EF4-FFF2-40B4-BE49-F238E27FC236}">
                <a16:creationId xmlns:a16="http://schemas.microsoft.com/office/drawing/2014/main" id="{A309A0B1-23B6-46F1-A6B1-252909AFE0F3}"/>
              </a:ext>
            </a:extLst>
          </p:cNvPr>
          <p:cNvPicPr>
            <a:picLocks noChangeAspect="1"/>
          </p:cNvPicPr>
          <p:nvPr/>
        </p:nvPicPr>
        <p:blipFill>
          <a:blip r:embed="rId2"/>
          <a:stretch>
            <a:fillRect/>
          </a:stretch>
        </p:blipFill>
        <p:spPr>
          <a:xfrm>
            <a:off x="955674" y="1028699"/>
            <a:ext cx="9974046" cy="4600575"/>
          </a:xfrm>
          <a:prstGeom prst="rect">
            <a:avLst/>
          </a:prstGeom>
        </p:spPr>
      </p:pic>
      <p:sp>
        <p:nvSpPr>
          <p:cNvPr id="3" name="Téglalap 2"/>
          <p:cNvSpPr/>
          <p:nvPr/>
        </p:nvSpPr>
        <p:spPr>
          <a:xfrm>
            <a:off x="955674" y="5739884"/>
            <a:ext cx="4196020" cy="369332"/>
          </a:xfrm>
          <a:prstGeom prst="rect">
            <a:avLst/>
          </a:prstGeom>
        </p:spPr>
        <p:txBody>
          <a:bodyPr wrap="none">
            <a:spAutoFit/>
          </a:bodyPr>
          <a:lstStyle/>
          <a:p>
            <a:r>
              <a:rPr lang="hu-HU" b="1" dirty="0">
                <a:solidFill>
                  <a:schemeClr val="accent5">
                    <a:lumMod val="75000"/>
                  </a:schemeClr>
                </a:solidFill>
                <a:hlinkClick r:id="rId3"/>
              </a:rPr>
              <a:t>https://nki.gov.hu/it-biztonsag/tanacsok/</a:t>
            </a:r>
            <a:endParaRPr lang="hu-HU" b="1" dirty="0">
              <a:solidFill>
                <a:schemeClr val="accent5">
                  <a:lumMod val="75000"/>
                </a:schemeClr>
              </a:solidFill>
            </a:endParaRPr>
          </a:p>
        </p:txBody>
      </p:sp>
    </p:spTree>
    <p:extLst>
      <p:ext uri="{BB962C8B-B14F-4D97-AF65-F5344CB8AC3E}">
        <p14:creationId xmlns:p14="http://schemas.microsoft.com/office/powerpoint/2010/main" val="8450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214603"/>
            <a:ext cx="10440989" cy="1065801"/>
          </a:xfrm>
        </p:spPr>
        <p:txBody>
          <a:bodyPr/>
          <a:lstStyle/>
          <a:p>
            <a:r>
              <a:rPr lang="hu-HU" sz="3600" b="1" dirty="0"/>
              <a:t>Támadóeszközök kifinomultsága</a:t>
            </a:r>
            <a:br>
              <a:rPr lang="hu-HU" sz="3600" b="1" dirty="0"/>
            </a:br>
            <a:r>
              <a:rPr lang="de-AT" sz="1200" dirty="0"/>
              <a:t/>
            </a:r>
            <a:br>
              <a:rPr lang="de-AT" sz="1200" dirty="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2798"/>
          <a:stretch/>
        </p:blipFill>
        <p:spPr bwMode="auto">
          <a:xfrm>
            <a:off x="1147401" y="1127727"/>
            <a:ext cx="3480583" cy="380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5"/>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27" b="22875"/>
          <a:stretch/>
        </p:blipFill>
        <p:spPr>
          <a:xfrm>
            <a:off x="4916714" y="1127312"/>
            <a:ext cx="6662576" cy="3808195"/>
          </a:xfrm>
          <a:prstGeom prst="rect">
            <a:avLst/>
          </a:prstGeom>
        </p:spPr>
      </p:pic>
    </p:spTree>
    <p:extLst>
      <p:ext uri="{BB962C8B-B14F-4D97-AF65-F5344CB8AC3E}">
        <p14:creationId xmlns:p14="http://schemas.microsoft.com/office/powerpoint/2010/main" val="186814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743903"/>
            <a:ext cx="10440989" cy="2616101"/>
          </a:xfrm>
        </p:spPr>
        <p:txBody>
          <a:bodyPr/>
          <a:lstStyle/>
          <a:p>
            <a:r>
              <a:rPr lang="hu-HU" sz="3600" b="1" dirty="0" smtClean="0">
                <a:latin typeface="JetBrains Mono" pitchFamily="2" charset="0"/>
              </a:rPr>
              <a:t/>
            </a:r>
            <a:br>
              <a:rPr lang="hu-HU" sz="3600" b="1" dirty="0" smtClean="0">
                <a:latin typeface="JetBrains Mono" pitchFamily="2" charset="0"/>
              </a:rPr>
            </a:br>
            <a:r>
              <a:rPr lang="hu-HU" sz="3600" b="1" dirty="0">
                <a:latin typeface="JetBrains Mono" pitchFamily="2" charset="0"/>
              </a:rPr>
              <a:t/>
            </a:r>
            <a:br>
              <a:rPr lang="hu-HU" sz="3600" b="1" dirty="0">
                <a:latin typeface="JetBrains Mono" pitchFamily="2" charset="0"/>
              </a:rPr>
            </a:br>
            <a:r>
              <a:rPr lang="hu-HU" sz="3600" b="1" dirty="0"/>
              <a:t>Mit </a:t>
            </a:r>
            <a:r>
              <a:rPr lang="hu-HU" sz="3600" b="1" dirty="0"/>
              <a:t>kapnak a fiatalok a modul végeztével?</a:t>
            </a:r>
            <a:br>
              <a:rPr lang="hu-HU" sz="3600" b="1" dirty="0"/>
            </a:br>
            <a:r>
              <a:rPr lang="hu-HU" sz="3600" b="1" dirty="0"/>
              <a:t/>
            </a:r>
            <a:br>
              <a:rPr lang="hu-HU" sz="3600" b="1" dirty="0"/>
            </a:br>
            <a:r>
              <a:rPr lang="de-AT" sz="1200" dirty="0"/>
              <a:t/>
            </a:r>
            <a:br>
              <a:rPr lang="de-AT" sz="1200" dirty="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3">
            <a:extLst>
              <a:ext uri="{FF2B5EF4-FFF2-40B4-BE49-F238E27FC236}">
                <a16:creationId xmlns:a16="http://schemas.microsoft.com/office/drawing/2014/main" id="{53E4BAC0-446B-4169-84D3-F5566B703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098" y="731895"/>
            <a:ext cx="9036051" cy="5431657"/>
          </a:xfrm>
          <a:prstGeom prst="rect">
            <a:avLst/>
          </a:prstGeom>
        </p:spPr>
      </p:pic>
      <p:sp>
        <p:nvSpPr>
          <p:cNvPr id="9" name="Szövegdoboz 8"/>
          <p:cNvSpPr txBox="1"/>
          <p:nvPr/>
        </p:nvSpPr>
        <p:spPr>
          <a:xfrm>
            <a:off x="2400300" y="2173140"/>
            <a:ext cx="3571875" cy="447675"/>
          </a:xfrm>
          <a:prstGeom prst="rect">
            <a:avLst/>
          </a:prstGeom>
          <a:noFill/>
        </p:spPr>
        <p:txBody>
          <a:bodyPr wrap="square" lIns="0" tIns="0" rIns="0" bIns="0" rtlCol="0">
            <a:noAutofit/>
          </a:bodyPr>
          <a:lstStyle/>
          <a:p>
            <a:r>
              <a:rPr lang="hu-HU" sz="1600" b="1" dirty="0"/>
              <a:t>Megértés: </a:t>
            </a:r>
            <a:r>
              <a:rPr lang="hu-HU" sz="1600" dirty="0"/>
              <a:t>veszélyek, eszközök és adatok védelme</a:t>
            </a:r>
          </a:p>
          <a:p>
            <a:pPr algn="l"/>
            <a:endParaRPr lang="hu-HU" sz="1600" dirty="0">
              <a:latin typeface="Nunito Sans" pitchFamily="2" charset="77"/>
            </a:endParaRPr>
          </a:p>
        </p:txBody>
      </p:sp>
      <p:sp>
        <p:nvSpPr>
          <p:cNvPr id="10" name="Szövegdoboz 9"/>
          <p:cNvSpPr txBox="1"/>
          <p:nvPr/>
        </p:nvSpPr>
        <p:spPr>
          <a:xfrm>
            <a:off x="2400300" y="2921757"/>
            <a:ext cx="3086660" cy="423822"/>
          </a:xfrm>
          <a:prstGeom prst="rect">
            <a:avLst/>
          </a:prstGeom>
          <a:noFill/>
        </p:spPr>
        <p:txBody>
          <a:bodyPr wrap="square" lIns="0" tIns="0" rIns="0" bIns="0" rtlCol="0">
            <a:noAutofit/>
          </a:bodyPr>
          <a:lstStyle/>
          <a:p>
            <a:r>
              <a:rPr lang="hu-HU" sz="1600" b="1" dirty="0"/>
              <a:t>Kompetencia: </a:t>
            </a:r>
            <a:r>
              <a:rPr lang="hu-HU" sz="1600" dirty="0"/>
              <a:t>adathalászat és sebezhetőségek felismerése</a:t>
            </a:r>
            <a:endParaRPr lang="hu-HU" sz="1600" dirty="0"/>
          </a:p>
        </p:txBody>
      </p:sp>
      <p:sp>
        <p:nvSpPr>
          <p:cNvPr id="11" name="Szövegdoboz 10"/>
          <p:cNvSpPr txBox="1"/>
          <p:nvPr/>
        </p:nvSpPr>
        <p:spPr>
          <a:xfrm>
            <a:off x="2400300" y="3657024"/>
            <a:ext cx="2667000" cy="504825"/>
          </a:xfrm>
          <a:prstGeom prst="rect">
            <a:avLst/>
          </a:prstGeom>
          <a:noFill/>
        </p:spPr>
        <p:txBody>
          <a:bodyPr wrap="square" lIns="0" tIns="0" rIns="0" bIns="0" rtlCol="0">
            <a:noAutofit/>
          </a:bodyPr>
          <a:lstStyle/>
          <a:p>
            <a:r>
              <a:rPr lang="hu-HU" sz="1600" b="1" dirty="0"/>
              <a:t>Feladatprofil: </a:t>
            </a:r>
            <a:r>
              <a:rPr lang="hu-HU" sz="1600" dirty="0"/>
              <a:t>elemzés, védelem és tanácsadás (szakember)</a:t>
            </a:r>
          </a:p>
          <a:p>
            <a:pPr algn="l"/>
            <a:endParaRPr lang="hu-HU" sz="1600" dirty="0">
              <a:latin typeface="Nunito Sans" pitchFamily="2" charset="77"/>
            </a:endParaRPr>
          </a:p>
        </p:txBody>
      </p:sp>
      <p:sp>
        <p:nvSpPr>
          <p:cNvPr id="12" name="Szövegdoboz 11"/>
          <p:cNvSpPr txBox="1"/>
          <p:nvPr/>
        </p:nvSpPr>
        <p:spPr>
          <a:xfrm>
            <a:off x="2400300" y="4425953"/>
            <a:ext cx="2590800" cy="657225"/>
          </a:xfrm>
          <a:prstGeom prst="rect">
            <a:avLst/>
          </a:prstGeom>
          <a:noFill/>
        </p:spPr>
        <p:txBody>
          <a:bodyPr wrap="square" lIns="0" tIns="0" rIns="0" bIns="0" rtlCol="0">
            <a:noAutofit/>
          </a:bodyPr>
          <a:lstStyle/>
          <a:p>
            <a:r>
              <a:rPr lang="hu-HU" sz="1600" b="1" dirty="0"/>
              <a:t>Önreflexió: </a:t>
            </a:r>
            <a:r>
              <a:rPr lang="hu-HU" sz="1600" dirty="0"/>
              <a:t>saját erősségeink és gyengeségeink felismerése (logika, "nyomozó érzék")</a:t>
            </a:r>
          </a:p>
          <a:p>
            <a:pPr algn="l"/>
            <a:endParaRPr lang="hu-HU" sz="1600" dirty="0">
              <a:latin typeface="Nunito Sans" pitchFamily="2" charset="77"/>
            </a:endParaRPr>
          </a:p>
        </p:txBody>
      </p:sp>
    </p:spTree>
    <p:extLst>
      <p:ext uri="{BB962C8B-B14F-4D97-AF65-F5344CB8AC3E}">
        <p14:creationId xmlns:p14="http://schemas.microsoft.com/office/powerpoint/2010/main" val="60860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361950"/>
            <a:ext cx="10440989" cy="1609726"/>
          </a:xfrm>
        </p:spPr>
        <p:txBody>
          <a:bodyPr/>
          <a:lstStyle/>
          <a:p>
            <a:r>
              <a:rPr lang="hu-HU" sz="3600" b="1" dirty="0" smtClean="0">
                <a:latin typeface="JetBrains Mono" pitchFamily="2" charset="0"/>
              </a:rPr>
              <a:t/>
            </a:r>
            <a:br>
              <a:rPr lang="hu-HU" sz="3600" b="1" dirty="0" smtClean="0">
                <a:latin typeface="JetBrains Mono" pitchFamily="2" charset="0"/>
              </a:rPr>
            </a:br>
            <a:r>
              <a:rPr lang="hu-HU" sz="1400" b="1" dirty="0">
                <a:latin typeface="JetBrains Mono" pitchFamily="2" charset="0"/>
              </a:rPr>
              <a:t/>
            </a:r>
            <a:br>
              <a:rPr lang="hu-HU" sz="1400" b="1" dirty="0">
                <a:latin typeface="JetBrains Mono" pitchFamily="2" charset="0"/>
              </a:rPr>
            </a:br>
            <a:r>
              <a:rPr lang="hu-HU" sz="3600" b="1" dirty="0">
                <a:latin typeface="JetBrains Mono" pitchFamily="2" charset="0"/>
              </a:rPr>
              <a:t>Miért fontos a </a:t>
            </a:r>
            <a:r>
              <a:rPr lang="hu-HU" sz="3600" b="1" dirty="0" err="1">
                <a:latin typeface="JetBrains Mono" pitchFamily="2" charset="0"/>
              </a:rPr>
              <a:t>kiberbiztonság</a:t>
            </a:r>
            <a:r>
              <a:rPr lang="hu-HU" sz="3600" b="1" dirty="0">
                <a:latin typeface="JetBrains Mono" pitchFamily="2" charset="0"/>
              </a:rPr>
              <a:t>?
</a:t>
            </a:r>
            <a:r>
              <a:rPr lang="hu-HU" sz="2600" dirty="0">
                <a:latin typeface="JetBrains Mono" pitchFamily="2" charset="0"/>
              </a:rPr>
              <a:t>A digitális átalakulás támadási felületeket teremt. Szükségünk van „digitális védelmezőkre”.</a:t>
            </a:r>
            <a:r>
              <a:rPr lang="hu-HU" sz="3600" dirty="0"/>
              <a:t/>
            </a:r>
            <a:br>
              <a:rPr lang="hu-HU" sz="3600" dirty="0"/>
            </a:br>
            <a:r>
              <a:rPr lang="de-AT" sz="1400" dirty="0"/>
              <a:t/>
            </a:r>
            <a:br>
              <a:rPr lang="de-AT" sz="1400" dirty="0"/>
            </a:br>
            <a:endParaRPr lang="de-DE" sz="1400"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sp>
        <p:nvSpPr>
          <p:cNvPr id="13" name="Textfeld 13">
            <a:extLst>
              <a:ext uri="{FF2B5EF4-FFF2-40B4-BE49-F238E27FC236}">
                <a16:creationId xmlns:a16="http://schemas.microsoft.com/office/drawing/2014/main" id="{67A0AE23-788E-46C9-9140-ED15D3DA193A}"/>
              </a:ext>
            </a:extLst>
          </p:cNvPr>
          <p:cNvSpPr txBox="1"/>
          <p:nvPr/>
        </p:nvSpPr>
        <p:spPr>
          <a:xfrm>
            <a:off x="1689100" y="2125856"/>
            <a:ext cx="3505200" cy="584775"/>
          </a:xfrm>
          <a:prstGeom prst="rect">
            <a:avLst/>
          </a:prstGeom>
          <a:noFill/>
        </p:spPr>
        <p:txBody>
          <a:bodyPr wrap="square" rtlCol="0">
            <a:spAutoFit/>
          </a:bodyPr>
          <a:lstStyle/>
          <a:p>
            <a:pPr algn="ctr"/>
            <a:r>
              <a:rPr lang="hu-HU" sz="3200" b="1" dirty="0">
                <a:latin typeface="JetBrains Mono" pitchFamily="2" charset="0"/>
              </a:rPr>
              <a:t>Célpontok</a:t>
            </a:r>
            <a:endParaRPr lang="hu-HU" sz="2000" dirty="0"/>
          </a:p>
        </p:txBody>
      </p:sp>
      <p:sp>
        <p:nvSpPr>
          <p:cNvPr id="14" name="Textfeld 14">
            <a:extLst>
              <a:ext uri="{FF2B5EF4-FFF2-40B4-BE49-F238E27FC236}">
                <a16:creationId xmlns:a16="http://schemas.microsoft.com/office/drawing/2014/main" id="{1939B711-48A1-4D0D-90D5-BD3FDDC11D59}"/>
              </a:ext>
            </a:extLst>
          </p:cNvPr>
          <p:cNvSpPr txBox="1"/>
          <p:nvPr/>
        </p:nvSpPr>
        <p:spPr>
          <a:xfrm>
            <a:off x="8236337" y="2125856"/>
            <a:ext cx="1905000" cy="584775"/>
          </a:xfrm>
          <a:prstGeom prst="rect">
            <a:avLst/>
          </a:prstGeom>
          <a:noFill/>
        </p:spPr>
        <p:txBody>
          <a:bodyPr wrap="square" rtlCol="0">
            <a:spAutoFit/>
          </a:bodyPr>
          <a:lstStyle/>
          <a:p>
            <a:pPr algn="ctr"/>
            <a:r>
              <a:rPr lang="hu-HU" sz="3200" b="1" dirty="0">
                <a:latin typeface="JetBrains Mono" pitchFamily="2" charset="0"/>
              </a:rPr>
              <a:t>Védelem</a:t>
            </a:r>
            <a:endParaRPr lang="hu-HU" sz="2000" dirty="0"/>
          </a:p>
        </p:txBody>
      </p:sp>
      <p:sp>
        <p:nvSpPr>
          <p:cNvPr id="15" name="Textfeld 9">
            <a:extLst>
              <a:ext uri="{FF2B5EF4-FFF2-40B4-BE49-F238E27FC236}">
                <a16:creationId xmlns:a16="http://schemas.microsoft.com/office/drawing/2014/main" id="{6E24D453-12D0-45C2-A831-113DDEDEFF69}"/>
              </a:ext>
            </a:extLst>
          </p:cNvPr>
          <p:cNvSpPr txBox="1"/>
          <p:nvPr/>
        </p:nvSpPr>
        <p:spPr>
          <a:xfrm>
            <a:off x="923925" y="5166091"/>
            <a:ext cx="3533775" cy="1015663"/>
          </a:xfrm>
          <a:prstGeom prst="rect">
            <a:avLst/>
          </a:prstGeom>
          <a:noFill/>
        </p:spPr>
        <p:txBody>
          <a:bodyPr wrap="square" rtlCol="0">
            <a:spAutoFit/>
          </a:bodyPr>
          <a:lstStyle/>
          <a:p>
            <a:r>
              <a:rPr lang="hu-HU" sz="2000" b="1" dirty="0">
                <a:latin typeface="JetBrains Mono" pitchFamily="2" charset="0"/>
              </a:rPr>
              <a:t>Status Quo
</a:t>
            </a:r>
            <a:r>
              <a:rPr lang="hu-HU" sz="2000" dirty="0">
                <a:latin typeface="JetBrains Mono" pitchFamily="2" charset="0"/>
              </a:rPr>
              <a:t>Egyre több a kibertámadás különböző intézmények ellen.</a:t>
            </a:r>
            <a:endParaRPr lang="hu-HU" sz="2000" dirty="0"/>
          </a:p>
        </p:txBody>
      </p:sp>
      <p:sp>
        <p:nvSpPr>
          <p:cNvPr id="16" name="Textfeld 10">
            <a:extLst>
              <a:ext uri="{FF2B5EF4-FFF2-40B4-BE49-F238E27FC236}">
                <a16:creationId xmlns:a16="http://schemas.microsoft.com/office/drawing/2014/main" id="{EAB677B0-67E2-43CE-965F-1A7B7040F69A}"/>
              </a:ext>
            </a:extLst>
          </p:cNvPr>
          <p:cNvSpPr txBox="1"/>
          <p:nvPr/>
        </p:nvSpPr>
        <p:spPr>
          <a:xfrm>
            <a:off x="4651375" y="5166090"/>
            <a:ext cx="3273425" cy="1015663"/>
          </a:xfrm>
          <a:prstGeom prst="rect">
            <a:avLst/>
          </a:prstGeom>
          <a:noFill/>
        </p:spPr>
        <p:txBody>
          <a:bodyPr wrap="square" rtlCol="0">
            <a:spAutoFit/>
          </a:bodyPr>
          <a:lstStyle/>
          <a:p>
            <a:r>
              <a:rPr lang="hu-HU" sz="2000" b="1" dirty="0">
                <a:latin typeface="JetBrains Mono" pitchFamily="2" charset="0"/>
              </a:rPr>
              <a:t>Szükségesség
</a:t>
            </a:r>
            <a:r>
              <a:rPr lang="hu-HU" sz="2000" dirty="0">
                <a:latin typeface="JetBrains Mono" pitchFamily="2" charset="0"/>
              </a:rPr>
              <a:t>A „vak” fogyasztástól elinduljunk a megértés felé.</a:t>
            </a:r>
            <a:endParaRPr lang="hu-HU" sz="2000" dirty="0"/>
          </a:p>
        </p:txBody>
      </p:sp>
      <p:sp>
        <p:nvSpPr>
          <p:cNvPr id="17" name="Textfeld 11">
            <a:extLst>
              <a:ext uri="{FF2B5EF4-FFF2-40B4-BE49-F238E27FC236}">
                <a16:creationId xmlns:a16="http://schemas.microsoft.com/office/drawing/2014/main" id="{DF9D88B4-BDFA-4FE5-B485-640C51312879}"/>
              </a:ext>
            </a:extLst>
          </p:cNvPr>
          <p:cNvSpPr txBox="1"/>
          <p:nvPr/>
        </p:nvSpPr>
        <p:spPr>
          <a:xfrm>
            <a:off x="8302839" y="5166089"/>
            <a:ext cx="2616200" cy="1015663"/>
          </a:xfrm>
          <a:prstGeom prst="rect">
            <a:avLst/>
          </a:prstGeom>
          <a:noFill/>
        </p:spPr>
        <p:txBody>
          <a:bodyPr wrap="square" rtlCol="0">
            <a:spAutoFit/>
          </a:bodyPr>
          <a:lstStyle/>
          <a:p>
            <a:r>
              <a:rPr lang="hu-HU" sz="2000" b="1" dirty="0">
                <a:latin typeface="JetBrains Mono" pitchFamily="2" charset="0"/>
              </a:rPr>
              <a:t>Motiváció</a:t>
            </a:r>
          </a:p>
          <a:p>
            <a:r>
              <a:rPr lang="hu-HU" sz="2000" dirty="0"/>
              <a:t>Biztos </a:t>
            </a:r>
            <a:r>
              <a:rPr lang="hu-HU" sz="2000" dirty="0" smtClean="0"/>
              <a:t>munkalehetőség </a:t>
            </a:r>
            <a:r>
              <a:rPr lang="hu-HU" sz="2000" dirty="0"/>
              <a:t>és vonzó fizetés.</a:t>
            </a:r>
            <a:endParaRPr lang="hu-HU" sz="2000" b="1" dirty="0">
              <a:solidFill>
                <a:srgbClr val="053388"/>
              </a:solidFill>
            </a:endParaRPr>
          </a:p>
        </p:txBody>
      </p:sp>
      <p:cxnSp>
        <p:nvCxnSpPr>
          <p:cNvPr id="4" name="Egyenes összekötő 3"/>
          <p:cNvCxnSpPr/>
          <p:nvPr/>
        </p:nvCxnSpPr>
        <p:spPr>
          <a:xfrm flipH="1">
            <a:off x="6362700" y="2276475"/>
            <a:ext cx="28575" cy="2401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0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18B2A-3A28-9785-91F5-45A2DCA0A315}"/>
              </a:ext>
            </a:extLst>
          </p:cNvPr>
          <p:cNvSpPr>
            <a:spLocks noGrp="1"/>
          </p:cNvSpPr>
          <p:nvPr>
            <p:ph type="title"/>
          </p:nvPr>
        </p:nvSpPr>
        <p:spPr>
          <a:xfrm>
            <a:off x="1242785" y="268453"/>
            <a:ext cx="10784374" cy="872034"/>
          </a:xfrm>
        </p:spPr>
        <p:txBody>
          <a:bodyPr/>
          <a:lstStyle/>
          <a:p>
            <a:r>
              <a:rPr lang="hu-HU" sz="3200" b="1" dirty="0">
                <a:latin typeface="JetBrains Mono" pitchFamily="2" charset="0"/>
              </a:rPr>
              <a:t>Mivel foglalkozik egy</a:t>
            </a:r>
            <a:br>
              <a:rPr lang="hu-HU" sz="3200" b="1" dirty="0">
                <a:latin typeface="JetBrains Mono" pitchFamily="2" charset="0"/>
              </a:rPr>
            </a:br>
            <a:r>
              <a:rPr lang="hu-HU" sz="3200" b="1" dirty="0" err="1">
                <a:latin typeface="JetBrains Mono" pitchFamily="2" charset="0"/>
              </a:rPr>
              <a:t>kibervédelmi</a:t>
            </a:r>
            <a:r>
              <a:rPr lang="hu-HU" sz="3200" b="1" dirty="0">
                <a:latin typeface="JetBrains Mono" pitchFamily="2" charset="0"/>
              </a:rPr>
              <a:t> szakember?</a:t>
            </a:r>
            <a:endParaRPr lang="hu-HU" sz="3200" dirty="0"/>
          </a:p>
        </p:txBody>
      </p:sp>
      <p:sp>
        <p:nvSpPr>
          <p:cNvPr id="6" name="Fußzeilenplatzhalter 5">
            <a:extLst>
              <a:ext uri="{FF2B5EF4-FFF2-40B4-BE49-F238E27FC236}">
                <a16:creationId xmlns:a16="http://schemas.microsoft.com/office/drawing/2014/main" id="{D909BCE5-A1EB-B652-944E-336DF9F229F9}"/>
              </a:ext>
            </a:extLst>
          </p:cNvPr>
          <p:cNvSpPr>
            <a:spLocks noGrp="1"/>
          </p:cNvSpPr>
          <p:nvPr>
            <p:ph type="ftr" sz="quarter" idx="14"/>
          </p:nvPr>
        </p:nvSpPr>
        <p:spPr/>
        <p:txBody>
          <a:bodyPr/>
          <a:lstStyle/>
          <a:p>
            <a:r>
              <a:rPr lang="hu-HU" dirty="0" err="1"/>
              <a:t>Kiberbiztonsági</a:t>
            </a:r>
            <a:r>
              <a:rPr lang="hu-HU"/>
              <a:t> szakértő</a:t>
            </a:r>
            <a:endParaRPr lang="de-DE" dirty="0"/>
          </a:p>
        </p:txBody>
      </p:sp>
      <p:pic>
        <p:nvPicPr>
          <p:cNvPr id="7" name="Grafik 3">
            <a:extLst>
              <a:ext uri="{FF2B5EF4-FFF2-40B4-BE49-F238E27FC236}">
                <a16:creationId xmlns:a16="http://schemas.microsoft.com/office/drawing/2014/main" id="{BD7D5B6A-0F5E-4117-AEB4-6C676CCBE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085" y="1140487"/>
            <a:ext cx="8872765" cy="4990930"/>
          </a:xfrm>
          <a:prstGeom prst="rect">
            <a:avLst/>
          </a:prstGeom>
        </p:spPr>
      </p:pic>
      <p:sp>
        <p:nvSpPr>
          <p:cNvPr id="3" name="Téglalap 2"/>
          <p:cNvSpPr/>
          <p:nvPr/>
        </p:nvSpPr>
        <p:spPr>
          <a:xfrm>
            <a:off x="1857375" y="2686735"/>
            <a:ext cx="2000250" cy="830997"/>
          </a:xfrm>
          <a:prstGeom prst="rect">
            <a:avLst/>
          </a:prstGeom>
        </p:spPr>
        <p:txBody>
          <a:bodyPr wrap="square">
            <a:spAutoFit/>
          </a:bodyPr>
          <a:lstStyle/>
          <a:p>
            <a:pPr algn="ctr"/>
            <a:r>
              <a:rPr lang="hu-HU" sz="1600" b="1" dirty="0">
                <a:latin typeface="JetBrains Mono" pitchFamily="2" charset="0"/>
              </a:rPr>
              <a:t>Rendszervédelem</a:t>
            </a:r>
            <a:r>
              <a:rPr lang="de-DE" sz="1600" b="1" dirty="0">
                <a:latin typeface="JetBrains Mono" pitchFamily="2" charset="0"/>
              </a:rPr>
              <a:t/>
            </a:r>
            <a:br>
              <a:rPr lang="de-DE" sz="1600" b="1" dirty="0">
                <a:latin typeface="JetBrains Mono" pitchFamily="2" charset="0"/>
              </a:rPr>
            </a:br>
            <a:r>
              <a:rPr lang="de-DE" sz="1600" dirty="0"/>
              <a:t>(</a:t>
            </a:r>
            <a:r>
              <a:rPr lang="hu-HU" sz="1600" dirty="0"/>
              <a:t>tűzfalak</a:t>
            </a:r>
            <a:r>
              <a:rPr lang="de-DE" sz="1600" dirty="0"/>
              <a:t>, </a:t>
            </a:r>
            <a:r>
              <a:rPr lang="hu-HU" sz="1600" dirty="0"/>
              <a:t>vírusvédelem</a:t>
            </a:r>
            <a:r>
              <a:rPr lang="de-DE" sz="1600" dirty="0"/>
              <a:t>)</a:t>
            </a:r>
            <a:endParaRPr lang="de-AT" sz="1600" dirty="0"/>
          </a:p>
        </p:txBody>
      </p:sp>
      <p:sp>
        <p:nvSpPr>
          <p:cNvPr id="8" name="Textfeld 5">
            <a:extLst>
              <a:ext uri="{FF2B5EF4-FFF2-40B4-BE49-F238E27FC236}">
                <a16:creationId xmlns:a16="http://schemas.microsoft.com/office/drawing/2014/main" id="{29A94B13-7B37-48E7-8245-EADCCEF18959}"/>
              </a:ext>
            </a:extLst>
          </p:cNvPr>
          <p:cNvSpPr txBox="1"/>
          <p:nvPr/>
        </p:nvSpPr>
        <p:spPr>
          <a:xfrm>
            <a:off x="1473457" y="5366721"/>
            <a:ext cx="2768085" cy="584775"/>
          </a:xfrm>
          <a:prstGeom prst="rect">
            <a:avLst/>
          </a:prstGeom>
          <a:noFill/>
        </p:spPr>
        <p:txBody>
          <a:bodyPr wrap="square" rtlCol="0">
            <a:spAutoFit/>
          </a:bodyPr>
          <a:lstStyle/>
          <a:p>
            <a:pPr algn="ctr"/>
            <a:r>
              <a:rPr lang="hu-HU" sz="1600" b="1" dirty="0">
                <a:latin typeface="JetBrains Mono" pitchFamily="2" charset="0"/>
              </a:rPr>
              <a:t>Támadáselemzés</a:t>
            </a:r>
            <a:r>
              <a:rPr lang="de-DE" sz="1600" b="1" dirty="0">
                <a:latin typeface="JetBrains Mono" pitchFamily="2" charset="0"/>
              </a:rPr>
              <a:t/>
            </a:r>
            <a:br>
              <a:rPr lang="de-DE" sz="1600" b="1" dirty="0">
                <a:latin typeface="JetBrains Mono" pitchFamily="2" charset="0"/>
              </a:rPr>
            </a:br>
            <a:r>
              <a:rPr lang="de-DE" sz="1600" dirty="0"/>
              <a:t>(</a:t>
            </a:r>
            <a:r>
              <a:rPr lang="hu-HU" sz="1600" dirty="0"/>
              <a:t>törvényszéki vizsgálatok</a:t>
            </a:r>
            <a:r>
              <a:rPr lang="de-DE" sz="1600" dirty="0"/>
              <a:t>)</a:t>
            </a:r>
            <a:endParaRPr lang="de-AT" sz="1600" dirty="0"/>
          </a:p>
        </p:txBody>
      </p:sp>
      <p:sp>
        <p:nvSpPr>
          <p:cNvPr id="4" name="Téglalap 3"/>
          <p:cNvSpPr/>
          <p:nvPr/>
        </p:nvSpPr>
        <p:spPr>
          <a:xfrm>
            <a:off x="8267701" y="2961216"/>
            <a:ext cx="2343149" cy="553998"/>
          </a:xfrm>
          <a:prstGeom prst="rect">
            <a:avLst/>
          </a:prstGeom>
        </p:spPr>
        <p:txBody>
          <a:bodyPr wrap="square">
            <a:spAutoFit/>
          </a:bodyPr>
          <a:lstStyle/>
          <a:p>
            <a:pPr algn="ctr"/>
            <a:r>
              <a:rPr lang="hu-HU" sz="1500" b="1" dirty="0">
                <a:latin typeface="JetBrains Mono" pitchFamily="2" charset="0"/>
              </a:rPr>
              <a:t>Sebezhetőségvizsgálat</a:t>
            </a:r>
            <a:r>
              <a:rPr lang="de-DE" sz="1500" b="1" dirty="0">
                <a:latin typeface="JetBrains Mono" pitchFamily="2" charset="0"/>
              </a:rPr>
              <a:t/>
            </a:r>
            <a:br>
              <a:rPr lang="de-DE" sz="1500" b="1" dirty="0">
                <a:latin typeface="JetBrains Mono" pitchFamily="2" charset="0"/>
              </a:rPr>
            </a:br>
            <a:r>
              <a:rPr lang="de-DE" sz="1500" dirty="0"/>
              <a:t>(</a:t>
            </a:r>
            <a:r>
              <a:rPr lang="hu-HU" sz="1500" dirty="0"/>
              <a:t>behatolás ellenőrzés</a:t>
            </a:r>
            <a:r>
              <a:rPr lang="de-DE" sz="1500" dirty="0"/>
              <a:t>)</a:t>
            </a:r>
            <a:endParaRPr lang="de-AT" sz="1500" dirty="0"/>
          </a:p>
        </p:txBody>
      </p:sp>
      <p:sp>
        <p:nvSpPr>
          <p:cNvPr id="9" name="Textfeld 6">
            <a:extLst>
              <a:ext uri="{FF2B5EF4-FFF2-40B4-BE49-F238E27FC236}">
                <a16:creationId xmlns:a16="http://schemas.microsoft.com/office/drawing/2014/main" id="{158C31A8-CC79-4731-AA4A-BAD6DEDF0C36}"/>
              </a:ext>
            </a:extLst>
          </p:cNvPr>
          <p:cNvSpPr txBox="1"/>
          <p:nvPr/>
        </p:nvSpPr>
        <p:spPr>
          <a:xfrm>
            <a:off x="8222735" y="5366721"/>
            <a:ext cx="2388115" cy="584775"/>
          </a:xfrm>
          <a:prstGeom prst="rect">
            <a:avLst/>
          </a:prstGeom>
          <a:noFill/>
        </p:spPr>
        <p:txBody>
          <a:bodyPr wrap="square" rtlCol="0">
            <a:spAutoFit/>
          </a:bodyPr>
          <a:lstStyle/>
          <a:p>
            <a:pPr algn="ctr"/>
            <a:r>
              <a:rPr lang="hu-HU" sz="1600" b="1" dirty="0">
                <a:latin typeface="JetBrains Mono" pitchFamily="2" charset="0"/>
              </a:rPr>
              <a:t>Személyes képzések</a:t>
            </a:r>
            <a:r>
              <a:rPr lang="de-DE" sz="1600" b="1" dirty="0">
                <a:latin typeface="JetBrains Mono" pitchFamily="2" charset="0"/>
              </a:rPr>
              <a:t/>
            </a:r>
            <a:br>
              <a:rPr lang="de-DE" sz="1600" b="1" dirty="0">
                <a:latin typeface="JetBrains Mono" pitchFamily="2" charset="0"/>
              </a:rPr>
            </a:br>
            <a:r>
              <a:rPr lang="de-DE" sz="1600" dirty="0"/>
              <a:t>(</a:t>
            </a:r>
            <a:r>
              <a:rPr lang="hu-HU" sz="1600" dirty="0"/>
              <a:t>elővigyázatossági tréning</a:t>
            </a:r>
            <a:r>
              <a:rPr lang="de-DE" sz="1600" dirty="0"/>
              <a:t>)</a:t>
            </a:r>
            <a:endParaRPr lang="de-AT" sz="1600" dirty="0"/>
          </a:p>
        </p:txBody>
      </p:sp>
      <p:sp>
        <p:nvSpPr>
          <p:cNvPr id="10" name="Téglalap 9"/>
          <p:cNvSpPr/>
          <p:nvPr/>
        </p:nvSpPr>
        <p:spPr>
          <a:xfrm>
            <a:off x="6038850" y="2479239"/>
            <a:ext cx="2686050" cy="2246769"/>
          </a:xfrm>
          <a:prstGeom prst="rect">
            <a:avLst/>
          </a:prstGeom>
        </p:spPr>
        <p:txBody>
          <a:bodyPr wrap="square">
            <a:spAutoFit/>
          </a:bodyPr>
          <a:lstStyle/>
          <a:p>
            <a:r>
              <a:rPr lang="hu-HU" sz="1400" b="1" dirty="0">
                <a:latin typeface="JetBrains Mono" pitchFamily="2" charset="0"/>
              </a:rPr>
              <a:t>Munkakör:</a:t>
            </a:r>
          </a:p>
          <a:p>
            <a:r>
              <a:rPr lang="hu-HU" sz="1400" b="1" dirty="0" err="1">
                <a:latin typeface="JetBrains Mono" pitchFamily="2" charset="0"/>
              </a:rPr>
              <a:t>Kiberbiztonsági</a:t>
            </a:r>
            <a:r>
              <a:rPr lang="hu-HU" sz="1400" b="1" dirty="0">
                <a:latin typeface="JetBrains Mono" pitchFamily="2" charset="0"/>
              </a:rPr>
              <a:t> szakértő</a:t>
            </a:r>
            <a:br>
              <a:rPr lang="hu-HU" sz="1400" b="1" dirty="0">
                <a:latin typeface="JetBrains Mono" pitchFamily="2" charset="0"/>
              </a:rPr>
            </a:br>
            <a:r>
              <a:rPr lang="hu-HU" sz="1400" dirty="0"/>
              <a:t>Nem egyszerűen "hacker vadászok", hanem biztonsági rendszerek tervezői. </a:t>
            </a:r>
          </a:p>
          <a:p>
            <a:pPr marL="457200" indent="-457200">
              <a:buFont typeface="Arial" panose="020B0604020202020204" pitchFamily="34" charset="0"/>
              <a:buChar char="•"/>
            </a:pPr>
            <a:r>
              <a:rPr lang="hu-HU" sz="1400" dirty="0"/>
              <a:t>Etikus </a:t>
            </a:r>
            <a:r>
              <a:rPr lang="hu-HU" sz="1400" dirty="0" err="1"/>
              <a:t>hekkelés</a:t>
            </a:r>
            <a:endParaRPr lang="hu-HU" sz="1400" dirty="0"/>
          </a:p>
          <a:p>
            <a:pPr marL="457200" indent="-457200">
              <a:buFont typeface="Arial" panose="020B0604020202020204" pitchFamily="34" charset="0"/>
              <a:buChar char="•"/>
            </a:pPr>
            <a:r>
              <a:rPr lang="hu-HU" sz="1400" dirty="0"/>
              <a:t>Sebezhetőségvizsgálat</a:t>
            </a:r>
          </a:p>
          <a:p>
            <a:pPr marL="457200" indent="-457200">
              <a:buFont typeface="Arial" panose="020B0604020202020204" pitchFamily="34" charset="0"/>
              <a:buChar char="•"/>
            </a:pPr>
            <a:r>
              <a:rPr lang="hu-HU" sz="1400" dirty="0"/>
              <a:t>Törvényszéki vizsgálatok</a:t>
            </a:r>
          </a:p>
          <a:p>
            <a:pPr marL="457200" indent="-457200">
              <a:buFont typeface="Arial" panose="020B0604020202020204" pitchFamily="34" charset="0"/>
              <a:buChar char="•"/>
            </a:pPr>
            <a:r>
              <a:rPr lang="hu-HU" sz="1400" dirty="0"/>
              <a:t>Támadáselemzés</a:t>
            </a:r>
          </a:p>
          <a:p>
            <a:pPr marL="457200" indent="-457200">
              <a:buFont typeface="Arial" panose="020B0604020202020204" pitchFamily="34" charset="0"/>
              <a:buChar char="•"/>
            </a:pPr>
            <a:r>
              <a:rPr lang="hu-HU" sz="1400" dirty="0"/>
              <a:t>Oktatás</a:t>
            </a:r>
            <a:endParaRPr lang="hu-HU" sz="1400" dirty="0"/>
          </a:p>
        </p:txBody>
      </p:sp>
    </p:spTree>
    <p:extLst>
      <p:ext uri="{BB962C8B-B14F-4D97-AF65-F5344CB8AC3E}">
        <p14:creationId xmlns:p14="http://schemas.microsoft.com/office/powerpoint/2010/main" val="262161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495299"/>
            <a:ext cx="10440989" cy="785105"/>
          </a:xfrm>
        </p:spPr>
        <p:txBody>
          <a:bodyPr/>
          <a:lstStyle/>
          <a:p>
            <a:r>
              <a:rPr lang="hu-HU" sz="3600" b="1" dirty="0">
                <a:latin typeface="JetBrains Mono" pitchFamily="2" charset="0"/>
              </a:rPr>
              <a:t>Mi a helyzet Magyarországon?</a:t>
            </a:r>
            <a:r>
              <a:rPr lang="de-AT" sz="3600" b="1" dirty="0">
                <a:latin typeface="JetBrains Mono" pitchFamily="2" charset="0"/>
              </a:rPr>
              <a:t/>
            </a:r>
            <a:br>
              <a:rPr lang="de-AT" sz="3600" b="1" dirty="0">
                <a:latin typeface="JetBrains Mono" pitchFamily="2" charset="0"/>
              </a:rPr>
            </a:br>
            <a:r>
              <a:rPr lang="hu-HU" sz="3600" b="1" dirty="0" smtClean="0">
                <a:latin typeface="JetBrains Mono" pitchFamily="2" charset="0"/>
              </a:rPr>
              <a:t> </a:t>
            </a:r>
            <a:r>
              <a:rPr lang="de-AT" sz="1200" dirty="0" smtClean="0"/>
              <a:t/>
            </a:r>
            <a:br>
              <a:rPr lang="de-AT" sz="1200" dirty="0" smtClean="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6" name="Kép 5">
            <a:extLst>
              <a:ext uri="{FF2B5EF4-FFF2-40B4-BE49-F238E27FC236}">
                <a16:creationId xmlns:a16="http://schemas.microsoft.com/office/drawing/2014/main" id="{E97DEFA2-2444-463C-8AA7-563614F224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13730" y="968232"/>
            <a:ext cx="3291512" cy="4937268"/>
          </a:xfrm>
          <a:prstGeom prst="rect">
            <a:avLst/>
          </a:prstGeom>
        </p:spPr>
      </p:pic>
      <p:sp>
        <p:nvSpPr>
          <p:cNvPr id="7" name="Textfeld 4">
            <a:extLst>
              <a:ext uri="{FF2B5EF4-FFF2-40B4-BE49-F238E27FC236}">
                <a16:creationId xmlns:a16="http://schemas.microsoft.com/office/drawing/2014/main" id="{8DFEE816-777D-4D3C-8113-1ECD04F9E7F5}"/>
              </a:ext>
            </a:extLst>
          </p:cNvPr>
          <p:cNvSpPr txBox="1"/>
          <p:nvPr/>
        </p:nvSpPr>
        <p:spPr>
          <a:xfrm>
            <a:off x="593725" y="968232"/>
            <a:ext cx="7483475" cy="5016758"/>
          </a:xfrm>
          <a:prstGeom prst="rect">
            <a:avLst/>
          </a:prstGeom>
          <a:noFill/>
        </p:spPr>
        <p:txBody>
          <a:bodyPr wrap="square" rtlCol="0">
            <a:spAutoFit/>
          </a:bodyPr>
          <a:lstStyle/>
          <a:p>
            <a:pPr marL="457200" indent="-457200">
              <a:spcAft>
                <a:spcPts val="2400"/>
              </a:spcAft>
              <a:buFont typeface="Arial" panose="020B0604020202020204" pitchFamily="34" charset="0"/>
              <a:buChar char="•"/>
            </a:pPr>
            <a:r>
              <a:rPr lang="hu-HU" sz="2600" dirty="0"/>
              <a:t>SZJ szakmák (</a:t>
            </a:r>
            <a:r>
              <a:rPr lang="hu-HU" sz="2600" i="1" dirty="0"/>
              <a:t>Informatika rendszer- és alkalmazás-üzemeltető technikus</a:t>
            </a:r>
            <a:r>
              <a:rPr lang="hu-HU" sz="2600" dirty="0"/>
              <a:t>)</a:t>
            </a:r>
          </a:p>
          <a:p>
            <a:pPr marL="457200" indent="-457200">
              <a:spcAft>
                <a:spcPts val="2400"/>
              </a:spcAft>
              <a:buFont typeface="Arial" panose="020B0604020202020204" pitchFamily="34" charset="0"/>
              <a:buChar char="•"/>
            </a:pPr>
            <a:r>
              <a:rPr lang="hu-HU" sz="2600" dirty="0"/>
              <a:t>Önálló </a:t>
            </a:r>
            <a:r>
              <a:rPr lang="hu-HU" sz="2600" dirty="0" err="1"/>
              <a:t>kiberbiztonsági</a:t>
            </a:r>
            <a:r>
              <a:rPr lang="hu-HU" sz="2600" dirty="0"/>
              <a:t> képzések: Óbudai Egyetem, Nemzeti Közszolgálati Egyetem, … ?</a:t>
            </a:r>
          </a:p>
          <a:p>
            <a:pPr marL="457200" indent="-457200">
              <a:spcAft>
                <a:spcPts val="2400"/>
              </a:spcAft>
              <a:buFont typeface="Arial" panose="020B0604020202020204" pitchFamily="34" charset="0"/>
              <a:buChar char="•"/>
            </a:pPr>
            <a:r>
              <a:rPr lang="hu-HU" sz="2600" dirty="0"/>
              <a:t>Legtöbb mérnök-informatikus </a:t>
            </a:r>
            <a:r>
              <a:rPr lang="hu-HU" sz="2600" dirty="0" err="1"/>
              <a:t>MSc</a:t>
            </a:r>
            <a:r>
              <a:rPr lang="hu-HU" sz="2600" dirty="0"/>
              <a:t> és </a:t>
            </a:r>
            <a:r>
              <a:rPr lang="hu-HU" sz="2600" dirty="0" err="1"/>
              <a:t>BProf</a:t>
            </a:r>
            <a:r>
              <a:rPr lang="hu-HU" sz="2600" dirty="0"/>
              <a:t> képzésen belül </a:t>
            </a:r>
            <a:r>
              <a:rPr lang="hu-HU" sz="2600" i="1" dirty="0"/>
              <a:t>kötelező tantárgyként vagy specializációként </a:t>
            </a:r>
            <a:r>
              <a:rPr lang="hu-HU" sz="2600" dirty="0"/>
              <a:t>megjelennek IT biztonsághoz kötődő kurzusok.</a:t>
            </a:r>
          </a:p>
          <a:p>
            <a:pPr marL="457200" indent="-457200">
              <a:spcAft>
                <a:spcPts val="2400"/>
              </a:spcAft>
              <a:buFont typeface="Arial" panose="020B0604020202020204" pitchFamily="34" charset="0"/>
              <a:buChar char="•"/>
            </a:pPr>
            <a:r>
              <a:rPr lang="hu-HU" sz="2600" dirty="0"/>
              <a:t>Érdemes (vagy éppen kötelező) </a:t>
            </a:r>
            <a:r>
              <a:rPr lang="hu-HU" sz="2600" b="1" dirty="0"/>
              <a:t>nemzetközi ipari tanúsítványokat</a:t>
            </a:r>
            <a:r>
              <a:rPr lang="hu-HU" sz="2600" dirty="0"/>
              <a:t> (</a:t>
            </a:r>
            <a:r>
              <a:rPr lang="hu-HU" sz="2600" dirty="0" err="1"/>
              <a:t>CompTIA</a:t>
            </a:r>
            <a:r>
              <a:rPr lang="hu-HU" sz="2600" dirty="0"/>
              <a:t>+, Cisco, …) szerezni.</a:t>
            </a:r>
            <a:endParaRPr lang="de-AT" sz="2600" b="1" dirty="0">
              <a:solidFill>
                <a:srgbClr val="053388"/>
              </a:solidFill>
            </a:endParaRPr>
          </a:p>
        </p:txBody>
      </p:sp>
    </p:spTree>
    <p:extLst>
      <p:ext uri="{BB962C8B-B14F-4D97-AF65-F5344CB8AC3E}">
        <p14:creationId xmlns:p14="http://schemas.microsoft.com/office/powerpoint/2010/main" val="8930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478050" y="145968"/>
            <a:ext cx="10440989" cy="436017"/>
          </a:xfrm>
        </p:spPr>
        <p:txBody>
          <a:bodyPr/>
          <a:lstStyle/>
          <a:p>
            <a:pPr algn="ctr"/>
            <a:r>
              <a:rPr lang="hu-HU" sz="3600" b="1" dirty="0">
                <a:latin typeface="JetBrains Mono" pitchFamily="2" charset="0"/>
              </a:rPr>
              <a:t>Hogyan lehetek </a:t>
            </a:r>
            <a:r>
              <a:rPr lang="hu-HU" sz="3600" b="1" dirty="0" err="1">
                <a:latin typeface="JetBrains Mono" pitchFamily="2" charset="0"/>
              </a:rPr>
              <a:t>kiberbiztonsági</a:t>
            </a:r>
            <a:r>
              <a:rPr lang="hu-HU" sz="3600" b="1" dirty="0">
                <a:latin typeface="JetBrains Mono" pitchFamily="2" charset="0"/>
              </a:rPr>
              <a:t> szakember?</a:t>
            </a:r>
            <a:endParaRPr lang="de-AT" sz="1200"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Kép 7">
            <a:extLst>
              <a:ext uri="{FF2B5EF4-FFF2-40B4-BE49-F238E27FC236}">
                <a16:creationId xmlns:a16="http://schemas.microsoft.com/office/drawing/2014/main" id="{62D2D899-ED17-4201-8B12-12592865E8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2850" y="1038757"/>
            <a:ext cx="9378950" cy="3477499"/>
          </a:xfrm>
          <a:prstGeom prst="rect">
            <a:avLst/>
          </a:prstGeom>
        </p:spPr>
      </p:pic>
      <p:sp>
        <p:nvSpPr>
          <p:cNvPr id="9" name="Textfeld 8">
            <a:extLst>
              <a:ext uri="{FF2B5EF4-FFF2-40B4-BE49-F238E27FC236}">
                <a16:creationId xmlns:a16="http://schemas.microsoft.com/office/drawing/2014/main" id="{087F28A5-AA1E-4284-90F6-17DFAEF20AA9}"/>
              </a:ext>
            </a:extLst>
          </p:cNvPr>
          <p:cNvSpPr txBox="1"/>
          <p:nvPr/>
        </p:nvSpPr>
        <p:spPr>
          <a:xfrm>
            <a:off x="1212849" y="4973028"/>
            <a:ext cx="9378951" cy="892552"/>
          </a:xfrm>
          <a:prstGeom prst="rect">
            <a:avLst/>
          </a:prstGeom>
          <a:solidFill>
            <a:schemeClr val="accent1">
              <a:lumMod val="60000"/>
              <a:lumOff val="40000"/>
            </a:schemeClr>
          </a:solidFill>
          <a:ln>
            <a:solidFill>
              <a:schemeClr val="accent1"/>
            </a:solidFill>
          </a:ln>
        </p:spPr>
        <p:txBody>
          <a:bodyPr wrap="square" rtlCol="0">
            <a:spAutoFit/>
          </a:bodyPr>
          <a:lstStyle/>
          <a:p>
            <a:r>
              <a:rPr lang="hu-HU" sz="2600" b="1" dirty="0">
                <a:latin typeface="JetBrains Mono" pitchFamily="2" charset="0"/>
              </a:rPr>
              <a:t>Fontos</a:t>
            </a:r>
            <a:r>
              <a:rPr lang="de-DE" sz="2600" b="1" dirty="0">
                <a:latin typeface="JetBrains Mono" pitchFamily="2" charset="0"/>
              </a:rPr>
              <a:t>:</a:t>
            </a:r>
            <a:br>
              <a:rPr lang="de-DE" sz="2600" b="1" dirty="0">
                <a:latin typeface="JetBrains Mono" pitchFamily="2" charset="0"/>
              </a:rPr>
            </a:br>
            <a:r>
              <a:rPr lang="hu-HU" sz="2600" dirty="0"/>
              <a:t>Tanúsítványok</a:t>
            </a:r>
            <a:r>
              <a:rPr lang="de-DE" sz="2600" dirty="0"/>
              <a:t> (</a:t>
            </a:r>
            <a:r>
              <a:rPr lang="de-DE" sz="2600" dirty="0" err="1"/>
              <a:t>CompTIA</a:t>
            </a:r>
            <a:r>
              <a:rPr lang="de-DE" sz="2600" dirty="0"/>
              <a:t> Security+, Network+, </a:t>
            </a:r>
            <a:r>
              <a:rPr lang="hu-HU" sz="2600" dirty="0"/>
              <a:t>Cisco minősítések, </a:t>
            </a:r>
            <a:r>
              <a:rPr lang="de-DE" sz="2600" dirty="0"/>
              <a:t>…)</a:t>
            </a:r>
            <a:endParaRPr lang="de-AT" sz="2600" dirty="0"/>
          </a:p>
        </p:txBody>
      </p:sp>
    </p:spTree>
    <p:extLst>
      <p:ext uri="{BB962C8B-B14F-4D97-AF65-F5344CB8AC3E}">
        <p14:creationId xmlns:p14="http://schemas.microsoft.com/office/powerpoint/2010/main" val="52010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2637-B27D-3B1E-99C5-13246810A615}"/>
              </a:ext>
            </a:extLst>
          </p:cNvPr>
          <p:cNvSpPr>
            <a:spLocks noGrp="1"/>
          </p:cNvSpPr>
          <p:nvPr>
            <p:ph type="title"/>
          </p:nvPr>
        </p:nvSpPr>
        <p:spPr>
          <a:xfrm>
            <a:off x="1308099" y="233827"/>
            <a:ext cx="10440989" cy="1308050"/>
          </a:xfrm>
        </p:spPr>
        <p:txBody>
          <a:bodyPr/>
          <a:lstStyle/>
          <a:p>
            <a:r>
              <a:rPr lang="hu-HU" sz="3600" b="1" dirty="0">
                <a:latin typeface="JetBrains Mono" pitchFamily="2" charset="0"/>
              </a:rPr>
              <a:t>Kompetenciaprofil</a:t>
            </a:r>
            <a:r>
              <a:rPr lang="de-AT" sz="1200" dirty="0"/>
              <a:t/>
            </a:r>
            <a:br>
              <a:rPr lang="de-AT" sz="1200" dirty="0"/>
            </a:br>
            <a:r>
              <a:rPr lang="hu-HU" sz="3600" b="1" dirty="0" smtClean="0">
                <a:latin typeface="JetBrains Mono" pitchFamily="2" charset="0"/>
              </a:rPr>
              <a:t> </a:t>
            </a:r>
            <a:r>
              <a:rPr lang="de-AT" sz="1200" dirty="0" smtClean="0"/>
              <a:t/>
            </a:r>
            <a:br>
              <a:rPr lang="de-AT" sz="1200" dirty="0" smtClean="0"/>
            </a:br>
            <a:endParaRPr lang="de-DE" dirty="0"/>
          </a:p>
        </p:txBody>
      </p:sp>
      <p:sp>
        <p:nvSpPr>
          <p:cNvPr id="5" name="Fußzeilenplatzhalter 4">
            <a:extLst>
              <a:ext uri="{FF2B5EF4-FFF2-40B4-BE49-F238E27FC236}">
                <a16:creationId xmlns:a16="http://schemas.microsoft.com/office/drawing/2014/main" id="{1298CE70-280E-E99C-4E90-49D194C47DEF}"/>
              </a:ext>
            </a:extLst>
          </p:cNvPr>
          <p:cNvSpPr>
            <a:spLocks noGrp="1"/>
          </p:cNvSpPr>
          <p:nvPr>
            <p:ph type="ftr" sz="quarter" idx="14"/>
          </p:nvPr>
        </p:nvSpPr>
        <p:spPr/>
        <p:txBody>
          <a:bodyPr/>
          <a:lstStyle/>
          <a:p>
            <a:r>
              <a:rPr lang="hu-HU" dirty="0" err="1" smtClean="0"/>
              <a:t>Kiberbiztonsági</a:t>
            </a:r>
            <a:r>
              <a:rPr lang="hu-HU" dirty="0" smtClean="0"/>
              <a:t> szakértő</a:t>
            </a:r>
            <a:endParaRPr lang="de-DE" dirty="0"/>
          </a:p>
        </p:txBody>
      </p:sp>
      <p:pic>
        <p:nvPicPr>
          <p:cNvPr id="8" name="Grafik 3">
            <a:extLst>
              <a:ext uri="{FF2B5EF4-FFF2-40B4-BE49-F238E27FC236}">
                <a16:creationId xmlns:a16="http://schemas.microsoft.com/office/drawing/2014/main" id="{12B70DDD-6960-4C8E-9D35-E9A1EE0CF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16" y="887851"/>
            <a:ext cx="9913623" cy="5290543"/>
          </a:xfrm>
          <a:prstGeom prst="rect">
            <a:avLst/>
          </a:prstGeom>
        </p:spPr>
      </p:pic>
      <p:sp>
        <p:nvSpPr>
          <p:cNvPr id="9" name="Textfeld 5">
            <a:extLst>
              <a:ext uri="{FF2B5EF4-FFF2-40B4-BE49-F238E27FC236}">
                <a16:creationId xmlns:a16="http://schemas.microsoft.com/office/drawing/2014/main" id="{20D6CE1A-4B19-4358-9FA8-E26389A72308}"/>
              </a:ext>
            </a:extLst>
          </p:cNvPr>
          <p:cNvSpPr txBox="1"/>
          <p:nvPr/>
        </p:nvSpPr>
        <p:spPr>
          <a:xfrm>
            <a:off x="1005416" y="2164070"/>
            <a:ext cx="2825750" cy="3046988"/>
          </a:xfrm>
          <a:prstGeom prst="rect">
            <a:avLst/>
          </a:prstGeom>
          <a:noFill/>
        </p:spPr>
        <p:txBody>
          <a:bodyPr wrap="square" rtlCol="0">
            <a:spAutoFit/>
          </a:bodyPr>
          <a:lstStyle/>
          <a:p>
            <a:pPr marL="342900" indent="-342900">
              <a:buFont typeface="Arial" panose="020B0604020202020204" pitchFamily="34" charset="0"/>
              <a:buChar char="•"/>
            </a:pPr>
            <a:r>
              <a:rPr lang="hu-HU" sz="2400" b="1" dirty="0">
                <a:latin typeface="JetBrains Mono" pitchFamily="2" charset="0"/>
              </a:rPr>
              <a:t>Operációs rendszerek</a:t>
            </a:r>
            <a:r>
              <a:rPr lang="de-DE" sz="2400" dirty="0">
                <a:latin typeface="JetBrains Mono" pitchFamily="2" charset="0"/>
              </a:rPr>
              <a:t> (Linux/Windows)</a:t>
            </a:r>
          </a:p>
          <a:p>
            <a:pPr marL="342900" indent="-342900">
              <a:buFont typeface="Arial" panose="020B0604020202020204" pitchFamily="34" charset="0"/>
              <a:buChar char="•"/>
            </a:pPr>
            <a:r>
              <a:rPr lang="hu-HU" sz="2400" b="1" dirty="0">
                <a:latin typeface="JetBrains Mono" pitchFamily="2" charset="0"/>
              </a:rPr>
              <a:t>Hálózati technológia</a:t>
            </a:r>
            <a:endParaRPr lang="de-DE" sz="2400" b="1" dirty="0">
              <a:latin typeface="JetBrains Mono" pitchFamily="2" charset="0"/>
            </a:endParaRPr>
          </a:p>
          <a:p>
            <a:pPr marL="342900" indent="-342900">
              <a:buFont typeface="Arial" panose="020B0604020202020204" pitchFamily="34" charset="0"/>
              <a:buChar char="•"/>
            </a:pPr>
            <a:r>
              <a:rPr lang="hu-HU" sz="2400" b="1" dirty="0">
                <a:latin typeface="JetBrains Mono" pitchFamily="2" charset="0"/>
              </a:rPr>
              <a:t>Titkosítás</a:t>
            </a:r>
            <a:endParaRPr lang="de-DE" sz="2400" b="1" dirty="0">
              <a:latin typeface="JetBrains Mono" pitchFamily="2" charset="0"/>
            </a:endParaRPr>
          </a:p>
          <a:p>
            <a:pPr marL="342900" indent="-342900">
              <a:buFont typeface="Arial" panose="020B0604020202020204" pitchFamily="34" charset="0"/>
              <a:buChar char="•"/>
            </a:pPr>
            <a:r>
              <a:rPr lang="hu-HU" sz="2400" b="1" dirty="0">
                <a:latin typeface="JetBrains Mono" pitchFamily="2" charset="0"/>
              </a:rPr>
              <a:t>Kódolás</a:t>
            </a:r>
            <a:r>
              <a:rPr lang="de-DE" sz="2400" dirty="0">
                <a:latin typeface="JetBrains Mono" pitchFamily="2" charset="0"/>
              </a:rPr>
              <a:t> </a:t>
            </a:r>
            <a:br>
              <a:rPr lang="de-DE" sz="2400" dirty="0">
                <a:latin typeface="JetBrains Mono" pitchFamily="2" charset="0"/>
              </a:rPr>
            </a:br>
            <a:r>
              <a:rPr lang="de-DE" sz="2400" dirty="0">
                <a:latin typeface="JetBrains Mono" pitchFamily="2" charset="0"/>
              </a:rPr>
              <a:t>(Java, Python)</a:t>
            </a:r>
            <a:endParaRPr lang="hu-HU" sz="2400" dirty="0">
              <a:latin typeface="JetBrains Mono" pitchFamily="2" charset="0"/>
            </a:endParaRPr>
          </a:p>
        </p:txBody>
      </p:sp>
      <p:sp>
        <p:nvSpPr>
          <p:cNvPr id="10" name="Textfeld 6">
            <a:extLst>
              <a:ext uri="{FF2B5EF4-FFF2-40B4-BE49-F238E27FC236}">
                <a16:creationId xmlns:a16="http://schemas.microsoft.com/office/drawing/2014/main" id="{AC003DA1-D600-4363-9003-3D83288B0113}"/>
              </a:ext>
            </a:extLst>
          </p:cNvPr>
          <p:cNvSpPr txBox="1"/>
          <p:nvPr/>
        </p:nvSpPr>
        <p:spPr>
          <a:xfrm>
            <a:off x="8298076" y="2023410"/>
            <a:ext cx="2693773" cy="3785652"/>
          </a:xfrm>
          <a:prstGeom prst="rect">
            <a:avLst/>
          </a:prstGeom>
          <a:noFill/>
        </p:spPr>
        <p:txBody>
          <a:bodyPr wrap="square" rtlCol="0">
            <a:spAutoFit/>
          </a:bodyPr>
          <a:lstStyle/>
          <a:p>
            <a:pPr marL="342900" indent="-342900">
              <a:buFont typeface="Arial" panose="020B0604020202020204" pitchFamily="34" charset="0"/>
              <a:buChar char="•"/>
            </a:pPr>
            <a:r>
              <a:rPr lang="hu-HU" sz="2400" b="1" dirty="0" smtClean="0">
                <a:latin typeface="JetBrains Mono" pitchFamily="2" charset="0"/>
              </a:rPr>
              <a:t>Probléma-megoldás</a:t>
            </a:r>
            <a:r>
              <a:rPr lang="de-DE" sz="2400" dirty="0" smtClean="0">
                <a:latin typeface="JetBrains Mono" pitchFamily="2" charset="0"/>
              </a:rPr>
              <a:t> </a:t>
            </a:r>
            <a:r>
              <a:rPr lang="de-DE" sz="2400" dirty="0">
                <a:latin typeface="JetBrains Mono" pitchFamily="2" charset="0"/>
              </a:rPr>
              <a:t>(</a:t>
            </a:r>
            <a:r>
              <a:rPr lang="hu-HU" sz="2400" dirty="0">
                <a:latin typeface="JetBrains Mono" pitchFamily="2" charset="0"/>
              </a:rPr>
              <a:t>logika</a:t>
            </a:r>
            <a:r>
              <a:rPr lang="de-DE" sz="2400" dirty="0">
                <a:latin typeface="JetBrains Mono" pitchFamily="2" charset="0"/>
              </a:rPr>
              <a:t>)</a:t>
            </a:r>
          </a:p>
          <a:p>
            <a:pPr marL="342900" indent="-342900">
              <a:buFont typeface="Arial" panose="020B0604020202020204" pitchFamily="34" charset="0"/>
              <a:buChar char="•"/>
            </a:pPr>
            <a:r>
              <a:rPr lang="hu-HU" sz="2400" b="1" dirty="0">
                <a:latin typeface="JetBrains Mono" pitchFamily="2" charset="0"/>
              </a:rPr>
              <a:t>Diszkréció</a:t>
            </a:r>
            <a:r>
              <a:rPr lang="de-DE" sz="2400" dirty="0">
                <a:latin typeface="JetBrains Mono" pitchFamily="2" charset="0"/>
              </a:rPr>
              <a:t/>
            </a:r>
            <a:br>
              <a:rPr lang="de-DE" sz="2400" dirty="0">
                <a:latin typeface="JetBrains Mono" pitchFamily="2" charset="0"/>
              </a:rPr>
            </a:br>
            <a:r>
              <a:rPr lang="de-DE" sz="2400" dirty="0">
                <a:latin typeface="JetBrains Mono" pitchFamily="2" charset="0"/>
              </a:rPr>
              <a:t>(</a:t>
            </a:r>
            <a:r>
              <a:rPr lang="hu-HU" sz="2400" dirty="0">
                <a:latin typeface="JetBrains Mono" pitchFamily="2" charset="0"/>
              </a:rPr>
              <a:t>bizalom</a:t>
            </a:r>
            <a:r>
              <a:rPr lang="de-DE" sz="2400" dirty="0">
                <a:latin typeface="JetBrains Mono" pitchFamily="2" charset="0"/>
              </a:rPr>
              <a:t>)</a:t>
            </a:r>
          </a:p>
          <a:p>
            <a:pPr marL="342900" indent="-342900">
              <a:buFont typeface="Arial" panose="020B0604020202020204" pitchFamily="34" charset="0"/>
              <a:buChar char="•"/>
            </a:pPr>
            <a:r>
              <a:rPr lang="hu-HU" sz="2400" b="1" dirty="0">
                <a:latin typeface="JetBrains Mono" pitchFamily="2" charset="0"/>
              </a:rPr>
              <a:t>Kommunikáció</a:t>
            </a:r>
            <a:r>
              <a:rPr lang="de-DE" sz="2400" dirty="0">
                <a:latin typeface="JetBrains Mono" pitchFamily="2" charset="0"/>
              </a:rPr>
              <a:t/>
            </a:r>
            <a:br>
              <a:rPr lang="de-DE" sz="2400" dirty="0">
                <a:latin typeface="JetBrains Mono" pitchFamily="2" charset="0"/>
              </a:rPr>
            </a:br>
            <a:r>
              <a:rPr lang="de-DE" sz="2400" dirty="0">
                <a:latin typeface="JetBrains Mono" pitchFamily="2" charset="0"/>
              </a:rPr>
              <a:t>(</a:t>
            </a:r>
            <a:r>
              <a:rPr lang="hu-HU" sz="2400" dirty="0">
                <a:latin typeface="JetBrains Mono" pitchFamily="2" charset="0"/>
              </a:rPr>
              <a:t>magyarázó képesség</a:t>
            </a:r>
            <a:r>
              <a:rPr lang="de-DE" sz="2400" dirty="0">
                <a:latin typeface="JetBrains Mono" pitchFamily="2" charset="0"/>
              </a:rPr>
              <a:t>)</a:t>
            </a:r>
          </a:p>
          <a:p>
            <a:pPr marL="342900" indent="-342900">
              <a:buFont typeface="Arial" panose="020B0604020202020204" pitchFamily="34" charset="0"/>
              <a:buChar char="•"/>
            </a:pPr>
            <a:r>
              <a:rPr lang="hu-HU" sz="2400" b="1" dirty="0">
                <a:latin typeface="JetBrains Mono" pitchFamily="2" charset="0"/>
              </a:rPr>
              <a:t>Etika</a:t>
            </a:r>
            <a:r>
              <a:rPr lang="de-DE" sz="2400" dirty="0">
                <a:latin typeface="JetBrains Mono" pitchFamily="2" charset="0"/>
              </a:rPr>
              <a:t> </a:t>
            </a:r>
            <a:br>
              <a:rPr lang="de-DE" sz="2400" dirty="0">
                <a:latin typeface="JetBrains Mono" pitchFamily="2" charset="0"/>
              </a:rPr>
            </a:br>
            <a:r>
              <a:rPr lang="de-DE" sz="2400" dirty="0">
                <a:latin typeface="JetBrains Mono" pitchFamily="2" charset="0"/>
              </a:rPr>
              <a:t>(</a:t>
            </a:r>
            <a:r>
              <a:rPr lang="hu-HU" sz="2400" dirty="0">
                <a:latin typeface="JetBrains Mono" pitchFamily="2" charset="0"/>
              </a:rPr>
              <a:t>felelősség</a:t>
            </a:r>
            <a:r>
              <a:rPr lang="de-DE" sz="2400" dirty="0">
                <a:latin typeface="JetBrains Mono" pitchFamily="2" charset="0"/>
              </a:rPr>
              <a:t>)</a:t>
            </a:r>
            <a:endParaRPr lang="de-AT" sz="2400" dirty="0"/>
          </a:p>
        </p:txBody>
      </p:sp>
    </p:spTree>
    <p:extLst>
      <p:ext uri="{BB962C8B-B14F-4D97-AF65-F5344CB8AC3E}">
        <p14:creationId xmlns:p14="http://schemas.microsoft.com/office/powerpoint/2010/main" val="23526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Interreg ATHU final">
      <a:dk1>
        <a:srgbClr val="1C1C1C"/>
      </a:dk1>
      <a:lt1>
        <a:srgbClr val="FFFFFF"/>
      </a:lt1>
      <a:dk2>
        <a:srgbClr val="44546A"/>
      </a:dk2>
      <a:lt2>
        <a:srgbClr val="E7E6E6"/>
      </a:lt2>
      <a:accent1>
        <a:srgbClr val="007D89"/>
      </a:accent1>
      <a:accent2>
        <a:srgbClr val="A3AD7E"/>
      </a:accent2>
      <a:accent3>
        <a:srgbClr val="EC643E"/>
      </a:accent3>
      <a:accent4>
        <a:srgbClr val="FFC000"/>
      </a:accent4>
      <a:accent5>
        <a:srgbClr val="DACFA5"/>
      </a:accent5>
      <a:accent6>
        <a:srgbClr val="EC9038"/>
      </a:accent6>
      <a:hlink>
        <a:srgbClr val="008BA7"/>
      </a:hlink>
      <a:folHlink>
        <a:srgbClr val="34719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444500" dist="127000" dir="5400000" algn="t" rotWithShape="0">
            <a:schemeClr val="bg2">
              <a:lumMod val="10000"/>
              <a:alpha val="10000"/>
            </a:scheme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a:latin typeface="Nunito Sans" pitchFamily="2" charset="77"/>
          </a:defRPr>
        </a:defPPr>
      </a:lstStyle>
    </a:txDef>
  </a:objectDefaults>
  <a:extraClrSchemeLst/>
  <a:custClrLst>
    <a:custClr name="BRUCKNER BLUE 1">
      <a:srgbClr val="347193"/>
    </a:custClr>
    <a:custClr name="BRUCKNER BLUE 2">
      <a:srgbClr val="A3B2C7"/>
    </a:custClr>
    <a:custClr name="BRUCKNER BLUE 3">
      <a:srgbClr val="D6DCE7"/>
    </a:custClr>
    <a:custClr name="BRUCKNER BLUE 4">
      <a:srgbClr val="F3F4F7"/>
    </a:custClr>
    <a:custClr name="BLAU-LANG BLUE 1">
      <a:srgbClr val="008BA7"/>
    </a:custClr>
    <a:custClr name="BLAU-LANG BLUE 2">
      <a:srgbClr val="9AC1D1"/>
    </a:custClr>
    <a:custClr name="BLAU-LANG BLUE 3">
      <a:srgbClr val="D4E3EB"/>
    </a:custClr>
    <a:custClr name="BLAU-LANG BLUE 4">
      <a:srgbClr val="F2F6FA"/>
    </a:custClr>
    <a:custClr name="BASELLI BLUE 1">
      <a:srgbClr val="A9D3D6"/>
    </a:custClr>
    <a:custClr name="BASELLI BLUE 2">
      <a:srgbClr val="D7EAEB"/>
    </a:custClr>
    <a:custClr name="BASELLI BLUE 3">
      <a:srgbClr val="EEF6F6"/>
    </a:custClr>
    <a:custClr name="BASELLI BLUE 4">
      <a:srgbClr val="F4FAFA"/>
    </a:custClr>
    <a:custClr name="OPPENHEIMER ORANGE 1">
      <a:srgbClr val="EC643E"/>
    </a:custClr>
    <a:custClr name="OPPENHEIMER ORANGE 2">
      <a:srgbClr val="F8B79A"/>
    </a:custClr>
    <a:custClr name="OPPENHEIMER ORANGE 3">
      <a:srgbClr val="FDE2D4"/>
    </a:custClr>
    <a:custClr name="OPPENHEIMER ORANGE 4">
      <a:srgbClr val="FFF7F1"/>
    </a:custClr>
    <a:custClr name="OLCSAI-KISS ORANGE 1">
      <a:srgbClr val="EC9039"/>
    </a:custClr>
    <a:custClr name="OLCSAI-KISS ORANGE 2">
      <a:srgbClr val="F7CA9E"/>
    </a:custClr>
    <a:custClr name="OLCSAI-KISS ORANGE 3">
      <a:srgbClr val="FCE8D5"/>
    </a:custClr>
    <a:custClr name="OLCSAI-KISS ORANGE 4">
      <a:srgbClr val="FEF9F2"/>
    </a:custClr>
    <a:custClr name="JANKOVICS YELLOW 1">
      <a:srgbClr val="F2BA4D"/>
    </a:custClr>
    <a:custClr name="JANKOVICS YELLOW 2">
      <a:srgbClr val="FBDDAC"/>
    </a:custClr>
    <a:custClr name="JANKOVICS YELLOW 3">
      <a:srgbClr val="FEF0DC"/>
    </a:custClr>
    <a:custClr name="JANKOVICS YELLOW 4">
      <a:srgbClr val="FFFBF4"/>
    </a:custClr>
    <a:custClr name="BEKSICS BEIGE 1">
      <a:srgbClr val="DACFA5"/>
    </a:custClr>
    <a:custClr name="BEKSICS BEIGE 2">
      <a:srgbClr val="ECE6D0"/>
    </a:custClr>
    <a:custClr name="BEKSICS BEIGE 3">
      <a:srgbClr val="F6F4EB"/>
    </a:custClr>
    <a:custClr name="BEKSICS BEIGE 4">
      <a:srgbClr val="FCFCF9"/>
    </a:custClr>
    <a:custClr name="HOFFMANN HUE 1">
      <a:srgbClr val="CBB399"/>
    </a:custClr>
    <a:custClr name="HOFFMANN HUE 2">
      <a:srgbClr val="E5D8CC"/>
    </a:custClr>
    <a:custClr name="HOFFMANN HUE 3">
      <a:srgbClr val="F3EDE8"/>
    </a:custClr>
    <a:custClr name="HOFFMANN HUE 4">
      <a:srgbClr val="FCFAF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Interreg_ATHU</Template>
  <TotalTime>82</TotalTime>
  <Words>1047</Words>
  <Application>Microsoft Office PowerPoint</Application>
  <PresentationFormat>Szélesvásznú</PresentationFormat>
  <Paragraphs>154</Paragraphs>
  <Slides>21</Slides>
  <Notes>0</Notes>
  <HiddenSlides>0</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21</vt:i4>
      </vt:variant>
    </vt:vector>
  </HeadingPairs>
  <TitlesOfParts>
    <vt:vector size="30" baseType="lpstr">
      <vt:lpstr>Nunito Sans</vt:lpstr>
      <vt:lpstr>Asap Condensed SemiBold</vt:lpstr>
      <vt:lpstr>Calibri</vt:lpstr>
      <vt:lpstr>Wingdings</vt:lpstr>
      <vt:lpstr>Arial</vt:lpstr>
      <vt:lpstr>JetBrains Mono</vt:lpstr>
      <vt:lpstr>Asap Condensed Medium</vt:lpstr>
      <vt:lpstr>Courier New</vt:lpstr>
      <vt:lpstr>Office Theme</vt:lpstr>
      <vt:lpstr>PowerPoint-bemutató</vt:lpstr>
      <vt:lpstr>Kibertámadás statisztika </vt:lpstr>
      <vt:lpstr>Támadóeszközök kifinomultsága  </vt:lpstr>
      <vt:lpstr>  Mit kapnak a fiatalok a modul végeztével?   </vt:lpstr>
      <vt:lpstr>  Miért fontos a kiberbiztonság?
A digitális átalakulás támadási felületeket teremt. Szükségünk van „digitális védelmezőkre”.  </vt:lpstr>
      <vt:lpstr>Mivel foglalkozik egy kibervédelmi szakember?</vt:lpstr>
      <vt:lpstr>Mi a helyzet Magyarországon?   </vt:lpstr>
      <vt:lpstr>Hogyan lehetek kiberbiztonsági szakember?</vt:lpstr>
      <vt:lpstr>Kompetenciaprofil   </vt:lpstr>
      <vt:lpstr>Orientációs (workshop) témakörök   </vt:lpstr>
      <vt:lpstr>A jelszó-kihívás   </vt:lpstr>
      <vt:lpstr>Erős jelszavak  </vt:lpstr>
      <vt:lpstr>Jelszótámadási módszerek</vt:lpstr>
      <vt:lpstr>Demonstráció: Johnny the Ripper   </vt:lpstr>
      <vt:lpstr>Phishing &amp; Social Engineering    </vt:lpstr>
      <vt:lpstr>Mi a helyzet Magyarországon?   </vt:lpstr>
      <vt:lpstr>Mennyire „hekkelhető” egy iskolai nap?</vt:lpstr>
      <vt:lpstr>Hétköznapi szituáció példák</vt:lpstr>
      <vt:lpstr>Ötlet: jelszókezelő (pl. KeePass) </vt:lpstr>
      <vt:lpstr>Források  </vt:lpstr>
      <vt:lpstr>NKI weboldal, nem csak profiknak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Permana Maliq</dc:creator>
  <cp:keywords/>
  <dc:description/>
  <cp:lastModifiedBy>user</cp:lastModifiedBy>
  <cp:revision>336</cp:revision>
  <dcterms:created xsi:type="dcterms:W3CDTF">2023-06-18T07:19:59Z</dcterms:created>
  <dcterms:modified xsi:type="dcterms:W3CDTF">2026-04-09T13:21:51Z</dcterms:modified>
  <cp:category/>
</cp:coreProperties>
</file>