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Lst>
  <p:notesMasterIdLst>
    <p:notesMasterId r:id="rId20"/>
  </p:notesMasterIdLst>
  <p:sldIdLst>
    <p:sldId id="454" r:id="rId2"/>
    <p:sldId id="458" r:id="rId3"/>
    <p:sldId id="435" r:id="rId4"/>
    <p:sldId id="440" r:id="rId5"/>
    <p:sldId id="462" r:id="rId6"/>
    <p:sldId id="322" r:id="rId7"/>
    <p:sldId id="461" r:id="rId8"/>
    <p:sldId id="471" r:id="rId9"/>
    <p:sldId id="463" r:id="rId10"/>
    <p:sldId id="464" r:id="rId11"/>
    <p:sldId id="465" r:id="rId12"/>
    <p:sldId id="466" r:id="rId13"/>
    <p:sldId id="467" r:id="rId14"/>
    <p:sldId id="468" r:id="rId15"/>
    <p:sldId id="469" r:id="rId16"/>
    <p:sldId id="473" r:id="rId17"/>
    <p:sldId id="474" r:id="rId18"/>
    <p:sldId id="330" r:id="rId19"/>
  </p:sldIdLst>
  <p:sldSz cx="12192000" cy="6858000"/>
  <p:notesSz cx="6858000" cy="9144000"/>
  <p:embeddedFontLst>
    <p:embeddedFont>
      <p:font typeface="Asap Condensed Medium" panose="020B0604020202020204" charset="0"/>
      <p:regular r:id="rId21"/>
    </p:embeddedFont>
    <p:embeddedFont>
      <p:font typeface="Nunito Sans" pitchFamily="2"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4407"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E3EB"/>
    <a:srgbClr val="FF3378"/>
    <a:srgbClr val="FFC1D6"/>
    <a:srgbClr val="FC6371"/>
    <a:srgbClr val="015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217CC2-77CE-D05C-909C-1CB04548AD04}" v="602" dt="2026-10-19T16:03:28.360"/>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34" autoAdjust="0"/>
    <p:restoredTop sz="96330"/>
  </p:normalViewPr>
  <p:slideViewPr>
    <p:cSldViewPr snapToGrid="0">
      <p:cViewPr varScale="1">
        <p:scale>
          <a:sx n="73" d="100"/>
          <a:sy n="73" d="100"/>
        </p:scale>
        <p:origin x="1315" y="62"/>
      </p:cViewPr>
      <p:guideLst>
        <p:guide pos="4407"/>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647C8C-BB2F-9348-8D32-883A1EF8BA40}" type="datetimeFigureOut">
              <a:t>2026. 11. 03.</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FDFB94-A778-0B46-A526-49803871C545}" type="slidenum">
              <a:t>‹#›</a:t>
            </a:fld>
            <a:endParaRPr lang="de-DE"/>
          </a:p>
        </p:txBody>
      </p:sp>
    </p:spTree>
    <p:extLst>
      <p:ext uri="{BB962C8B-B14F-4D97-AF65-F5344CB8AC3E}">
        <p14:creationId xmlns:p14="http://schemas.microsoft.com/office/powerpoint/2010/main" val="2481188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txBody>
          <a:bodyPr/>
          <a:lstStyle/>
          <a:p>
            <a:endParaRPr lang="hu-HU"/>
          </a:p>
        </p:txBody>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58FDFB94-A778-0B46-A526-49803871C545}" type="slidenum">
              <a:rPr lang="hu-HU" smtClean="0"/>
              <a:t>1</a:t>
            </a:fld>
            <a:endParaRPr lang="hu-HU"/>
          </a:p>
        </p:txBody>
      </p:sp>
    </p:spTree>
    <p:extLst>
      <p:ext uri="{BB962C8B-B14F-4D97-AF65-F5344CB8AC3E}">
        <p14:creationId xmlns:p14="http://schemas.microsoft.com/office/powerpoint/2010/main" val="194411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txBody>
          <a:bodyPr/>
          <a:lstStyle/>
          <a:p>
            <a:endParaRPr lang="hu-HU"/>
          </a:p>
        </p:txBody>
      </p:sp>
      <p:sp>
        <p:nvSpPr>
          <p:cNvPr id="3" name="Jegyzetek helye 2"/>
          <p:cNvSpPr>
            <a:spLocks noGrp="1"/>
          </p:cNvSpPr>
          <p:nvPr>
            <p:ph type="body" idx="1"/>
          </p:nvPr>
        </p:nvSpPr>
        <p:spPr/>
        <p:txBody>
          <a:bodyPr/>
          <a:lstStyle/>
          <a:p>
            <a:r>
              <a:rPr lang="hu-HU" dirty="0"/>
              <a:t>A svéd tudományos és technológiai munkaerő több mint fele (51,3%) nő, az IT-specialistáknak ehhez képest csupán a 24%-a kerül ki a nők közül. / </a:t>
            </a:r>
            <a:r>
              <a:rPr lang="de-DE" dirty="0"/>
              <a:t>Mehr als die Hälfte (51,3 %) der schwedischen Wissenschaftler und Techniker sind weiblich, während nur 24 % der IT-Spezialisten Frauen sind.</a:t>
            </a:r>
            <a:endParaRPr lang="hu-HU" dirty="0"/>
          </a:p>
        </p:txBody>
      </p:sp>
      <p:sp>
        <p:nvSpPr>
          <p:cNvPr id="4" name="Dia számának helye 3"/>
          <p:cNvSpPr>
            <a:spLocks noGrp="1"/>
          </p:cNvSpPr>
          <p:nvPr>
            <p:ph type="sldNum" sz="quarter" idx="5"/>
          </p:nvPr>
        </p:nvSpPr>
        <p:spPr/>
        <p:txBody>
          <a:bodyPr/>
          <a:lstStyle/>
          <a:p>
            <a:fld id="{58FDFB94-A778-0B46-A526-49803871C545}" type="slidenum">
              <a:rPr lang="hu-HU" smtClean="0"/>
              <a:t>9</a:t>
            </a:fld>
            <a:endParaRPr lang="hu-HU"/>
          </a:p>
        </p:txBody>
      </p:sp>
    </p:spTree>
    <p:extLst>
      <p:ext uri="{BB962C8B-B14F-4D97-AF65-F5344CB8AC3E}">
        <p14:creationId xmlns:p14="http://schemas.microsoft.com/office/powerpoint/2010/main" val="44143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24_Title Slide">
    <p:bg>
      <p:bgPr>
        <a:solidFill>
          <a:schemeClr val="accent1"/>
        </a:solidFill>
        <a:effectLst/>
      </p:bgPr>
    </p:bg>
    <p:spTree>
      <p:nvGrpSpPr>
        <p:cNvPr id="1" name=""/>
        <p:cNvGrpSpPr/>
        <p:nvPr/>
      </p:nvGrpSpPr>
      <p:grpSpPr>
        <a:xfrm>
          <a:off x="0" y="0"/>
          <a:ext cx="0" cy="0"/>
          <a:chOff x="0" y="0"/>
          <a:chExt cx="0" cy="0"/>
        </a:xfrm>
      </p:grpSpPr>
      <p:sp>
        <p:nvSpPr>
          <p:cNvPr id="2" name="Textplatzhalter 3">
            <a:extLst>
              <a:ext uri="{FF2B5EF4-FFF2-40B4-BE49-F238E27FC236}">
                <a16:creationId xmlns:a16="http://schemas.microsoft.com/office/drawing/2014/main" id="{3A238AB3-D9D1-0DE0-B437-0EC6840DE734}"/>
              </a:ext>
            </a:extLst>
          </p:cNvPr>
          <p:cNvSpPr>
            <a:spLocks noGrp="1"/>
          </p:cNvSpPr>
          <p:nvPr>
            <p:ph type="body" sz="quarter" idx="10" hasCustomPrompt="1"/>
          </p:nvPr>
        </p:nvSpPr>
        <p:spPr>
          <a:xfrm>
            <a:off x="0" y="6320874"/>
            <a:ext cx="3678264" cy="221214"/>
          </a:xfrm>
          <a:solidFill>
            <a:srgbClr val="007D89">
              <a:alpha val="61176"/>
            </a:srgbClr>
          </a:solidFill>
        </p:spPr>
        <p:txBody>
          <a:bodyPr lIns="180000" anchor="ctr">
            <a:noAutofit/>
          </a:bodyPr>
          <a:lstStyle>
            <a:lvl1pPr marL="0" indent="0">
              <a:lnSpc>
                <a:spcPct val="100000"/>
              </a:lnSpc>
              <a:buNone/>
              <a:defRPr sz="900">
                <a:solidFill>
                  <a:schemeClr val="bg1"/>
                </a:solidFill>
              </a:defRPr>
            </a:lvl1pPr>
          </a:lstStyle>
          <a:p>
            <a:pPr lvl="0"/>
            <a:r>
              <a:rPr lang="de-DE"/>
              <a:t>copyright</a:t>
            </a:r>
          </a:p>
        </p:txBody>
      </p:sp>
    </p:spTree>
    <p:extLst>
      <p:ext uri="{BB962C8B-B14F-4D97-AF65-F5344CB8AC3E}">
        <p14:creationId xmlns:p14="http://schemas.microsoft.com/office/powerpoint/2010/main" val="3171568717"/>
      </p:ext>
    </p:extLst>
  </p:cSld>
  <p:clrMapOvr>
    <a:masterClrMapping/>
  </p:clrMapOvr>
  <p:extLst>
    <p:ext uri="{DCECCB84-F9BA-43D5-87BE-67443E8EF086}">
      <p15:sldGuideLst xmlns:p15="http://schemas.microsoft.com/office/powerpoint/2012/main">
        <p15:guide id="1" pos="3772" userDrawn="1">
          <p15:clr>
            <a:srgbClr val="FBAE40"/>
          </p15:clr>
        </p15:guide>
        <p15:guide id="2" orient="horz" pos="25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271364-B847-E8EF-A303-74C6539BBD9C}"/>
              </a:ext>
            </a:extLst>
          </p:cNvPr>
          <p:cNvSpPr>
            <a:spLocks noGrp="1"/>
          </p:cNvSpPr>
          <p:nvPr>
            <p:ph type="title" hasCustomPrompt="1"/>
          </p:nvPr>
        </p:nvSpPr>
        <p:spPr>
          <a:xfrm>
            <a:off x="1308099" y="812803"/>
            <a:ext cx="4679951" cy="872034"/>
          </a:xfrm>
          <a:prstGeom prst="rect">
            <a:avLst/>
          </a:prstGeom>
        </p:spPr>
        <p:txBody>
          <a:bodyPr lIns="0" tIns="0" rIns="0" bIns="0"/>
          <a:lstStyle>
            <a:lvl1pPr>
              <a:lnSpc>
                <a:spcPts val="3400"/>
              </a:lnSpc>
              <a:defRPr sz="3500" b="0" i="0">
                <a:solidFill>
                  <a:schemeClr val="accent1"/>
                </a:solidFill>
                <a:latin typeface="Asap Condensed Medium" pitchFamily="2" charset="77"/>
              </a:defRPr>
            </a:lvl1pPr>
          </a:lstStyle>
          <a:p>
            <a:r>
              <a:rPr lang="de-DE"/>
              <a:t>Name of Event</a:t>
            </a:r>
            <a:br>
              <a:rPr lang="de-DE"/>
            </a:br>
            <a:r>
              <a:rPr lang="de-DE"/>
              <a:t>Agenda</a:t>
            </a:r>
          </a:p>
        </p:txBody>
      </p:sp>
      <p:sp>
        <p:nvSpPr>
          <p:cNvPr id="3" name="Textplatzhalter 14">
            <a:extLst>
              <a:ext uri="{FF2B5EF4-FFF2-40B4-BE49-F238E27FC236}">
                <a16:creationId xmlns:a16="http://schemas.microsoft.com/office/drawing/2014/main" id="{D4CD35EF-E200-DE96-350E-179AB20F3825}"/>
              </a:ext>
            </a:extLst>
          </p:cNvPr>
          <p:cNvSpPr>
            <a:spLocks noGrp="1"/>
          </p:cNvSpPr>
          <p:nvPr>
            <p:ph type="body" sz="quarter" idx="13" hasCustomPrompt="1"/>
          </p:nvPr>
        </p:nvSpPr>
        <p:spPr>
          <a:xfrm>
            <a:off x="1308100" y="404813"/>
            <a:ext cx="4679950" cy="236603"/>
          </a:xfrm>
        </p:spPr>
        <p:txBody>
          <a:bodyPr/>
          <a:lstStyle>
            <a:lvl1pPr marL="0" indent="0">
              <a:buNone/>
              <a:defRPr sz="1200" b="1">
                <a:solidFill>
                  <a:schemeClr val="tx1"/>
                </a:solidFill>
              </a:defRPr>
            </a:lvl1pPr>
          </a:lstStyle>
          <a:p>
            <a:pPr lvl="0"/>
            <a:r>
              <a:rPr lang="de-DE"/>
              <a:t>Date / meeting type /….</a:t>
            </a:r>
          </a:p>
        </p:txBody>
      </p:sp>
      <p:sp>
        <p:nvSpPr>
          <p:cNvPr id="4" name="Fußzeilenplatzhalter 3">
            <a:extLst>
              <a:ext uri="{FF2B5EF4-FFF2-40B4-BE49-F238E27FC236}">
                <a16:creationId xmlns:a16="http://schemas.microsoft.com/office/drawing/2014/main" id="{3D213109-1614-D658-F11C-6A00005C8036}"/>
              </a:ext>
            </a:extLst>
          </p:cNvPr>
          <p:cNvSpPr>
            <a:spLocks noGrp="1"/>
          </p:cNvSpPr>
          <p:nvPr>
            <p:ph type="ftr" sz="quarter" idx="14"/>
          </p:nvPr>
        </p:nvSpPr>
        <p:spPr/>
        <p:txBody>
          <a:bodyPr/>
          <a:lstStyle/>
          <a:p>
            <a:r>
              <a:rPr lang="de-DE"/>
              <a:t>Name of the presentation</a:t>
            </a:r>
          </a:p>
        </p:txBody>
      </p:sp>
      <p:sp>
        <p:nvSpPr>
          <p:cNvPr id="8" name="Textplatzhalter 10">
            <a:extLst>
              <a:ext uri="{FF2B5EF4-FFF2-40B4-BE49-F238E27FC236}">
                <a16:creationId xmlns:a16="http://schemas.microsoft.com/office/drawing/2014/main" id="{DE756F4E-C43C-2093-C635-8316E01EB18E}"/>
              </a:ext>
            </a:extLst>
          </p:cNvPr>
          <p:cNvSpPr>
            <a:spLocks noGrp="1"/>
          </p:cNvSpPr>
          <p:nvPr>
            <p:ph type="body" sz="quarter" idx="31" hasCustomPrompt="1"/>
          </p:nvPr>
        </p:nvSpPr>
        <p:spPr>
          <a:xfrm>
            <a:off x="7331075" y="1912928"/>
            <a:ext cx="4418013" cy="836898"/>
          </a:xfrm>
          <a:prstGeom prst="roundRect">
            <a:avLst>
              <a:gd name="adj" fmla="val 2670"/>
            </a:avLst>
          </a:prstGeom>
          <a:noFill/>
          <a:effectLst/>
        </p:spPr>
        <p:txBody>
          <a:bodyPr lIns="180000" tIns="0" rIns="0" bIns="0" anchor="ctr">
            <a:noAutofit/>
          </a:bodyPr>
          <a:lstStyle>
            <a:lvl1pPr marL="0" indent="0">
              <a:lnSpc>
                <a:spcPct val="100000"/>
              </a:lnSpc>
              <a:buNone/>
              <a:defRPr sz="1800" b="1"/>
            </a:lvl1pPr>
            <a:lvl2pPr>
              <a:lnSpc>
                <a:spcPct val="100000"/>
              </a:lnSpc>
              <a:defRPr/>
            </a:lvl2pPr>
            <a:lvl3pPr>
              <a:lnSpc>
                <a:spcPct val="100000"/>
              </a:lnSpc>
              <a:defRPr/>
            </a:lvl3pPr>
            <a:lvl4pPr>
              <a:lnSpc>
                <a:spcPct val="100000"/>
              </a:lnSpc>
              <a:defRPr/>
            </a:lvl4pPr>
            <a:lvl5pPr>
              <a:lnSpc>
                <a:spcPct val="100000"/>
              </a:lnSpc>
              <a:defRPr/>
            </a:lvl5pPr>
          </a:lstStyle>
          <a:p>
            <a:pPr lvl="0"/>
            <a:r>
              <a:rPr lang="de-DE"/>
              <a:t>Agenda item</a:t>
            </a:r>
          </a:p>
        </p:txBody>
      </p:sp>
      <p:sp>
        <p:nvSpPr>
          <p:cNvPr id="9" name="Textplatzhalter 8">
            <a:extLst>
              <a:ext uri="{FF2B5EF4-FFF2-40B4-BE49-F238E27FC236}">
                <a16:creationId xmlns:a16="http://schemas.microsoft.com/office/drawing/2014/main" id="{D640D28A-3AF4-8050-F8D6-D617D510AFDA}"/>
              </a:ext>
            </a:extLst>
          </p:cNvPr>
          <p:cNvSpPr>
            <a:spLocks noGrp="1"/>
          </p:cNvSpPr>
          <p:nvPr>
            <p:ph type="body" sz="quarter" idx="32" hasCustomPrompt="1"/>
          </p:nvPr>
        </p:nvSpPr>
        <p:spPr>
          <a:xfrm>
            <a:off x="6712640" y="1912928"/>
            <a:ext cx="603195" cy="833377"/>
          </a:xfrm>
        </p:spPr>
        <p:txBody>
          <a:bodyPr anchor="ctr">
            <a:noAutofit/>
          </a:bodyPr>
          <a:lstStyle>
            <a:lvl1pPr marL="0" indent="0" algn="l">
              <a:lnSpc>
                <a:spcPct val="100000"/>
              </a:lnSpc>
              <a:buNone/>
              <a:defRPr sz="2800" b="1" i="0">
                <a:solidFill>
                  <a:schemeClr val="accent3"/>
                </a:solidFill>
                <a:latin typeface="Asap Condensed SemiBold"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a:t>
            </a:r>
          </a:p>
        </p:txBody>
      </p:sp>
      <p:sp>
        <p:nvSpPr>
          <p:cNvPr id="10" name="Textplatzhalter 10">
            <a:extLst>
              <a:ext uri="{FF2B5EF4-FFF2-40B4-BE49-F238E27FC236}">
                <a16:creationId xmlns:a16="http://schemas.microsoft.com/office/drawing/2014/main" id="{8925B864-B5FA-41C9-EBEC-C6BC7F6FF7FD}"/>
              </a:ext>
            </a:extLst>
          </p:cNvPr>
          <p:cNvSpPr>
            <a:spLocks noGrp="1"/>
          </p:cNvSpPr>
          <p:nvPr>
            <p:ph type="body" sz="quarter" idx="33" hasCustomPrompt="1"/>
          </p:nvPr>
        </p:nvSpPr>
        <p:spPr>
          <a:xfrm>
            <a:off x="7331075" y="2853832"/>
            <a:ext cx="4418013" cy="836898"/>
          </a:xfrm>
          <a:prstGeom prst="roundRect">
            <a:avLst>
              <a:gd name="adj" fmla="val 2670"/>
            </a:avLst>
          </a:prstGeom>
          <a:noFill/>
          <a:effectLst/>
        </p:spPr>
        <p:txBody>
          <a:bodyPr lIns="180000" tIns="0" rIns="0" bIns="0" anchor="ctr">
            <a:noAutofit/>
          </a:bodyPr>
          <a:lstStyle>
            <a:lvl1pPr marL="0" indent="0">
              <a:lnSpc>
                <a:spcPct val="100000"/>
              </a:lnSpc>
              <a:buNone/>
              <a:defRPr sz="1800" b="1"/>
            </a:lvl1pPr>
            <a:lvl2pPr>
              <a:lnSpc>
                <a:spcPct val="100000"/>
              </a:lnSpc>
              <a:defRPr/>
            </a:lvl2pPr>
            <a:lvl3pPr>
              <a:lnSpc>
                <a:spcPct val="100000"/>
              </a:lnSpc>
              <a:defRPr/>
            </a:lvl3pPr>
            <a:lvl4pPr>
              <a:lnSpc>
                <a:spcPct val="100000"/>
              </a:lnSpc>
              <a:defRPr/>
            </a:lvl4pPr>
            <a:lvl5pPr>
              <a:lnSpc>
                <a:spcPct val="100000"/>
              </a:lnSpc>
              <a:defRPr/>
            </a:lvl5pPr>
          </a:lstStyle>
          <a:p>
            <a:pPr lvl="0"/>
            <a:r>
              <a:rPr lang="de-DE"/>
              <a:t>Agenda item</a:t>
            </a:r>
          </a:p>
        </p:txBody>
      </p:sp>
      <p:sp>
        <p:nvSpPr>
          <p:cNvPr id="11" name="Textplatzhalter 8">
            <a:extLst>
              <a:ext uri="{FF2B5EF4-FFF2-40B4-BE49-F238E27FC236}">
                <a16:creationId xmlns:a16="http://schemas.microsoft.com/office/drawing/2014/main" id="{5A9331C3-F296-BE99-2C83-FB0303FBCC7C}"/>
              </a:ext>
            </a:extLst>
          </p:cNvPr>
          <p:cNvSpPr>
            <a:spLocks noGrp="1"/>
          </p:cNvSpPr>
          <p:nvPr>
            <p:ph type="body" sz="quarter" idx="34" hasCustomPrompt="1"/>
          </p:nvPr>
        </p:nvSpPr>
        <p:spPr>
          <a:xfrm>
            <a:off x="6712640" y="2853832"/>
            <a:ext cx="603195" cy="833377"/>
          </a:xfrm>
        </p:spPr>
        <p:txBody>
          <a:bodyPr anchor="ctr">
            <a:noAutofit/>
          </a:bodyPr>
          <a:lstStyle>
            <a:lvl1pPr marL="0" indent="0" algn="l">
              <a:lnSpc>
                <a:spcPct val="100000"/>
              </a:lnSpc>
              <a:buNone/>
              <a:defRPr sz="2800" b="1" i="0">
                <a:solidFill>
                  <a:schemeClr val="accent3"/>
                </a:solidFill>
                <a:latin typeface="Asap Condensed SemiBold"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a:t>
            </a:r>
          </a:p>
        </p:txBody>
      </p:sp>
      <p:sp>
        <p:nvSpPr>
          <p:cNvPr id="12" name="Textplatzhalter 10">
            <a:extLst>
              <a:ext uri="{FF2B5EF4-FFF2-40B4-BE49-F238E27FC236}">
                <a16:creationId xmlns:a16="http://schemas.microsoft.com/office/drawing/2014/main" id="{7861267F-7299-90AE-2076-AADAA8973341}"/>
              </a:ext>
            </a:extLst>
          </p:cNvPr>
          <p:cNvSpPr>
            <a:spLocks noGrp="1"/>
          </p:cNvSpPr>
          <p:nvPr>
            <p:ph type="body" sz="quarter" idx="35" hasCustomPrompt="1"/>
          </p:nvPr>
        </p:nvSpPr>
        <p:spPr>
          <a:xfrm>
            <a:off x="7331075" y="3814615"/>
            <a:ext cx="4418013" cy="836898"/>
          </a:xfrm>
          <a:prstGeom prst="roundRect">
            <a:avLst>
              <a:gd name="adj" fmla="val 2670"/>
            </a:avLst>
          </a:prstGeom>
          <a:noFill/>
          <a:effectLst/>
        </p:spPr>
        <p:txBody>
          <a:bodyPr lIns="180000" tIns="0" rIns="0" bIns="0" anchor="ctr">
            <a:noAutofit/>
          </a:bodyPr>
          <a:lstStyle>
            <a:lvl1pPr marL="0" indent="0">
              <a:lnSpc>
                <a:spcPct val="100000"/>
              </a:lnSpc>
              <a:buNone/>
              <a:defRPr sz="1800" b="1"/>
            </a:lvl1pPr>
            <a:lvl2pPr>
              <a:lnSpc>
                <a:spcPct val="100000"/>
              </a:lnSpc>
              <a:defRPr/>
            </a:lvl2pPr>
            <a:lvl3pPr>
              <a:lnSpc>
                <a:spcPct val="100000"/>
              </a:lnSpc>
              <a:defRPr/>
            </a:lvl3pPr>
            <a:lvl4pPr>
              <a:lnSpc>
                <a:spcPct val="100000"/>
              </a:lnSpc>
              <a:defRPr/>
            </a:lvl4pPr>
            <a:lvl5pPr>
              <a:lnSpc>
                <a:spcPct val="100000"/>
              </a:lnSpc>
              <a:defRPr/>
            </a:lvl5pPr>
          </a:lstStyle>
          <a:p>
            <a:pPr lvl="0"/>
            <a:r>
              <a:rPr lang="de-DE"/>
              <a:t>Agenda item</a:t>
            </a:r>
          </a:p>
        </p:txBody>
      </p:sp>
      <p:sp>
        <p:nvSpPr>
          <p:cNvPr id="13" name="Textplatzhalter 8">
            <a:extLst>
              <a:ext uri="{FF2B5EF4-FFF2-40B4-BE49-F238E27FC236}">
                <a16:creationId xmlns:a16="http://schemas.microsoft.com/office/drawing/2014/main" id="{724654F6-0278-EE51-A1A4-9A2EBB2686FF}"/>
              </a:ext>
            </a:extLst>
          </p:cNvPr>
          <p:cNvSpPr>
            <a:spLocks noGrp="1"/>
          </p:cNvSpPr>
          <p:nvPr>
            <p:ph type="body" sz="quarter" idx="36" hasCustomPrompt="1"/>
          </p:nvPr>
        </p:nvSpPr>
        <p:spPr>
          <a:xfrm>
            <a:off x="6712640" y="3814615"/>
            <a:ext cx="603195" cy="833377"/>
          </a:xfrm>
        </p:spPr>
        <p:txBody>
          <a:bodyPr anchor="ctr">
            <a:noAutofit/>
          </a:bodyPr>
          <a:lstStyle>
            <a:lvl1pPr marL="0" indent="0" algn="l">
              <a:lnSpc>
                <a:spcPct val="100000"/>
              </a:lnSpc>
              <a:buNone/>
              <a:defRPr sz="2800" b="1" i="0">
                <a:solidFill>
                  <a:schemeClr val="accent3"/>
                </a:solidFill>
                <a:latin typeface="Asap Condensed SemiBold"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a:t>
            </a:r>
          </a:p>
        </p:txBody>
      </p:sp>
      <p:sp>
        <p:nvSpPr>
          <p:cNvPr id="14" name="Textplatzhalter 10">
            <a:extLst>
              <a:ext uri="{FF2B5EF4-FFF2-40B4-BE49-F238E27FC236}">
                <a16:creationId xmlns:a16="http://schemas.microsoft.com/office/drawing/2014/main" id="{8BAEC143-0FCA-86BB-7E3F-DDBCE2F9A48A}"/>
              </a:ext>
            </a:extLst>
          </p:cNvPr>
          <p:cNvSpPr>
            <a:spLocks noGrp="1"/>
          </p:cNvSpPr>
          <p:nvPr>
            <p:ph type="body" sz="quarter" idx="37" hasCustomPrompt="1"/>
          </p:nvPr>
        </p:nvSpPr>
        <p:spPr>
          <a:xfrm>
            <a:off x="7331075" y="4795276"/>
            <a:ext cx="4418013" cy="836898"/>
          </a:xfrm>
          <a:prstGeom prst="roundRect">
            <a:avLst>
              <a:gd name="adj" fmla="val 2670"/>
            </a:avLst>
          </a:prstGeom>
          <a:noFill/>
          <a:effectLst/>
        </p:spPr>
        <p:txBody>
          <a:bodyPr lIns="180000" tIns="0" rIns="0" bIns="0" anchor="ctr">
            <a:noAutofit/>
          </a:bodyPr>
          <a:lstStyle>
            <a:lvl1pPr marL="0" indent="0">
              <a:lnSpc>
                <a:spcPct val="100000"/>
              </a:lnSpc>
              <a:buNone/>
              <a:defRPr sz="1800" b="1"/>
            </a:lvl1pPr>
            <a:lvl2pPr>
              <a:lnSpc>
                <a:spcPct val="100000"/>
              </a:lnSpc>
              <a:defRPr/>
            </a:lvl2pPr>
            <a:lvl3pPr>
              <a:lnSpc>
                <a:spcPct val="100000"/>
              </a:lnSpc>
              <a:defRPr/>
            </a:lvl3pPr>
            <a:lvl4pPr>
              <a:lnSpc>
                <a:spcPct val="100000"/>
              </a:lnSpc>
              <a:defRPr/>
            </a:lvl4pPr>
            <a:lvl5pPr>
              <a:lnSpc>
                <a:spcPct val="100000"/>
              </a:lnSpc>
              <a:defRPr/>
            </a:lvl5pPr>
          </a:lstStyle>
          <a:p>
            <a:pPr lvl="0"/>
            <a:r>
              <a:rPr lang="de-DE"/>
              <a:t>Agenda item</a:t>
            </a:r>
          </a:p>
        </p:txBody>
      </p:sp>
      <p:sp>
        <p:nvSpPr>
          <p:cNvPr id="15" name="Textplatzhalter 8">
            <a:extLst>
              <a:ext uri="{FF2B5EF4-FFF2-40B4-BE49-F238E27FC236}">
                <a16:creationId xmlns:a16="http://schemas.microsoft.com/office/drawing/2014/main" id="{27E11C3D-F13E-BA68-D573-AB28D1C0C570}"/>
              </a:ext>
            </a:extLst>
          </p:cNvPr>
          <p:cNvSpPr>
            <a:spLocks noGrp="1"/>
          </p:cNvSpPr>
          <p:nvPr>
            <p:ph type="body" sz="quarter" idx="38" hasCustomPrompt="1"/>
          </p:nvPr>
        </p:nvSpPr>
        <p:spPr>
          <a:xfrm>
            <a:off x="6712640" y="4795276"/>
            <a:ext cx="603195" cy="833377"/>
          </a:xfrm>
        </p:spPr>
        <p:txBody>
          <a:bodyPr anchor="ctr">
            <a:noAutofit/>
          </a:bodyPr>
          <a:lstStyle>
            <a:lvl1pPr marL="0" indent="0" algn="l">
              <a:lnSpc>
                <a:spcPct val="100000"/>
              </a:lnSpc>
              <a:buNone/>
              <a:defRPr sz="2800" b="1" i="0">
                <a:solidFill>
                  <a:schemeClr val="accent3"/>
                </a:solidFill>
                <a:latin typeface="Asap Condensed SemiBold"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a:t>
            </a:r>
          </a:p>
        </p:txBody>
      </p:sp>
      <p:sp>
        <p:nvSpPr>
          <p:cNvPr id="24" name="Textplatzhalter 10">
            <a:extLst>
              <a:ext uri="{FF2B5EF4-FFF2-40B4-BE49-F238E27FC236}">
                <a16:creationId xmlns:a16="http://schemas.microsoft.com/office/drawing/2014/main" id="{E60709A5-DB83-D521-3858-8A8F28507259}"/>
              </a:ext>
            </a:extLst>
          </p:cNvPr>
          <p:cNvSpPr>
            <a:spLocks noGrp="1"/>
          </p:cNvSpPr>
          <p:nvPr>
            <p:ph type="body" sz="quarter" idx="39" hasCustomPrompt="1"/>
          </p:nvPr>
        </p:nvSpPr>
        <p:spPr>
          <a:xfrm>
            <a:off x="1930400" y="1912928"/>
            <a:ext cx="4418013" cy="836898"/>
          </a:xfrm>
          <a:prstGeom prst="roundRect">
            <a:avLst>
              <a:gd name="adj" fmla="val 2670"/>
            </a:avLst>
          </a:prstGeom>
          <a:noFill/>
          <a:effectLst/>
        </p:spPr>
        <p:txBody>
          <a:bodyPr lIns="180000" tIns="0" rIns="0" bIns="0" anchor="ctr">
            <a:noAutofit/>
          </a:bodyPr>
          <a:lstStyle>
            <a:lvl1pPr marL="0" indent="0">
              <a:lnSpc>
                <a:spcPct val="100000"/>
              </a:lnSpc>
              <a:buNone/>
              <a:defRPr sz="1800" b="1"/>
            </a:lvl1pPr>
            <a:lvl2pPr>
              <a:lnSpc>
                <a:spcPct val="100000"/>
              </a:lnSpc>
              <a:defRPr/>
            </a:lvl2pPr>
            <a:lvl3pPr>
              <a:lnSpc>
                <a:spcPct val="100000"/>
              </a:lnSpc>
              <a:defRPr/>
            </a:lvl3pPr>
            <a:lvl4pPr>
              <a:lnSpc>
                <a:spcPct val="100000"/>
              </a:lnSpc>
              <a:defRPr/>
            </a:lvl4pPr>
            <a:lvl5pPr>
              <a:lnSpc>
                <a:spcPct val="100000"/>
              </a:lnSpc>
              <a:defRPr/>
            </a:lvl5pPr>
          </a:lstStyle>
          <a:p>
            <a:pPr lvl="0"/>
            <a:r>
              <a:rPr lang="de-DE"/>
              <a:t>Agenda item</a:t>
            </a:r>
          </a:p>
        </p:txBody>
      </p:sp>
      <p:sp>
        <p:nvSpPr>
          <p:cNvPr id="25" name="Textplatzhalter 8">
            <a:extLst>
              <a:ext uri="{FF2B5EF4-FFF2-40B4-BE49-F238E27FC236}">
                <a16:creationId xmlns:a16="http://schemas.microsoft.com/office/drawing/2014/main" id="{8AD06085-1325-2B7C-BB03-0A906BC62C24}"/>
              </a:ext>
            </a:extLst>
          </p:cNvPr>
          <p:cNvSpPr>
            <a:spLocks noGrp="1"/>
          </p:cNvSpPr>
          <p:nvPr>
            <p:ph type="body" sz="quarter" idx="40" hasCustomPrompt="1"/>
          </p:nvPr>
        </p:nvSpPr>
        <p:spPr>
          <a:xfrm>
            <a:off x="1311965" y="1912928"/>
            <a:ext cx="603195" cy="833377"/>
          </a:xfrm>
        </p:spPr>
        <p:txBody>
          <a:bodyPr anchor="ctr">
            <a:noAutofit/>
          </a:bodyPr>
          <a:lstStyle>
            <a:lvl1pPr marL="0" indent="0" algn="l">
              <a:lnSpc>
                <a:spcPct val="100000"/>
              </a:lnSpc>
              <a:buNone/>
              <a:defRPr sz="2800" b="1" i="0">
                <a:solidFill>
                  <a:schemeClr val="accent3"/>
                </a:solidFill>
                <a:latin typeface="Asap Condensed SemiBold"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a:t>
            </a:r>
          </a:p>
        </p:txBody>
      </p:sp>
      <p:sp>
        <p:nvSpPr>
          <p:cNvPr id="26" name="Textplatzhalter 10">
            <a:extLst>
              <a:ext uri="{FF2B5EF4-FFF2-40B4-BE49-F238E27FC236}">
                <a16:creationId xmlns:a16="http://schemas.microsoft.com/office/drawing/2014/main" id="{74492503-26C2-CDF0-B60F-B60956D2BF97}"/>
              </a:ext>
            </a:extLst>
          </p:cNvPr>
          <p:cNvSpPr>
            <a:spLocks noGrp="1"/>
          </p:cNvSpPr>
          <p:nvPr>
            <p:ph type="body" sz="quarter" idx="41" hasCustomPrompt="1"/>
          </p:nvPr>
        </p:nvSpPr>
        <p:spPr>
          <a:xfrm>
            <a:off x="1930400" y="2853832"/>
            <a:ext cx="4418013" cy="836898"/>
          </a:xfrm>
          <a:prstGeom prst="roundRect">
            <a:avLst>
              <a:gd name="adj" fmla="val 2670"/>
            </a:avLst>
          </a:prstGeom>
          <a:noFill/>
          <a:effectLst/>
        </p:spPr>
        <p:txBody>
          <a:bodyPr lIns="180000" tIns="0" rIns="0" bIns="0" anchor="ctr">
            <a:noAutofit/>
          </a:bodyPr>
          <a:lstStyle>
            <a:lvl1pPr marL="0" indent="0">
              <a:lnSpc>
                <a:spcPct val="100000"/>
              </a:lnSpc>
              <a:buNone/>
              <a:defRPr sz="1800" b="1"/>
            </a:lvl1pPr>
            <a:lvl2pPr>
              <a:lnSpc>
                <a:spcPct val="100000"/>
              </a:lnSpc>
              <a:defRPr/>
            </a:lvl2pPr>
            <a:lvl3pPr>
              <a:lnSpc>
                <a:spcPct val="100000"/>
              </a:lnSpc>
              <a:defRPr/>
            </a:lvl3pPr>
            <a:lvl4pPr>
              <a:lnSpc>
                <a:spcPct val="100000"/>
              </a:lnSpc>
              <a:defRPr/>
            </a:lvl4pPr>
            <a:lvl5pPr>
              <a:lnSpc>
                <a:spcPct val="100000"/>
              </a:lnSpc>
              <a:defRPr/>
            </a:lvl5pPr>
          </a:lstStyle>
          <a:p>
            <a:pPr lvl="0"/>
            <a:r>
              <a:rPr lang="de-DE"/>
              <a:t>Agenda item</a:t>
            </a:r>
          </a:p>
        </p:txBody>
      </p:sp>
      <p:sp>
        <p:nvSpPr>
          <p:cNvPr id="27" name="Textplatzhalter 8">
            <a:extLst>
              <a:ext uri="{FF2B5EF4-FFF2-40B4-BE49-F238E27FC236}">
                <a16:creationId xmlns:a16="http://schemas.microsoft.com/office/drawing/2014/main" id="{4DD9BB8A-1976-C368-EA2B-7065979574A4}"/>
              </a:ext>
            </a:extLst>
          </p:cNvPr>
          <p:cNvSpPr>
            <a:spLocks noGrp="1"/>
          </p:cNvSpPr>
          <p:nvPr>
            <p:ph type="body" sz="quarter" idx="42" hasCustomPrompt="1"/>
          </p:nvPr>
        </p:nvSpPr>
        <p:spPr>
          <a:xfrm>
            <a:off x="1311965" y="2853832"/>
            <a:ext cx="603195" cy="833377"/>
          </a:xfrm>
        </p:spPr>
        <p:txBody>
          <a:bodyPr anchor="ctr">
            <a:noAutofit/>
          </a:bodyPr>
          <a:lstStyle>
            <a:lvl1pPr marL="0" indent="0" algn="l">
              <a:lnSpc>
                <a:spcPct val="100000"/>
              </a:lnSpc>
              <a:buNone/>
              <a:defRPr sz="2800" b="1" i="0">
                <a:solidFill>
                  <a:schemeClr val="accent3"/>
                </a:solidFill>
                <a:latin typeface="Asap Condensed SemiBold"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a:t>
            </a:r>
          </a:p>
        </p:txBody>
      </p:sp>
      <p:sp>
        <p:nvSpPr>
          <p:cNvPr id="28" name="Textplatzhalter 10">
            <a:extLst>
              <a:ext uri="{FF2B5EF4-FFF2-40B4-BE49-F238E27FC236}">
                <a16:creationId xmlns:a16="http://schemas.microsoft.com/office/drawing/2014/main" id="{4EF4B041-7232-146F-B799-F813A8F80101}"/>
              </a:ext>
            </a:extLst>
          </p:cNvPr>
          <p:cNvSpPr>
            <a:spLocks noGrp="1"/>
          </p:cNvSpPr>
          <p:nvPr>
            <p:ph type="body" sz="quarter" idx="43" hasCustomPrompt="1"/>
          </p:nvPr>
        </p:nvSpPr>
        <p:spPr>
          <a:xfrm>
            <a:off x="1930400" y="3814615"/>
            <a:ext cx="4418013" cy="836898"/>
          </a:xfrm>
          <a:prstGeom prst="roundRect">
            <a:avLst>
              <a:gd name="adj" fmla="val 2670"/>
            </a:avLst>
          </a:prstGeom>
          <a:noFill/>
          <a:effectLst/>
        </p:spPr>
        <p:txBody>
          <a:bodyPr lIns="180000" tIns="0" rIns="0" bIns="0" anchor="ctr">
            <a:noAutofit/>
          </a:bodyPr>
          <a:lstStyle>
            <a:lvl1pPr marL="0" indent="0">
              <a:lnSpc>
                <a:spcPct val="100000"/>
              </a:lnSpc>
              <a:buNone/>
              <a:defRPr sz="1800" b="1"/>
            </a:lvl1pPr>
            <a:lvl2pPr>
              <a:lnSpc>
                <a:spcPct val="100000"/>
              </a:lnSpc>
              <a:defRPr/>
            </a:lvl2pPr>
            <a:lvl3pPr>
              <a:lnSpc>
                <a:spcPct val="100000"/>
              </a:lnSpc>
              <a:defRPr/>
            </a:lvl3pPr>
            <a:lvl4pPr>
              <a:lnSpc>
                <a:spcPct val="100000"/>
              </a:lnSpc>
              <a:defRPr/>
            </a:lvl4pPr>
            <a:lvl5pPr>
              <a:lnSpc>
                <a:spcPct val="100000"/>
              </a:lnSpc>
              <a:defRPr/>
            </a:lvl5pPr>
          </a:lstStyle>
          <a:p>
            <a:pPr lvl="0"/>
            <a:r>
              <a:rPr lang="de-DE"/>
              <a:t>Agenda item</a:t>
            </a:r>
          </a:p>
        </p:txBody>
      </p:sp>
      <p:sp>
        <p:nvSpPr>
          <p:cNvPr id="29" name="Textplatzhalter 8">
            <a:extLst>
              <a:ext uri="{FF2B5EF4-FFF2-40B4-BE49-F238E27FC236}">
                <a16:creationId xmlns:a16="http://schemas.microsoft.com/office/drawing/2014/main" id="{7B6AA2E3-9969-B6C4-9990-3BED4357D332}"/>
              </a:ext>
            </a:extLst>
          </p:cNvPr>
          <p:cNvSpPr>
            <a:spLocks noGrp="1"/>
          </p:cNvSpPr>
          <p:nvPr>
            <p:ph type="body" sz="quarter" idx="44" hasCustomPrompt="1"/>
          </p:nvPr>
        </p:nvSpPr>
        <p:spPr>
          <a:xfrm>
            <a:off x="1311965" y="3814615"/>
            <a:ext cx="603195" cy="833377"/>
          </a:xfrm>
        </p:spPr>
        <p:txBody>
          <a:bodyPr anchor="ctr">
            <a:noAutofit/>
          </a:bodyPr>
          <a:lstStyle>
            <a:lvl1pPr marL="0" indent="0" algn="l">
              <a:lnSpc>
                <a:spcPct val="100000"/>
              </a:lnSpc>
              <a:buNone/>
              <a:defRPr sz="2800" b="1" i="0">
                <a:solidFill>
                  <a:schemeClr val="accent3"/>
                </a:solidFill>
                <a:latin typeface="Asap Condensed SemiBold"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a:t>
            </a:r>
          </a:p>
        </p:txBody>
      </p:sp>
      <p:sp>
        <p:nvSpPr>
          <p:cNvPr id="30" name="Textplatzhalter 10">
            <a:extLst>
              <a:ext uri="{FF2B5EF4-FFF2-40B4-BE49-F238E27FC236}">
                <a16:creationId xmlns:a16="http://schemas.microsoft.com/office/drawing/2014/main" id="{D8202FC5-7388-E6CA-9647-5E7C11D4C2C7}"/>
              </a:ext>
            </a:extLst>
          </p:cNvPr>
          <p:cNvSpPr>
            <a:spLocks noGrp="1"/>
          </p:cNvSpPr>
          <p:nvPr>
            <p:ph type="body" sz="quarter" idx="45" hasCustomPrompt="1"/>
          </p:nvPr>
        </p:nvSpPr>
        <p:spPr>
          <a:xfrm>
            <a:off x="1930400" y="4795276"/>
            <a:ext cx="4418013" cy="836898"/>
          </a:xfrm>
          <a:prstGeom prst="roundRect">
            <a:avLst>
              <a:gd name="adj" fmla="val 2670"/>
            </a:avLst>
          </a:prstGeom>
          <a:noFill/>
          <a:effectLst/>
        </p:spPr>
        <p:txBody>
          <a:bodyPr lIns="180000" tIns="0" rIns="0" bIns="0" anchor="ctr">
            <a:noAutofit/>
          </a:bodyPr>
          <a:lstStyle>
            <a:lvl1pPr marL="0" indent="0">
              <a:lnSpc>
                <a:spcPct val="100000"/>
              </a:lnSpc>
              <a:buNone/>
              <a:defRPr sz="1800" b="1"/>
            </a:lvl1pPr>
            <a:lvl2pPr>
              <a:lnSpc>
                <a:spcPct val="100000"/>
              </a:lnSpc>
              <a:defRPr/>
            </a:lvl2pPr>
            <a:lvl3pPr>
              <a:lnSpc>
                <a:spcPct val="100000"/>
              </a:lnSpc>
              <a:defRPr/>
            </a:lvl3pPr>
            <a:lvl4pPr>
              <a:lnSpc>
                <a:spcPct val="100000"/>
              </a:lnSpc>
              <a:defRPr/>
            </a:lvl4pPr>
            <a:lvl5pPr>
              <a:lnSpc>
                <a:spcPct val="100000"/>
              </a:lnSpc>
              <a:defRPr/>
            </a:lvl5pPr>
          </a:lstStyle>
          <a:p>
            <a:pPr lvl="0"/>
            <a:r>
              <a:rPr lang="de-DE"/>
              <a:t>Agenda item</a:t>
            </a:r>
          </a:p>
        </p:txBody>
      </p:sp>
      <p:sp>
        <p:nvSpPr>
          <p:cNvPr id="31" name="Textplatzhalter 8">
            <a:extLst>
              <a:ext uri="{FF2B5EF4-FFF2-40B4-BE49-F238E27FC236}">
                <a16:creationId xmlns:a16="http://schemas.microsoft.com/office/drawing/2014/main" id="{D0CF3CF8-8EA7-E54C-0ECD-3F47E35CFA15}"/>
              </a:ext>
            </a:extLst>
          </p:cNvPr>
          <p:cNvSpPr>
            <a:spLocks noGrp="1"/>
          </p:cNvSpPr>
          <p:nvPr>
            <p:ph type="body" sz="quarter" idx="46" hasCustomPrompt="1"/>
          </p:nvPr>
        </p:nvSpPr>
        <p:spPr>
          <a:xfrm>
            <a:off x="1311965" y="4795276"/>
            <a:ext cx="603195" cy="833377"/>
          </a:xfrm>
        </p:spPr>
        <p:txBody>
          <a:bodyPr anchor="ctr">
            <a:noAutofit/>
          </a:bodyPr>
          <a:lstStyle>
            <a:lvl1pPr marL="0" indent="0" algn="l">
              <a:lnSpc>
                <a:spcPct val="100000"/>
              </a:lnSpc>
              <a:buNone/>
              <a:defRPr sz="2800" b="1" i="0">
                <a:solidFill>
                  <a:schemeClr val="accent3"/>
                </a:solidFill>
                <a:latin typeface="Asap Condensed SemiBold"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a:t>
            </a:r>
          </a:p>
        </p:txBody>
      </p:sp>
      <p:sp>
        <p:nvSpPr>
          <p:cNvPr id="5" name="Textfeld 4">
            <a:extLst>
              <a:ext uri="{FF2B5EF4-FFF2-40B4-BE49-F238E27FC236}">
                <a16:creationId xmlns:a16="http://schemas.microsoft.com/office/drawing/2014/main" id="{E6815762-BC58-ED16-4458-809A081190D4}"/>
              </a:ext>
            </a:extLst>
          </p:cNvPr>
          <p:cNvSpPr txBox="1"/>
          <p:nvPr userDrawn="1"/>
        </p:nvSpPr>
        <p:spPr>
          <a:xfrm>
            <a:off x="1923691" y="6538823"/>
            <a:ext cx="0" cy="0"/>
          </a:xfrm>
          <a:prstGeom prst="rect">
            <a:avLst/>
          </a:prstGeom>
          <a:noFill/>
        </p:spPr>
        <p:txBody>
          <a:bodyPr wrap="none" lIns="0" tIns="0" rIns="0" bIns="0" rtlCol="0">
            <a:noAutofit/>
          </a:bodyPr>
          <a:lstStyle/>
          <a:p>
            <a:pPr algn="l"/>
            <a:endParaRPr lang="de-DE" sz="1600">
              <a:latin typeface="Nunito Sans" pitchFamily="2" charset="77"/>
            </a:endParaRPr>
          </a:p>
        </p:txBody>
      </p:sp>
    </p:spTree>
    <p:extLst>
      <p:ext uri="{BB962C8B-B14F-4D97-AF65-F5344CB8AC3E}">
        <p14:creationId xmlns:p14="http://schemas.microsoft.com/office/powerpoint/2010/main" val="4116262427"/>
      </p:ext>
    </p:extLst>
  </p:cSld>
  <p:clrMapOvr>
    <a:masterClrMapping/>
  </p:clrMapOvr>
  <p:extLst>
    <p:ext uri="{DCECCB84-F9BA-43D5-87BE-67443E8EF086}">
      <p15:sldGuideLst xmlns:p15="http://schemas.microsoft.com/office/powerpoint/2012/main">
        <p15:guide id="1" pos="3772" userDrawn="1">
          <p15:clr>
            <a:srgbClr val="FBAE40"/>
          </p15:clr>
        </p15:guide>
        <p15:guide id="2" orient="horz" pos="25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CA31BA-285B-20AF-BFD4-E289A3325851}"/>
              </a:ext>
            </a:extLst>
          </p:cNvPr>
          <p:cNvSpPr>
            <a:spLocks noGrp="1"/>
          </p:cNvSpPr>
          <p:nvPr>
            <p:ph type="title" hasCustomPrompt="1"/>
          </p:nvPr>
        </p:nvSpPr>
        <p:spPr>
          <a:xfrm>
            <a:off x="1308099" y="812802"/>
            <a:ext cx="4679951" cy="872034"/>
          </a:xfrm>
          <a:prstGeom prst="rect">
            <a:avLst/>
          </a:prstGeom>
        </p:spPr>
        <p:txBody>
          <a:bodyPr lIns="0" tIns="0" rIns="0" bIns="0">
            <a:spAutoFit/>
          </a:bodyPr>
          <a:lstStyle>
            <a:lvl1pPr>
              <a:lnSpc>
                <a:spcPts val="3400"/>
              </a:lnSpc>
              <a:defRPr sz="3500" b="0" i="0">
                <a:solidFill>
                  <a:schemeClr val="accent1"/>
                </a:solidFill>
                <a:latin typeface="Asap Condensed Medium" pitchFamily="2" charset="77"/>
              </a:defRPr>
            </a:lvl1pPr>
          </a:lstStyle>
          <a:p>
            <a:r>
              <a:rPr lang="de-DE"/>
              <a:t>Slide title</a:t>
            </a:r>
            <a:br>
              <a:rPr lang="de-DE"/>
            </a:br>
            <a:r>
              <a:rPr lang="de-DE"/>
              <a:t>multiline</a:t>
            </a:r>
          </a:p>
        </p:txBody>
      </p:sp>
      <p:sp>
        <p:nvSpPr>
          <p:cNvPr id="15" name="Textplatzhalter 14">
            <a:extLst>
              <a:ext uri="{FF2B5EF4-FFF2-40B4-BE49-F238E27FC236}">
                <a16:creationId xmlns:a16="http://schemas.microsoft.com/office/drawing/2014/main" id="{248B12FB-8A48-3970-9732-206DB06EFB8C}"/>
              </a:ext>
            </a:extLst>
          </p:cNvPr>
          <p:cNvSpPr>
            <a:spLocks noGrp="1"/>
          </p:cNvSpPr>
          <p:nvPr>
            <p:ph type="body" sz="quarter" idx="13" hasCustomPrompt="1"/>
          </p:nvPr>
        </p:nvSpPr>
        <p:spPr>
          <a:xfrm>
            <a:off x="1308100" y="404813"/>
            <a:ext cx="4679950" cy="236603"/>
          </a:xfrm>
        </p:spPr>
        <p:txBody>
          <a:bodyPr/>
          <a:lstStyle>
            <a:lvl1pPr marL="0" indent="0">
              <a:buNone/>
              <a:defRPr sz="1200" b="1">
                <a:solidFill>
                  <a:schemeClr val="tx1"/>
                </a:solidFill>
              </a:defRPr>
            </a:lvl1pPr>
          </a:lstStyle>
          <a:p>
            <a:pPr lvl="0"/>
            <a:r>
              <a:rPr lang="de-DE"/>
              <a:t>Introline</a:t>
            </a:r>
          </a:p>
        </p:txBody>
      </p:sp>
      <p:sp>
        <p:nvSpPr>
          <p:cNvPr id="16" name="Textplatzhalter 14">
            <a:extLst>
              <a:ext uri="{FF2B5EF4-FFF2-40B4-BE49-F238E27FC236}">
                <a16:creationId xmlns:a16="http://schemas.microsoft.com/office/drawing/2014/main" id="{BDCF4C73-C58E-971A-E6EC-7203ECEDADDF}"/>
              </a:ext>
            </a:extLst>
          </p:cNvPr>
          <p:cNvSpPr>
            <a:spLocks noGrp="1"/>
          </p:cNvSpPr>
          <p:nvPr>
            <p:ph type="body" sz="quarter" idx="14" hasCustomPrompt="1"/>
          </p:nvPr>
        </p:nvSpPr>
        <p:spPr>
          <a:xfrm>
            <a:off x="1308099" y="2044560"/>
            <a:ext cx="4676011" cy="3135512"/>
          </a:xfrm>
        </p:spPr>
        <p:txBody>
          <a:bodyPr>
            <a:noAutofit/>
          </a:bodyPr>
          <a:lstStyle>
            <a:lvl1pPr marL="0" indent="0">
              <a:lnSpc>
                <a:spcPct val="100000"/>
              </a:lnSpc>
              <a:buNone/>
              <a:defRPr sz="1400">
                <a:solidFill>
                  <a:schemeClr val="tx1"/>
                </a:solidFill>
              </a:defRPr>
            </a:lvl1pPr>
          </a:lstStyle>
          <a:p>
            <a:pPr lvl="0"/>
            <a:r>
              <a:rPr lang="de-DE"/>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a:t>
            </a:r>
          </a:p>
        </p:txBody>
      </p:sp>
      <p:sp>
        <p:nvSpPr>
          <p:cNvPr id="5" name="Fußzeilenplatzhalter 4">
            <a:extLst>
              <a:ext uri="{FF2B5EF4-FFF2-40B4-BE49-F238E27FC236}">
                <a16:creationId xmlns:a16="http://schemas.microsoft.com/office/drawing/2014/main" id="{E083C66A-1DF8-916E-1065-771B7119B3F3}"/>
              </a:ext>
            </a:extLst>
          </p:cNvPr>
          <p:cNvSpPr>
            <a:spLocks noGrp="1"/>
          </p:cNvSpPr>
          <p:nvPr>
            <p:ph type="ftr" sz="quarter" idx="15"/>
          </p:nvPr>
        </p:nvSpPr>
        <p:spPr/>
        <p:txBody>
          <a:bodyPr/>
          <a:lstStyle/>
          <a:p>
            <a:r>
              <a:rPr lang="de-DE"/>
              <a:t>Name of the presentation</a:t>
            </a:r>
          </a:p>
        </p:txBody>
      </p:sp>
    </p:spTree>
    <p:extLst>
      <p:ext uri="{BB962C8B-B14F-4D97-AF65-F5344CB8AC3E}">
        <p14:creationId xmlns:p14="http://schemas.microsoft.com/office/powerpoint/2010/main" val="2310916701"/>
      </p:ext>
    </p:extLst>
  </p:cSld>
  <p:clrMapOvr>
    <a:masterClrMapping/>
  </p:clrMapOvr>
  <p:extLst>
    <p:ext uri="{DCECCB84-F9BA-43D5-87BE-67443E8EF086}">
      <p15:sldGuideLst xmlns:p15="http://schemas.microsoft.com/office/powerpoint/2012/main">
        <p15:guide id="1" pos="3772" userDrawn="1">
          <p15:clr>
            <a:srgbClr val="FBAE40"/>
          </p15:clr>
        </p15:guide>
        <p15:guide id="2" orient="horz" pos="25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2 comun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CA31BA-285B-20AF-BFD4-E289A3325851}"/>
              </a:ext>
            </a:extLst>
          </p:cNvPr>
          <p:cNvSpPr>
            <a:spLocks noGrp="1"/>
          </p:cNvSpPr>
          <p:nvPr>
            <p:ph type="title" hasCustomPrompt="1"/>
          </p:nvPr>
        </p:nvSpPr>
        <p:spPr>
          <a:xfrm>
            <a:off x="1308099" y="812803"/>
            <a:ext cx="4679951" cy="872034"/>
          </a:xfrm>
          <a:prstGeom prst="rect">
            <a:avLst/>
          </a:prstGeom>
        </p:spPr>
        <p:txBody>
          <a:bodyPr lIns="0" tIns="0" rIns="0" bIns="0"/>
          <a:lstStyle>
            <a:lvl1pPr>
              <a:lnSpc>
                <a:spcPts val="3400"/>
              </a:lnSpc>
              <a:defRPr sz="3500" b="0" i="0">
                <a:solidFill>
                  <a:schemeClr val="accent1"/>
                </a:solidFill>
                <a:latin typeface="Asap Condensed Medium" pitchFamily="2" charset="77"/>
              </a:defRPr>
            </a:lvl1pPr>
          </a:lstStyle>
          <a:p>
            <a:r>
              <a:rPr lang="de-DE"/>
              <a:t>Slide title</a:t>
            </a:r>
            <a:br>
              <a:rPr lang="de-DE"/>
            </a:br>
            <a:r>
              <a:rPr lang="de-DE"/>
              <a:t>multiline</a:t>
            </a:r>
          </a:p>
        </p:txBody>
      </p:sp>
      <p:sp>
        <p:nvSpPr>
          <p:cNvPr id="15" name="Textplatzhalter 14">
            <a:extLst>
              <a:ext uri="{FF2B5EF4-FFF2-40B4-BE49-F238E27FC236}">
                <a16:creationId xmlns:a16="http://schemas.microsoft.com/office/drawing/2014/main" id="{248B12FB-8A48-3970-9732-206DB06EFB8C}"/>
              </a:ext>
            </a:extLst>
          </p:cNvPr>
          <p:cNvSpPr>
            <a:spLocks noGrp="1"/>
          </p:cNvSpPr>
          <p:nvPr>
            <p:ph type="body" sz="quarter" idx="13" hasCustomPrompt="1"/>
          </p:nvPr>
        </p:nvSpPr>
        <p:spPr>
          <a:xfrm>
            <a:off x="1308100" y="404813"/>
            <a:ext cx="4679950" cy="236603"/>
          </a:xfrm>
        </p:spPr>
        <p:txBody>
          <a:bodyPr/>
          <a:lstStyle>
            <a:lvl1pPr marL="0" indent="0">
              <a:buNone/>
              <a:defRPr sz="1200" b="1">
                <a:solidFill>
                  <a:schemeClr val="tx1"/>
                </a:solidFill>
              </a:defRPr>
            </a:lvl1pPr>
          </a:lstStyle>
          <a:p>
            <a:pPr lvl="0"/>
            <a:r>
              <a:rPr lang="de-DE"/>
              <a:t>Introline</a:t>
            </a:r>
          </a:p>
        </p:txBody>
      </p:sp>
      <p:sp>
        <p:nvSpPr>
          <p:cNvPr id="16" name="Textplatzhalter 14">
            <a:extLst>
              <a:ext uri="{FF2B5EF4-FFF2-40B4-BE49-F238E27FC236}">
                <a16:creationId xmlns:a16="http://schemas.microsoft.com/office/drawing/2014/main" id="{BDCF4C73-C58E-971A-E6EC-7203ECEDADDF}"/>
              </a:ext>
            </a:extLst>
          </p:cNvPr>
          <p:cNvSpPr>
            <a:spLocks noGrp="1"/>
          </p:cNvSpPr>
          <p:nvPr>
            <p:ph type="body" sz="quarter" idx="14" hasCustomPrompt="1"/>
          </p:nvPr>
        </p:nvSpPr>
        <p:spPr>
          <a:xfrm>
            <a:off x="6348412" y="2044560"/>
            <a:ext cx="5400675" cy="3135512"/>
          </a:xfrm>
        </p:spPr>
        <p:txBody>
          <a:bodyPr>
            <a:noAutofit/>
          </a:bodyPr>
          <a:lstStyle>
            <a:lvl1pPr marL="0" indent="0">
              <a:lnSpc>
                <a:spcPct val="100000"/>
              </a:lnSpc>
              <a:buNone/>
              <a:defRPr sz="1400">
                <a:solidFill>
                  <a:schemeClr val="tx1"/>
                </a:solidFill>
              </a:defRPr>
            </a:lvl1pPr>
          </a:lstStyle>
          <a:p>
            <a:pPr lvl="0"/>
            <a:r>
              <a:rPr lang="de-DE"/>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a:t>
            </a:r>
          </a:p>
        </p:txBody>
      </p:sp>
      <p:sp>
        <p:nvSpPr>
          <p:cNvPr id="6" name="Textplatzhalter 14">
            <a:extLst>
              <a:ext uri="{FF2B5EF4-FFF2-40B4-BE49-F238E27FC236}">
                <a16:creationId xmlns:a16="http://schemas.microsoft.com/office/drawing/2014/main" id="{BA43A8E5-A319-0F37-9710-62579DA21734}"/>
              </a:ext>
            </a:extLst>
          </p:cNvPr>
          <p:cNvSpPr>
            <a:spLocks noGrp="1"/>
          </p:cNvSpPr>
          <p:nvPr>
            <p:ph type="body" sz="quarter" idx="15" hasCustomPrompt="1"/>
          </p:nvPr>
        </p:nvSpPr>
        <p:spPr>
          <a:xfrm>
            <a:off x="1308099" y="2044560"/>
            <a:ext cx="4676011" cy="3135512"/>
          </a:xfrm>
        </p:spPr>
        <p:txBody>
          <a:bodyPr>
            <a:noAutofit/>
          </a:bodyPr>
          <a:lstStyle>
            <a:lvl1pPr marL="0" indent="0">
              <a:lnSpc>
                <a:spcPct val="100000"/>
              </a:lnSpc>
              <a:buNone/>
              <a:defRPr sz="1400">
                <a:solidFill>
                  <a:schemeClr val="tx1"/>
                </a:solidFill>
              </a:defRPr>
            </a:lvl1pPr>
          </a:lstStyle>
          <a:p>
            <a:pPr lvl="0"/>
            <a:r>
              <a:rPr lang="de-DE"/>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a:t>
            </a:r>
          </a:p>
        </p:txBody>
      </p:sp>
      <p:sp>
        <p:nvSpPr>
          <p:cNvPr id="3" name="Fußzeilenplatzhalter 2">
            <a:extLst>
              <a:ext uri="{FF2B5EF4-FFF2-40B4-BE49-F238E27FC236}">
                <a16:creationId xmlns:a16="http://schemas.microsoft.com/office/drawing/2014/main" id="{0268B3D4-116B-0978-3B4A-EB0537DED1CE}"/>
              </a:ext>
            </a:extLst>
          </p:cNvPr>
          <p:cNvSpPr>
            <a:spLocks noGrp="1"/>
          </p:cNvSpPr>
          <p:nvPr>
            <p:ph type="ftr" sz="quarter" idx="16"/>
          </p:nvPr>
        </p:nvSpPr>
        <p:spPr/>
        <p:txBody>
          <a:bodyPr/>
          <a:lstStyle/>
          <a:p>
            <a:r>
              <a:rPr lang="de-DE"/>
              <a:t>Name of the presentation</a:t>
            </a:r>
          </a:p>
        </p:txBody>
      </p:sp>
    </p:spTree>
    <p:extLst>
      <p:ext uri="{BB962C8B-B14F-4D97-AF65-F5344CB8AC3E}">
        <p14:creationId xmlns:p14="http://schemas.microsoft.com/office/powerpoint/2010/main" val="2386777496"/>
      </p:ext>
    </p:extLst>
  </p:cSld>
  <p:clrMapOvr>
    <a:masterClrMapping/>
  </p:clrMapOvr>
  <p:extLst>
    <p:ext uri="{DCECCB84-F9BA-43D5-87BE-67443E8EF086}">
      <p15:sldGuideLst xmlns:p15="http://schemas.microsoft.com/office/powerpoint/2012/main">
        <p15:guide id="1" pos="3772" userDrawn="1">
          <p15:clr>
            <a:srgbClr val="FBAE40"/>
          </p15:clr>
        </p15:guide>
        <p15:guide id="2" orient="horz" pos="25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ndard 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271364-B847-E8EF-A303-74C6539BBD9C}"/>
              </a:ext>
            </a:extLst>
          </p:cNvPr>
          <p:cNvSpPr>
            <a:spLocks noGrp="1"/>
          </p:cNvSpPr>
          <p:nvPr>
            <p:ph type="title" hasCustomPrompt="1"/>
          </p:nvPr>
        </p:nvSpPr>
        <p:spPr>
          <a:xfrm>
            <a:off x="1308099" y="812803"/>
            <a:ext cx="4679951" cy="872034"/>
          </a:xfrm>
          <a:prstGeom prst="rect">
            <a:avLst/>
          </a:prstGeom>
        </p:spPr>
        <p:txBody>
          <a:bodyPr lIns="0" tIns="0" rIns="0" bIns="0"/>
          <a:lstStyle>
            <a:lvl1pPr>
              <a:lnSpc>
                <a:spcPts val="3400"/>
              </a:lnSpc>
              <a:defRPr sz="3500" b="0" i="0">
                <a:solidFill>
                  <a:schemeClr val="accent1"/>
                </a:solidFill>
                <a:latin typeface="Asap Condensed Medium" pitchFamily="2" charset="77"/>
              </a:defRPr>
            </a:lvl1pPr>
          </a:lstStyle>
          <a:p>
            <a:r>
              <a:rPr lang="de-DE"/>
              <a:t>Slide title</a:t>
            </a:r>
            <a:br>
              <a:rPr lang="de-DE"/>
            </a:br>
            <a:r>
              <a:rPr lang="de-DE"/>
              <a:t>multiline</a:t>
            </a:r>
          </a:p>
        </p:txBody>
      </p:sp>
      <p:sp>
        <p:nvSpPr>
          <p:cNvPr id="3" name="Textplatzhalter 14">
            <a:extLst>
              <a:ext uri="{FF2B5EF4-FFF2-40B4-BE49-F238E27FC236}">
                <a16:creationId xmlns:a16="http://schemas.microsoft.com/office/drawing/2014/main" id="{D4CD35EF-E200-DE96-350E-179AB20F3825}"/>
              </a:ext>
            </a:extLst>
          </p:cNvPr>
          <p:cNvSpPr>
            <a:spLocks noGrp="1"/>
          </p:cNvSpPr>
          <p:nvPr>
            <p:ph type="body" sz="quarter" idx="13" hasCustomPrompt="1"/>
          </p:nvPr>
        </p:nvSpPr>
        <p:spPr>
          <a:xfrm>
            <a:off x="1308100" y="404813"/>
            <a:ext cx="4679950" cy="236603"/>
          </a:xfrm>
        </p:spPr>
        <p:txBody>
          <a:bodyPr/>
          <a:lstStyle>
            <a:lvl1pPr marL="0" indent="0">
              <a:buNone/>
              <a:defRPr sz="1200" b="1">
                <a:solidFill>
                  <a:schemeClr val="tx1"/>
                </a:solidFill>
              </a:defRPr>
            </a:lvl1pPr>
          </a:lstStyle>
          <a:p>
            <a:pPr lvl="0"/>
            <a:r>
              <a:rPr lang="de-DE"/>
              <a:t>Introline</a:t>
            </a:r>
          </a:p>
        </p:txBody>
      </p:sp>
      <p:sp>
        <p:nvSpPr>
          <p:cNvPr id="4" name="Fußzeilenplatzhalter 3">
            <a:extLst>
              <a:ext uri="{FF2B5EF4-FFF2-40B4-BE49-F238E27FC236}">
                <a16:creationId xmlns:a16="http://schemas.microsoft.com/office/drawing/2014/main" id="{3D213109-1614-D658-F11C-6A00005C8036}"/>
              </a:ext>
            </a:extLst>
          </p:cNvPr>
          <p:cNvSpPr>
            <a:spLocks noGrp="1"/>
          </p:cNvSpPr>
          <p:nvPr>
            <p:ph type="ftr" sz="quarter" idx="14"/>
          </p:nvPr>
        </p:nvSpPr>
        <p:spPr/>
        <p:txBody>
          <a:bodyPr/>
          <a:lstStyle/>
          <a:p>
            <a:r>
              <a:rPr lang="de-DE"/>
              <a:t>Name of the presentation</a:t>
            </a:r>
          </a:p>
        </p:txBody>
      </p:sp>
      <p:sp>
        <p:nvSpPr>
          <p:cNvPr id="5" name="Textplatzhalter 14">
            <a:extLst>
              <a:ext uri="{FF2B5EF4-FFF2-40B4-BE49-F238E27FC236}">
                <a16:creationId xmlns:a16="http://schemas.microsoft.com/office/drawing/2014/main" id="{2D956727-5DDF-12A8-3C92-894DDFB5DA7F}"/>
              </a:ext>
            </a:extLst>
          </p:cNvPr>
          <p:cNvSpPr>
            <a:spLocks noGrp="1"/>
          </p:cNvSpPr>
          <p:nvPr>
            <p:ph type="body" sz="quarter" idx="15" hasCustomPrompt="1"/>
          </p:nvPr>
        </p:nvSpPr>
        <p:spPr>
          <a:xfrm>
            <a:off x="1308099" y="1991360"/>
            <a:ext cx="10440989" cy="3871217"/>
          </a:xfrm>
        </p:spPr>
        <p:txBody>
          <a:bodyPr>
            <a:noAutofit/>
          </a:bodyPr>
          <a:lstStyle>
            <a:lvl1pPr marL="0" indent="0">
              <a:lnSpc>
                <a:spcPct val="100000"/>
              </a:lnSpc>
              <a:buNone/>
              <a:defRPr sz="1400">
                <a:solidFill>
                  <a:schemeClr val="tx1"/>
                </a:solidFill>
              </a:defRPr>
            </a:lvl1pPr>
          </a:lstStyle>
          <a:p>
            <a:pPr lvl="0"/>
            <a:r>
              <a:rPr lang="de-DE"/>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a:t>
            </a:r>
          </a:p>
        </p:txBody>
      </p:sp>
    </p:spTree>
    <p:extLst>
      <p:ext uri="{BB962C8B-B14F-4D97-AF65-F5344CB8AC3E}">
        <p14:creationId xmlns:p14="http://schemas.microsoft.com/office/powerpoint/2010/main" val="3606795889"/>
      </p:ext>
    </p:extLst>
  </p:cSld>
  <p:clrMapOvr>
    <a:masterClrMapping/>
  </p:clrMapOvr>
  <p:extLst>
    <p:ext uri="{DCECCB84-F9BA-43D5-87BE-67443E8EF086}">
      <p15:sldGuideLst xmlns:p15="http://schemas.microsoft.com/office/powerpoint/2012/main">
        <p15:guide id="1" pos="3772" userDrawn="1">
          <p15:clr>
            <a:srgbClr val="FBAE40"/>
          </p15:clr>
        </p15:guide>
        <p15:guide id="2" orient="horz" pos="255"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x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271364-B847-E8EF-A303-74C6539BBD9C}"/>
              </a:ext>
            </a:extLst>
          </p:cNvPr>
          <p:cNvSpPr>
            <a:spLocks noGrp="1"/>
          </p:cNvSpPr>
          <p:nvPr>
            <p:ph type="title" hasCustomPrompt="1"/>
          </p:nvPr>
        </p:nvSpPr>
        <p:spPr>
          <a:xfrm>
            <a:off x="1308099" y="353443"/>
            <a:ext cx="10440989" cy="545873"/>
          </a:xfrm>
          <a:prstGeom prst="rect">
            <a:avLst/>
          </a:prstGeom>
        </p:spPr>
        <p:txBody>
          <a:bodyPr lIns="0" tIns="0" rIns="0" bIns="0"/>
          <a:lstStyle>
            <a:lvl1pPr>
              <a:lnSpc>
                <a:spcPts val="3400"/>
              </a:lnSpc>
              <a:defRPr sz="3500" b="0" i="0">
                <a:solidFill>
                  <a:schemeClr val="accent1"/>
                </a:solidFill>
                <a:latin typeface="Asap Condensed Medium" pitchFamily="2" charset="77"/>
              </a:defRPr>
            </a:lvl1pPr>
          </a:lstStyle>
          <a:p>
            <a:r>
              <a:rPr lang="de-DE"/>
              <a:t>Slide title</a:t>
            </a:r>
          </a:p>
        </p:txBody>
      </p:sp>
      <p:sp>
        <p:nvSpPr>
          <p:cNvPr id="4" name="Fußzeilenplatzhalter 3">
            <a:extLst>
              <a:ext uri="{FF2B5EF4-FFF2-40B4-BE49-F238E27FC236}">
                <a16:creationId xmlns:a16="http://schemas.microsoft.com/office/drawing/2014/main" id="{3D213109-1614-D658-F11C-6A00005C8036}"/>
              </a:ext>
            </a:extLst>
          </p:cNvPr>
          <p:cNvSpPr>
            <a:spLocks noGrp="1"/>
          </p:cNvSpPr>
          <p:nvPr>
            <p:ph type="ftr" sz="quarter" idx="14"/>
          </p:nvPr>
        </p:nvSpPr>
        <p:spPr/>
        <p:txBody>
          <a:bodyPr/>
          <a:lstStyle/>
          <a:p>
            <a:r>
              <a:rPr lang="de-DE"/>
              <a:t>Name of the presentation</a:t>
            </a:r>
          </a:p>
        </p:txBody>
      </p:sp>
      <p:sp>
        <p:nvSpPr>
          <p:cNvPr id="3" name="Textplatzhalter 14">
            <a:extLst>
              <a:ext uri="{FF2B5EF4-FFF2-40B4-BE49-F238E27FC236}">
                <a16:creationId xmlns:a16="http://schemas.microsoft.com/office/drawing/2014/main" id="{B4A8493B-2BDB-93E9-1F83-1933C7DACBF1}"/>
              </a:ext>
            </a:extLst>
          </p:cNvPr>
          <p:cNvSpPr>
            <a:spLocks noGrp="1"/>
          </p:cNvSpPr>
          <p:nvPr>
            <p:ph type="body" sz="quarter" idx="15" hasCustomPrompt="1"/>
          </p:nvPr>
        </p:nvSpPr>
        <p:spPr>
          <a:xfrm>
            <a:off x="6348412" y="1122680"/>
            <a:ext cx="5400675" cy="4739897"/>
          </a:xfrm>
        </p:spPr>
        <p:txBody>
          <a:bodyPr>
            <a:noAutofit/>
          </a:bodyPr>
          <a:lstStyle>
            <a:lvl1pPr marL="0" indent="0">
              <a:lnSpc>
                <a:spcPct val="100000"/>
              </a:lnSpc>
              <a:buNone/>
              <a:defRPr sz="1400">
                <a:solidFill>
                  <a:schemeClr val="tx1"/>
                </a:solidFill>
              </a:defRPr>
            </a:lvl1pPr>
          </a:lstStyle>
          <a:p>
            <a:pPr lvl="0"/>
            <a:r>
              <a:rPr lang="de-DE"/>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a:t>
            </a:r>
          </a:p>
        </p:txBody>
      </p:sp>
      <p:sp>
        <p:nvSpPr>
          <p:cNvPr id="5" name="Textplatzhalter 14">
            <a:extLst>
              <a:ext uri="{FF2B5EF4-FFF2-40B4-BE49-F238E27FC236}">
                <a16:creationId xmlns:a16="http://schemas.microsoft.com/office/drawing/2014/main" id="{CA941223-6373-E7D7-E47B-8C2C98F11819}"/>
              </a:ext>
            </a:extLst>
          </p:cNvPr>
          <p:cNvSpPr>
            <a:spLocks noGrp="1"/>
          </p:cNvSpPr>
          <p:nvPr>
            <p:ph type="body" sz="quarter" idx="16" hasCustomPrompt="1"/>
          </p:nvPr>
        </p:nvSpPr>
        <p:spPr>
          <a:xfrm>
            <a:off x="1308099" y="1122680"/>
            <a:ext cx="4676011" cy="4739897"/>
          </a:xfrm>
        </p:spPr>
        <p:txBody>
          <a:bodyPr>
            <a:noAutofit/>
          </a:bodyPr>
          <a:lstStyle>
            <a:lvl1pPr marL="0" indent="0">
              <a:lnSpc>
                <a:spcPct val="100000"/>
              </a:lnSpc>
              <a:buNone/>
              <a:defRPr sz="1400">
                <a:solidFill>
                  <a:schemeClr val="tx1"/>
                </a:solidFill>
              </a:defRPr>
            </a:lvl1pPr>
          </a:lstStyle>
          <a:p>
            <a:pPr lvl="0"/>
            <a:r>
              <a:rPr lang="de-DE"/>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a:t>
            </a:r>
          </a:p>
        </p:txBody>
      </p:sp>
    </p:spTree>
    <p:extLst>
      <p:ext uri="{BB962C8B-B14F-4D97-AF65-F5344CB8AC3E}">
        <p14:creationId xmlns:p14="http://schemas.microsoft.com/office/powerpoint/2010/main" val="4173807453"/>
      </p:ext>
    </p:extLst>
  </p:cSld>
  <p:clrMapOvr>
    <a:masterClrMapping/>
  </p:clrMapOvr>
  <p:extLst>
    <p:ext uri="{DCECCB84-F9BA-43D5-87BE-67443E8EF086}">
      <p15:sldGuideLst xmlns:p15="http://schemas.microsoft.com/office/powerpoint/2012/main">
        <p15:guide id="1" pos="3772" userDrawn="1">
          <p15:clr>
            <a:srgbClr val="FBAE40"/>
          </p15:clr>
        </p15:guide>
        <p15:guide id="2" orient="horz" pos="255"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op / Botto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CA31BA-285B-20AF-BFD4-E289A3325851}"/>
              </a:ext>
            </a:extLst>
          </p:cNvPr>
          <p:cNvSpPr>
            <a:spLocks noGrp="1"/>
          </p:cNvSpPr>
          <p:nvPr>
            <p:ph type="title" hasCustomPrompt="1"/>
          </p:nvPr>
        </p:nvSpPr>
        <p:spPr>
          <a:xfrm>
            <a:off x="1308099" y="404813"/>
            <a:ext cx="4679951" cy="872034"/>
          </a:xfrm>
          <a:prstGeom prst="rect">
            <a:avLst/>
          </a:prstGeom>
        </p:spPr>
        <p:txBody>
          <a:bodyPr lIns="0" tIns="0" rIns="0" bIns="0"/>
          <a:lstStyle>
            <a:lvl1pPr>
              <a:lnSpc>
                <a:spcPts val="3400"/>
              </a:lnSpc>
              <a:defRPr sz="3500" b="0" i="0">
                <a:solidFill>
                  <a:schemeClr val="accent1"/>
                </a:solidFill>
                <a:latin typeface="Asap Condensed Medium" pitchFamily="2" charset="77"/>
              </a:defRPr>
            </a:lvl1pPr>
          </a:lstStyle>
          <a:p>
            <a:r>
              <a:rPr lang="de-DE"/>
              <a:t>Slide title</a:t>
            </a:r>
            <a:br>
              <a:rPr lang="de-DE"/>
            </a:br>
            <a:r>
              <a:rPr lang="de-DE"/>
              <a:t>multiline</a:t>
            </a:r>
          </a:p>
        </p:txBody>
      </p:sp>
      <p:sp>
        <p:nvSpPr>
          <p:cNvPr id="16" name="Textplatzhalter 14">
            <a:extLst>
              <a:ext uri="{FF2B5EF4-FFF2-40B4-BE49-F238E27FC236}">
                <a16:creationId xmlns:a16="http://schemas.microsoft.com/office/drawing/2014/main" id="{BDCF4C73-C58E-971A-E6EC-7203ECEDADDF}"/>
              </a:ext>
            </a:extLst>
          </p:cNvPr>
          <p:cNvSpPr>
            <a:spLocks noGrp="1"/>
          </p:cNvSpPr>
          <p:nvPr>
            <p:ph type="body" sz="quarter" idx="14" hasCustomPrompt="1"/>
          </p:nvPr>
        </p:nvSpPr>
        <p:spPr>
          <a:xfrm>
            <a:off x="6348413" y="404813"/>
            <a:ext cx="5400675" cy="877101"/>
          </a:xfrm>
        </p:spPr>
        <p:txBody>
          <a:bodyPr>
            <a:noAutofit/>
          </a:bodyPr>
          <a:lstStyle>
            <a:lvl1pPr marL="0" indent="0">
              <a:lnSpc>
                <a:spcPct val="100000"/>
              </a:lnSpc>
              <a:buNone/>
              <a:defRPr sz="1400">
                <a:solidFill>
                  <a:schemeClr val="tx1"/>
                </a:solidFill>
              </a:defRPr>
            </a:lvl1pPr>
          </a:lstStyle>
          <a:p>
            <a:pPr lvl="0"/>
            <a:r>
              <a:rPr lang="de-DE"/>
              <a:t>Lorem ipsum dolor sit amet, consetetur sadipscing elitr, sed diam nonumy eirmod tempor invidunt ut labore et dolore magna aliquyam erat, sed diam voluptua. At vero eos et accusam et justo duo dolores et ea rebum.</a:t>
            </a:r>
          </a:p>
        </p:txBody>
      </p:sp>
      <p:sp>
        <p:nvSpPr>
          <p:cNvPr id="7" name="Inhaltsplatzhalter 6">
            <a:extLst>
              <a:ext uri="{FF2B5EF4-FFF2-40B4-BE49-F238E27FC236}">
                <a16:creationId xmlns:a16="http://schemas.microsoft.com/office/drawing/2014/main" id="{FF0E182C-A49A-EA57-FD21-70494F7B6F2E}"/>
              </a:ext>
            </a:extLst>
          </p:cNvPr>
          <p:cNvSpPr>
            <a:spLocks noGrp="1"/>
          </p:cNvSpPr>
          <p:nvPr>
            <p:ph sz="quarter" idx="15" hasCustomPrompt="1"/>
          </p:nvPr>
        </p:nvSpPr>
        <p:spPr>
          <a:xfrm>
            <a:off x="1308101" y="1573620"/>
            <a:ext cx="10440988" cy="4303306"/>
          </a:xfrm>
        </p:spPr>
        <p:txBody>
          <a:bodyPr>
            <a:noAutofit/>
          </a:bodyPr>
          <a:lstStyle>
            <a:lvl1pPr marL="0" indent="0">
              <a:buFont typeface="Arial" panose="020B0604020202020204" pitchFamily="34" charset="0"/>
              <a:buNone/>
              <a:defRPr/>
            </a:lvl1pPr>
            <a:lvl2pPr marL="313177" indent="0">
              <a:buNone/>
              <a:defRPr/>
            </a:lvl2pPr>
            <a:lvl3pPr marL="671411" indent="0">
              <a:buNone/>
              <a:defRPr/>
            </a:lvl3pPr>
            <a:lvl4pPr marL="1031411" indent="0">
              <a:buNone/>
              <a:defRPr/>
            </a:lvl4pPr>
            <a:lvl5pPr marL="1391411" indent="0">
              <a:buNone/>
              <a:defRPr/>
            </a:lvl5pPr>
          </a:lstStyle>
          <a:p>
            <a:pPr lvl="0"/>
            <a:r>
              <a:rPr lang="de-DE"/>
              <a:t>Content</a:t>
            </a:r>
          </a:p>
        </p:txBody>
      </p:sp>
      <p:sp>
        <p:nvSpPr>
          <p:cNvPr id="3" name="Fußzeilenplatzhalter 2">
            <a:extLst>
              <a:ext uri="{FF2B5EF4-FFF2-40B4-BE49-F238E27FC236}">
                <a16:creationId xmlns:a16="http://schemas.microsoft.com/office/drawing/2014/main" id="{88D70F5E-7596-871E-EFF5-F03AC6853077}"/>
              </a:ext>
            </a:extLst>
          </p:cNvPr>
          <p:cNvSpPr>
            <a:spLocks noGrp="1"/>
          </p:cNvSpPr>
          <p:nvPr>
            <p:ph type="ftr" sz="quarter" idx="16"/>
          </p:nvPr>
        </p:nvSpPr>
        <p:spPr/>
        <p:txBody>
          <a:bodyPr/>
          <a:lstStyle/>
          <a:p>
            <a:r>
              <a:rPr lang="de-DE"/>
              <a:t>Name of the presentation</a:t>
            </a:r>
          </a:p>
        </p:txBody>
      </p:sp>
    </p:spTree>
    <p:extLst>
      <p:ext uri="{BB962C8B-B14F-4D97-AF65-F5344CB8AC3E}">
        <p14:creationId xmlns:p14="http://schemas.microsoft.com/office/powerpoint/2010/main" val="2255276873"/>
      </p:ext>
    </p:extLst>
  </p:cSld>
  <p:clrMapOvr>
    <a:masterClrMapping/>
  </p:clrMapOvr>
  <p:extLst>
    <p:ext uri="{DCECCB84-F9BA-43D5-87BE-67443E8EF086}">
      <p15:sldGuideLst xmlns:p15="http://schemas.microsoft.com/office/powerpoint/2012/main">
        <p15:guide id="1" pos="3772" userDrawn="1">
          <p15:clr>
            <a:srgbClr val="FBAE40"/>
          </p15:clr>
        </p15:guide>
        <p15:guide id="2" orient="horz" pos="255"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p / 2 bottom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CA31BA-285B-20AF-BFD4-E289A3325851}"/>
              </a:ext>
            </a:extLst>
          </p:cNvPr>
          <p:cNvSpPr>
            <a:spLocks noGrp="1"/>
          </p:cNvSpPr>
          <p:nvPr>
            <p:ph type="title" hasCustomPrompt="1"/>
          </p:nvPr>
        </p:nvSpPr>
        <p:spPr>
          <a:xfrm>
            <a:off x="1308099" y="404813"/>
            <a:ext cx="10440989" cy="436017"/>
          </a:xfrm>
          <a:prstGeom prst="rect">
            <a:avLst/>
          </a:prstGeom>
        </p:spPr>
        <p:txBody>
          <a:bodyPr/>
          <a:lstStyle>
            <a:lvl1pPr>
              <a:lnSpc>
                <a:spcPts val="3400"/>
              </a:lnSpc>
              <a:defRPr sz="3500" b="0" i="0">
                <a:solidFill>
                  <a:schemeClr val="accent1"/>
                </a:solidFill>
                <a:latin typeface="Asap Condensed Medium" pitchFamily="2" charset="77"/>
              </a:defRPr>
            </a:lvl1pPr>
          </a:lstStyle>
          <a:p>
            <a:r>
              <a:rPr lang="de-DE"/>
              <a:t>Slide title</a:t>
            </a:r>
          </a:p>
        </p:txBody>
      </p:sp>
      <p:sp>
        <p:nvSpPr>
          <p:cNvPr id="8" name="Inhaltsplatzhalter 5">
            <a:extLst>
              <a:ext uri="{FF2B5EF4-FFF2-40B4-BE49-F238E27FC236}">
                <a16:creationId xmlns:a16="http://schemas.microsoft.com/office/drawing/2014/main" id="{B9B8E00C-64AF-999D-EAB6-69B2F056ADDC}"/>
              </a:ext>
            </a:extLst>
          </p:cNvPr>
          <p:cNvSpPr>
            <a:spLocks noGrp="1"/>
          </p:cNvSpPr>
          <p:nvPr>
            <p:ph sz="quarter" idx="17" hasCustomPrompt="1"/>
          </p:nvPr>
        </p:nvSpPr>
        <p:spPr>
          <a:xfrm>
            <a:off x="6348413" y="1121735"/>
            <a:ext cx="4679950" cy="4755190"/>
          </a:xfrm>
        </p:spPr>
        <p:txBody>
          <a:bodyPr/>
          <a:lstStyle/>
          <a:p>
            <a:pPr lvl="0"/>
            <a:r>
              <a:rPr lang="de-DE"/>
              <a:t>Click to add content</a:t>
            </a:r>
          </a:p>
          <a:p>
            <a:pPr lvl="1"/>
            <a:r>
              <a:rPr lang="de-DE"/>
              <a:t>Zweite Ebene</a:t>
            </a:r>
          </a:p>
          <a:p>
            <a:pPr lvl="2"/>
            <a:r>
              <a:rPr lang="de-DE"/>
              <a:t>Dritte Ebene</a:t>
            </a:r>
          </a:p>
          <a:p>
            <a:pPr lvl="3"/>
            <a:r>
              <a:rPr lang="de-DE"/>
              <a:t>Vierte Ebene</a:t>
            </a:r>
          </a:p>
          <a:p>
            <a:pPr lvl="4"/>
            <a:r>
              <a:rPr lang="de-DE"/>
              <a:t>Fünfte Ebene</a:t>
            </a:r>
          </a:p>
        </p:txBody>
      </p:sp>
      <p:sp>
        <p:nvSpPr>
          <p:cNvPr id="9" name="Inhaltsplatzhalter 5">
            <a:extLst>
              <a:ext uri="{FF2B5EF4-FFF2-40B4-BE49-F238E27FC236}">
                <a16:creationId xmlns:a16="http://schemas.microsoft.com/office/drawing/2014/main" id="{D5172AE1-444C-B46D-940A-E79C847A51B5}"/>
              </a:ext>
            </a:extLst>
          </p:cNvPr>
          <p:cNvSpPr>
            <a:spLocks noGrp="1"/>
          </p:cNvSpPr>
          <p:nvPr>
            <p:ph sz="quarter" idx="18" hasCustomPrompt="1"/>
          </p:nvPr>
        </p:nvSpPr>
        <p:spPr>
          <a:xfrm>
            <a:off x="1308100" y="1121735"/>
            <a:ext cx="4679950" cy="4755190"/>
          </a:xfrm>
        </p:spPr>
        <p:txBody>
          <a:bodyPr/>
          <a:lstStyle/>
          <a:p>
            <a:pPr lvl="0"/>
            <a:r>
              <a:rPr lang="de-DE"/>
              <a:t>Click to add content</a:t>
            </a:r>
          </a:p>
          <a:p>
            <a:pPr lvl="1"/>
            <a:r>
              <a:rPr lang="de-DE"/>
              <a:t>Zweite Ebene</a:t>
            </a:r>
          </a:p>
          <a:p>
            <a:pPr lvl="2"/>
            <a:r>
              <a:rPr lang="de-DE"/>
              <a:t>Dritte Ebene</a:t>
            </a:r>
          </a:p>
          <a:p>
            <a:pPr lvl="3"/>
            <a:r>
              <a:rPr lang="de-DE"/>
              <a:t>Vierte Ebene</a:t>
            </a:r>
          </a:p>
          <a:p>
            <a:pPr lvl="4"/>
            <a:r>
              <a:rPr lang="de-DE"/>
              <a:t>Fünfte Ebene</a:t>
            </a:r>
          </a:p>
        </p:txBody>
      </p:sp>
      <p:sp>
        <p:nvSpPr>
          <p:cNvPr id="3" name="Fußzeilenplatzhalter 2">
            <a:extLst>
              <a:ext uri="{FF2B5EF4-FFF2-40B4-BE49-F238E27FC236}">
                <a16:creationId xmlns:a16="http://schemas.microsoft.com/office/drawing/2014/main" id="{7ECDA663-4E04-84FC-D35B-AE572C7FCB52}"/>
              </a:ext>
            </a:extLst>
          </p:cNvPr>
          <p:cNvSpPr>
            <a:spLocks noGrp="1"/>
          </p:cNvSpPr>
          <p:nvPr>
            <p:ph type="ftr" sz="quarter" idx="19"/>
          </p:nvPr>
        </p:nvSpPr>
        <p:spPr/>
        <p:txBody>
          <a:bodyPr/>
          <a:lstStyle/>
          <a:p>
            <a:r>
              <a:rPr lang="de-DE"/>
              <a:t>Name of the presentation</a:t>
            </a:r>
          </a:p>
        </p:txBody>
      </p:sp>
    </p:spTree>
    <p:extLst>
      <p:ext uri="{BB962C8B-B14F-4D97-AF65-F5344CB8AC3E}">
        <p14:creationId xmlns:p14="http://schemas.microsoft.com/office/powerpoint/2010/main" val="4009469311"/>
      </p:ext>
    </p:extLst>
  </p:cSld>
  <p:clrMapOvr>
    <a:masterClrMapping/>
  </p:clrMapOvr>
  <p:extLst>
    <p:ext uri="{DCECCB84-F9BA-43D5-87BE-67443E8EF086}">
      <p15:sldGuideLst xmlns:p15="http://schemas.microsoft.com/office/powerpoint/2012/main">
        <p15:guide id="1" pos="3772" userDrawn="1">
          <p15:clr>
            <a:srgbClr val="FBAE40"/>
          </p15:clr>
        </p15:guide>
        <p15:guide id="2" orient="horz" pos="255" userDrawn="1">
          <p15:clr>
            <a:srgbClr val="FBAE40"/>
          </p15:clr>
        </p15:guide>
        <p15:guide id="3" orient="horz" pos="3702" userDrawn="1">
          <p15:clr>
            <a:srgbClr val="FBAE40"/>
          </p15:clr>
        </p15:guide>
        <p15:guide id="4" orient="horz" pos="197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eft / right variab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CA31BA-285B-20AF-BFD4-E289A3325851}"/>
              </a:ext>
            </a:extLst>
          </p:cNvPr>
          <p:cNvSpPr>
            <a:spLocks noGrp="1"/>
          </p:cNvSpPr>
          <p:nvPr>
            <p:ph type="title" hasCustomPrompt="1"/>
          </p:nvPr>
        </p:nvSpPr>
        <p:spPr>
          <a:xfrm>
            <a:off x="1308099" y="812803"/>
            <a:ext cx="4679951" cy="872034"/>
          </a:xfrm>
          <a:prstGeom prst="rect">
            <a:avLst/>
          </a:prstGeom>
        </p:spPr>
        <p:txBody>
          <a:bodyPr lIns="0" tIns="0" rIns="0" bIns="0"/>
          <a:lstStyle>
            <a:lvl1pPr>
              <a:lnSpc>
                <a:spcPts val="3400"/>
              </a:lnSpc>
              <a:defRPr sz="3500" b="0" i="0">
                <a:solidFill>
                  <a:schemeClr val="accent1"/>
                </a:solidFill>
                <a:latin typeface="Asap Condensed Medium" pitchFamily="2" charset="77"/>
              </a:defRPr>
            </a:lvl1pPr>
          </a:lstStyle>
          <a:p>
            <a:r>
              <a:rPr lang="de-DE"/>
              <a:t>Slide title</a:t>
            </a:r>
            <a:br>
              <a:rPr lang="de-DE"/>
            </a:br>
            <a:r>
              <a:rPr lang="de-DE"/>
              <a:t>multiline</a:t>
            </a:r>
          </a:p>
        </p:txBody>
      </p:sp>
      <p:sp>
        <p:nvSpPr>
          <p:cNvPr id="15" name="Textplatzhalter 14">
            <a:extLst>
              <a:ext uri="{FF2B5EF4-FFF2-40B4-BE49-F238E27FC236}">
                <a16:creationId xmlns:a16="http://schemas.microsoft.com/office/drawing/2014/main" id="{248B12FB-8A48-3970-9732-206DB06EFB8C}"/>
              </a:ext>
            </a:extLst>
          </p:cNvPr>
          <p:cNvSpPr>
            <a:spLocks noGrp="1"/>
          </p:cNvSpPr>
          <p:nvPr>
            <p:ph type="body" sz="quarter" idx="13" hasCustomPrompt="1"/>
          </p:nvPr>
        </p:nvSpPr>
        <p:spPr>
          <a:xfrm>
            <a:off x="1308100" y="404813"/>
            <a:ext cx="4679950" cy="236603"/>
          </a:xfrm>
        </p:spPr>
        <p:txBody>
          <a:bodyPr/>
          <a:lstStyle>
            <a:lvl1pPr marL="0" indent="0">
              <a:buNone/>
              <a:defRPr sz="1200" b="1">
                <a:solidFill>
                  <a:schemeClr val="tx1"/>
                </a:solidFill>
              </a:defRPr>
            </a:lvl1pPr>
          </a:lstStyle>
          <a:p>
            <a:pPr lvl="0"/>
            <a:r>
              <a:rPr lang="de-DE"/>
              <a:t>Introline</a:t>
            </a:r>
          </a:p>
        </p:txBody>
      </p:sp>
      <p:sp>
        <p:nvSpPr>
          <p:cNvPr id="16" name="Textplatzhalter 14">
            <a:extLst>
              <a:ext uri="{FF2B5EF4-FFF2-40B4-BE49-F238E27FC236}">
                <a16:creationId xmlns:a16="http://schemas.microsoft.com/office/drawing/2014/main" id="{BDCF4C73-C58E-971A-E6EC-7203ECEDADDF}"/>
              </a:ext>
            </a:extLst>
          </p:cNvPr>
          <p:cNvSpPr>
            <a:spLocks noGrp="1"/>
          </p:cNvSpPr>
          <p:nvPr>
            <p:ph type="body" sz="quarter" idx="14" hasCustomPrompt="1"/>
          </p:nvPr>
        </p:nvSpPr>
        <p:spPr>
          <a:xfrm>
            <a:off x="1308099" y="2044560"/>
            <a:ext cx="4676011" cy="3149860"/>
          </a:xfrm>
        </p:spPr>
        <p:txBody>
          <a:bodyPr>
            <a:noAutofit/>
          </a:bodyPr>
          <a:lstStyle>
            <a:lvl1pPr marL="0" indent="0">
              <a:lnSpc>
                <a:spcPct val="100000"/>
              </a:lnSpc>
              <a:buNone/>
              <a:defRPr sz="1400">
                <a:solidFill>
                  <a:schemeClr val="tx1"/>
                </a:solidFill>
              </a:defRPr>
            </a:lvl1pPr>
          </a:lstStyle>
          <a:p>
            <a:pPr lvl="0"/>
            <a:r>
              <a:rPr lang="de-DE"/>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a:t>
            </a:r>
          </a:p>
        </p:txBody>
      </p:sp>
      <p:sp>
        <p:nvSpPr>
          <p:cNvPr id="6" name="Inhaltsplatzhalter 5">
            <a:extLst>
              <a:ext uri="{FF2B5EF4-FFF2-40B4-BE49-F238E27FC236}">
                <a16:creationId xmlns:a16="http://schemas.microsoft.com/office/drawing/2014/main" id="{9A467886-39BC-FBC4-32FB-0A3C85062F01}"/>
              </a:ext>
            </a:extLst>
          </p:cNvPr>
          <p:cNvSpPr>
            <a:spLocks noGrp="1"/>
          </p:cNvSpPr>
          <p:nvPr>
            <p:ph sz="quarter" idx="16" hasCustomPrompt="1"/>
          </p:nvPr>
        </p:nvSpPr>
        <p:spPr>
          <a:xfrm>
            <a:off x="6348413" y="404813"/>
            <a:ext cx="5400675" cy="5472112"/>
          </a:xfrm>
        </p:spPr>
        <p:txBody>
          <a:bodyPr/>
          <a:lstStyle/>
          <a:p>
            <a:pPr lvl="0"/>
            <a:r>
              <a:rPr lang="de-DE"/>
              <a:t>Click to add content</a:t>
            </a:r>
          </a:p>
          <a:p>
            <a:pPr lvl="1"/>
            <a:r>
              <a:rPr lang="de-DE"/>
              <a:t>Zweite Ebene</a:t>
            </a:r>
          </a:p>
          <a:p>
            <a:pPr lvl="2"/>
            <a:r>
              <a:rPr lang="de-DE"/>
              <a:t>Dritte Ebene</a:t>
            </a:r>
          </a:p>
          <a:p>
            <a:pPr lvl="3"/>
            <a:r>
              <a:rPr lang="de-DE"/>
              <a:t>Vierte Ebene</a:t>
            </a:r>
          </a:p>
          <a:p>
            <a:pPr lvl="4"/>
            <a:r>
              <a:rPr lang="de-DE"/>
              <a:t>Fünfte Ebene</a:t>
            </a:r>
          </a:p>
        </p:txBody>
      </p:sp>
      <p:sp>
        <p:nvSpPr>
          <p:cNvPr id="3" name="Fußzeilenplatzhalter 2">
            <a:extLst>
              <a:ext uri="{FF2B5EF4-FFF2-40B4-BE49-F238E27FC236}">
                <a16:creationId xmlns:a16="http://schemas.microsoft.com/office/drawing/2014/main" id="{5F7D8D9A-9953-1D19-E8EF-78949A02C6E0}"/>
              </a:ext>
            </a:extLst>
          </p:cNvPr>
          <p:cNvSpPr>
            <a:spLocks noGrp="1"/>
          </p:cNvSpPr>
          <p:nvPr>
            <p:ph type="ftr" sz="quarter" idx="17"/>
          </p:nvPr>
        </p:nvSpPr>
        <p:spPr/>
        <p:txBody>
          <a:bodyPr/>
          <a:lstStyle/>
          <a:p>
            <a:r>
              <a:rPr lang="de-DE"/>
              <a:t>Name of the presentation</a:t>
            </a:r>
          </a:p>
        </p:txBody>
      </p:sp>
    </p:spTree>
    <p:extLst>
      <p:ext uri="{BB962C8B-B14F-4D97-AF65-F5344CB8AC3E}">
        <p14:creationId xmlns:p14="http://schemas.microsoft.com/office/powerpoint/2010/main" val="3561514887"/>
      </p:ext>
    </p:extLst>
  </p:cSld>
  <p:clrMapOvr>
    <a:masterClrMapping/>
  </p:clrMapOvr>
  <p:extLst>
    <p:ext uri="{DCECCB84-F9BA-43D5-87BE-67443E8EF086}">
      <p15:sldGuideLst xmlns:p15="http://schemas.microsoft.com/office/powerpoint/2012/main">
        <p15:guide id="1" pos="3772" userDrawn="1">
          <p15:clr>
            <a:srgbClr val="FBAE40"/>
          </p15:clr>
        </p15:guide>
        <p15:guide id="2" orient="horz" pos="255" userDrawn="1">
          <p15:clr>
            <a:srgbClr val="FBAE40"/>
          </p15:clr>
        </p15:guide>
        <p15:guide id="3" orient="horz" pos="370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 right 2 variable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CA31BA-285B-20AF-BFD4-E289A3325851}"/>
              </a:ext>
            </a:extLst>
          </p:cNvPr>
          <p:cNvSpPr>
            <a:spLocks noGrp="1"/>
          </p:cNvSpPr>
          <p:nvPr>
            <p:ph type="title" hasCustomPrompt="1"/>
          </p:nvPr>
        </p:nvSpPr>
        <p:spPr>
          <a:xfrm>
            <a:off x="1308099" y="812803"/>
            <a:ext cx="4679951" cy="872034"/>
          </a:xfrm>
          <a:prstGeom prst="rect">
            <a:avLst/>
          </a:prstGeom>
        </p:spPr>
        <p:txBody>
          <a:bodyPr/>
          <a:lstStyle>
            <a:lvl1pPr>
              <a:lnSpc>
                <a:spcPts val="3400"/>
              </a:lnSpc>
              <a:defRPr sz="3500" b="0" i="0">
                <a:solidFill>
                  <a:schemeClr val="accent1"/>
                </a:solidFill>
                <a:latin typeface="Asap Condensed Medium" pitchFamily="2" charset="77"/>
              </a:defRPr>
            </a:lvl1pPr>
          </a:lstStyle>
          <a:p>
            <a:r>
              <a:rPr lang="de-DE"/>
              <a:t>Slide title</a:t>
            </a:r>
            <a:br>
              <a:rPr lang="de-DE"/>
            </a:br>
            <a:r>
              <a:rPr lang="de-DE"/>
              <a:t>multiline</a:t>
            </a:r>
          </a:p>
        </p:txBody>
      </p:sp>
      <p:sp>
        <p:nvSpPr>
          <p:cNvPr id="15" name="Textplatzhalter 14">
            <a:extLst>
              <a:ext uri="{FF2B5EF4-FFF2-40B4-BE49-F238E27FC236}">
                <a16:creationId xmlns:a16="http://schemas.microsoft.com/office/drawing/2014/main" id="{248B12FB-8A48-3970-9732-206DB06EFB8C}"/>
              </a:ext>
            </a:extLst>
          </p:cNvPr>
          <p:cNvSpPr>
            <a:spLocks noGrp="1"/>
          </p:cNvSpPr>
          <p:nvPr>
            <p:ph type="body" sz="quarter" idx="13" hasCustomPrompt="1"/>
          </p:nvPr>
        </p:nvSpPr>
        <p:spPr>
          <a:xfrm>
            <a:off x="1308100" y="404813"/>
            <a:ext cx="4679950" cy="236603"/>
          </a:xfrm>
        </p:spPr>
        <p:txBody>
          <a:bodyPr/>
          <a:lstStyle>
            <a:lvl1pPr marL="0" indent="0">
              <a:buNone/>
              <a:defRPr sz="1200" b="1">
                <a:solidFill>
                  <a:schemeClr val="tx1"/>
                </a:solidFill>
              </a:defRPr>
            </a:lvl1pPr>
          </a:lstStyle>
          <a:p>
            <a:pPr lvl="0"/>
            <a:r>
              <a:rPr lang="de-DE"/>
              <a:t>Introline</a:t>
            </a:r>
          </a:p>
        </p:txBody>
      </p:sp>
      <p:sp>
        <p:nvSpPr>
          <p:cNvPr id="16" name="Textplatzhalter 14">
            <a:extLst>
              <a:ext uri="{FF2B5EF4-FFF2-40B4-BE49-F238E27FC236}">
                <a16:creationId xmlns:a16="http://schemas.microsoft.com/office/drawing/2014/main" id="{BDCF4C73-C58E-971A-E6EC-7203ECEDADDF}"/>
              </a:ext>
            </a:extLst>
          </p:cNvPr>
          <p:cNvSpPr>
            <a:spLocks noGrp="1"/>
          </p:cNvSpPr>
          <p:nvPr>
            <p:ph type="body" sz="quarter" idx="14" hasCustomPrompt="1"/>
          </p:nvPr>
        </p:nvSpPr>
        <p:spPr>
          <a:xfrm>
            <a:off x="1308099" y="2044560"/>
            <a:ext cx="4676011" cy="3149860"/>
          </a:xfrm>
        </p:spPr>
        <p:txBody>
          <a:bodyPr>
            <a:noAutofit/>
          </a:bodyPr>
          <a:lstStyle>
            <a:lvl1pPr marL="0" indent="0">
              <a:lnSpc>
                <a:spcPct val="100000"/>
              </a:lnSpc>
              <a:buNone/>
              <a:defRPr sz="1400">
                <a:solidFill>
                  <a:schemeClr val="tx1"/>
                </a:solidFill>
              </a:defRPr>
            </a:lvl1pPr>
          </a:lstStyle>
          <a:p>
            <a:pPr lvl="0"/>
            <a:r>
              <a:rPr lang="de-DE"/>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a:t>
            </a:r>
          </a:p>
        </p:txBody>
      </p:sp>
      <p:sp>
        <p:nvSpPr>
          <p:cNvPr id="6" name="Inhaltsplatzhalter 5">
            <a:extLst>
              <a:ext uri="{FF2B5EF4-FFF2-40B4-BE49-F238E27FC236}">
                <a16:creationId xmlns:a16="http://schemas.microsoft.com/office/drawing/2014/main" id="{9A467886-39BC-FBC4-32FB-0A3C85062F01}"/>
              </a:ext>
            </a:extLst>
          </p:cNvPr>
          <p:cNvSpPr>
            <a:spLocks noGrp="1"/>
          </p:cNvSpPr>
          <p:nvPr>
            <p:ph sz="quarter" idx="16" hasCustomPrompt="1"/>
          </p:nvPr>
        </p:nvSpPr>
        <p:spPr>
          <a:xfrm>
            <a:off x="6348413" y="404812"/>
            <a:ext cx="5400675" cy="2650045"/>
          </a:xfrm>
        </p:spPr>
        <p:txBody>
          <a:bodyPr/>
          <a:lstStyle/>
          <a:p>
            <a:pPr lvl="0"/>
            <a:r>
              <a:rPr lang="de-DE"/>
              <a:t>Click to add content</a:t>
            </a:r>
          </a:p>
          <a:p>
            <a:pPr lvl="1"/>
            <a:r>
              <a:rPr lang="de-DE"/>
              <a:t>Zweite Ebene</a:t>
            </a:r>
          </a:p>
          <a:p>
            <a:pPr lvl="2"/>
            <a:r>
              <a:rPr lang="de-DE"/>
              <a:t>Dritte Ebene</a:t>
            </a:r>
          </a:p>
          <a:p>
            <a:pPr lvl="3"/>
            <a:r>
              <a:rPr lang="de-DE"/>
              <a:t>Vierte Ebene</a:t>
            </a:r>
          </a:p>
          <a:p>
            <a:pPr lvl="4"/>
            <a:r>
              <a:rPr lang="de-DE"/>
              <a:t>Fünfte Ebene</a:t>
            </a:r>
          </a:p>
        </p:txBody>
      </p:sp>
      <p:sp>
        <p:nvSpPr>
          <p:cNvPr id="3" name="Inhaltsplatzhalter 5">
            <a:extLst>
              <a:ext uri="{FF2B5EF4-FFF2-40B4-BE49-F238E27FC236}">
                <a16:creationId xmlns:a16="http://schemas.microsoft.com/office/drawing/2014/main" id="{1EB5B5B7-F92E-BE04-E3A5-2F4185DEB04F}"/>
              </a:ext>
            </a:extLst>
          </p:cNvPr>
          <p:cNvSpPr>
            <a:spLocks noGrp="1"/>
          </p:cNvSpPr>
          <p:nvPr>
            <p:ph sz="quarter" idx="17" hasCustomPrompt="1"/>
          </p:nvPr>
        </p:nvSpPr>
        <p:spPr>
          <a:xfrm>
            <a:off x="6348413" y="3228468"/>
            <a:ext cx="5400675" cy="2648457"/>
          </a:xfrm>
        </p:spPr>
        <p:txBody>
          <a:bodyPr/>
          <a:lstStyle/>
          <a:p>
            <a:pPr lvl="0"/>
            <a:r>
              <a:rPr lang="de-DE"/>
              <a:t>Click to add content</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3">
            <a:extLst>
              <a:ext uri="{FF2B5EF4-FFF2-40B4-BE49-F238E27FC236}">
                <a16:creationId xmlns:a16="http://schemas.microsoft.com/office/drawing/2014/main" id="{E3C9BF8E-1B73-5255-B8FC-B737D77EB6FE}"/>
              </a:ext>
            </a:extLst>
          </p:cNvPr>
          <p:cNvSpPr>
            <a:spLocks noGrp="1"/>
          </p:cNvSpPr>
          <p:nvPr>
            <p:ph type="ftr" sz="quarter" idx="18"/>
          </p:nvPr>
        </p:nvSpPr>
        <p:spPr/>
        <p:txBody>
          <a:bodyPr/>
          <a:lstStyle/>
          <a:p>
            <a:r>
              <a:rPr lang="de-DE"/>
              <a:t>Name of the presentation</a:t>
            </a:r>
          </a:p>
        </p:txBody>
      </p:sp>
    </p:spTree>
    <p:extLst>
      <p:ext uri="{BB962C8B-B14F-4D97-AF65-F5344CB8AC3E}">
        <p14:creationId xmlns:p14="http://schemas.microsoft.com/office/powerpoint/2010/main" val="2221526542"/>
      </p:ext>
    </p:extLst>
  </p:cSld>
  <p:clrMapOvr>
    <a:masterClrMapping/>
  </p:clrMapOvr>
  <p:extLst>
    <p:ext uri="{DCECCB84-F9BA-43D5-87BE-67443E8EF086}">
      <p15:sldGuideLst xmlns:p15="http://schemas.microsoft.com/office/powerpoint/2012/main">
        <p15:guide id="1" pos="3772" userDrawn="1">
          <p15:clr>
            <a:srgbClr val="FBAE40"/>
          </p15:clr>
        </p15:guide>
        <p15:guide id="2" orient="horz" pos="255" userDrawn="1">
          <p15:clr>
            <a:srgbClr val="FBAE40"/>
          </p15:clr>
        </p15:guide>
        <p15:guide id="3" orient="horz" pos="3702" userDrawn="1">
          <p15:clr>
            <a:srgbClr val="FBAE40"/>
          </p15:clr>
        </p15:guide>
        <p15:guide id="4" orient="horz" pos="197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p / 2 card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CA31BA-285B-20AF-BFD4-E289A3325851}"/>
              </a:ext>
            </a:extLst>
          </p:cNvPr>
          <p:cNvSpPr>
            <a:spLocks noGrp="1"/>
          </p:cNvSpPr>
          <p:nvPr>
            <p:ph type="title" hasCustomPrompt="1"/>
          </p:nvPr>
        </p:nvSpPr>
        <p:spPr>
          <a:xfrm>
            <a:off x="1308099" y="812803"/>
            <a:ext cx="4679951" cy="872034"/>
          </a:xfrm>
          <a:prstGeom prst="rect">
            <a:avLst/>
          </a:prstGeom>
        </p:spPr>
        <p:txBody>
          <a:bodyPr/>
          <a:lstStyle>
            <a:lvl1pPr>
              <a:lnSpc>
                <a:spcPts val="3400"/>
              </a:lnSpc>
              <a:defRPr sz="3500" b="0" i="0">
                <a:solidFill>
                  <a:schemeClr val="accent1"/>
                </a:solidFill>
                <a:latin typeface="Asap Condensed Medium" pitchFamily="2" charset="77"/>
              </a:defRPr>
            </a:lvl1pPr>
          </a:lstStyle>
          <a:p>
            <a:r>
              <a:rPr lang="de-DE"/>
              <a:t>Slide title</a:t>
            </a:r>
            <a:br>
              <a:rPr lang="de-DE"/>
            </a:br>
            <a:r>
              <a:rPr lang="de-DE"/>
              <a:t>multiline</a:t>
            </a:r>
          </a:p>
        </p:txBody>
      </p:sp>
      <p:sp>
        <p:nvSpPr>
          <p:cNvPr id="15" name="Textplatzhalter 14">
            <a:extLst>
              <a:ext uri="{FF2B5EF4-FFF2-40B4-BE49-F238E27FC236}">
                <a16:creationId xmlns:a16="http://schemas.microsoft.com/office/drawing/2014/main" id="{248B12FB-8A48-3970-9732-206DB06EFB8C}"/>
              </a:ext>
            </a:extLst>
          </p:cNvPr>
          <p:cNvSpPr>
            <a:spLocks noGrp="1"/>
          </p:cNvSpPr>
          <p:nvPr>
            <p:ph type="body" sz="quarter" idx="13" hasCustomPrompt="1"/>
          </p:nvPr>
        </p:nvSpPr>
        <p:spPr>
          <a:xfrm>
            <a:off x="1308100" y="404813"/>
            <a:ext cx="4679950" cy="236603"/>
          </a:xfrm>
        </p:spPr>
        <p:txBody>
          <a:bodyPr/>
          <a:lstStyle>
            <a:lvl1pPr marL="0" indent="0">
              <a:buNone/>
              <a:defRPr sz="1200" b="1">
                <a:solidFill>
                  <a:schemeClr val="tx1"/>
                </a:solidFill>
              </a:defRPr>
            </a:lvl1pPr>
          </a:lstStyle>
          <a:p>
            <a:pPr lvl="0"/>
            <a:r>
              <a:rPr lang="de-DE"/>
              <a:t>Introline</a:t>
            </a:r>
          </a:p>
        </p:txBody>
      </p:sp>
      <p:sp>
        <p:nvSpPr>
          <p:cNvPr id="16" name="Textplatzhalter 14">
            <a:extLst>
              <a:ext uri="{FF2B5EF4-FFF2-40B4-BE49-F238E27FC236}">
                <a16:creationId xmlns:a16="http://schemas.microsoft.com/office/drawing/2014/main" id="{BDCF4C73-C58E-971A-E6EC-7203ECEDADDF}"/>
              </a:ext>
            </a:extLst>
          </p:cNvPr>
          <p:cNvSpPr>
            <a:spLocks noGrp="1"/>
          </p:cNvSpPr>
          <p:nvPr>
            <p:ph type="body" sz="quarter" idx="14" hasCustomPrompt="1"/>
          </p:nvPr>
        </p:nvSpPr>
        <p:spPr>
          <a:xfrm>
            <a:off x="6348413" y="812803"/>
            <a:ext cx="5400675" cy="877101"/>
          </a:xfrm>
        </p:spPr>
        <p:txBody>
          <a:bodyPr>
            <a:noAutofit/>
          </a:bodyPr>
          <a:lstStyle>
            <a:lvl1pPr marL="0" indent="0">
              <a:lnSpc>
                <a:spcPct val="100000"/>
              </a:lnSpc>
              <a:buNone/>
              <a:defRPr sz="1400">
                <a:solidFill>
                  <a:schemeClr val="tx1"/>
                </a:solidFill>
              </a:defRPr>
            </a:lvl1pPr>
          </a:lstStyle>
          <a:p>
            <a:pPr lvl="0"/>
            <a:r>
              <a:rPr lang="de-DE"/>
              <a:t>Lorem ipsum dolor sit amet, consetetur sadipscing elitr, sed diam nonumy eirmod tempor invidunt ut labore et dolore magna aliquyam erat, sed diam voluptua. At vero eos et accusam et justo duo dolores et ea rebum.</a:t>
            </a:r>
          </a:p>
        </p:txBody>
      </p:sp>
      <p:sp>
        <p:nvSpPr>
          <p:cNvPr id="17" name="Textplatzhalter 10">
            <a:extLst>
              <a:ext uri="{FF2B5EF4-FFF2-40B4-BE49-F238E27FC236}">
                <a16:creationId xmlns:a16="http://schemas.microsoft.com/office/drawing/2014/main" id="{29267663-5E43-1EE8-5525-F2D636312E1A}"/>
              </a:ext>
            </a:extLst>
          </p:cNvPr>
          <p:cNvSpPr>
            <a:spLocks noGrp="1"/>
          </p:cNvSpPr>
          <p:nvPr>
            <p:ph type="body" sz="quarter" idx="17" hasCustomPrompt="1"/>
          </p:nvPr>
        </p:nvSpPr>
        <p:spPr>
          <a:xfrm>
            <a:off x="1308100" y="2030633"/>
            <a:ext cx="4679950" cy="3402716"/>
          </a:xfrm>
          <a:prstGeom prst="roundRect">
            <a:avLst>
              <a:gd name="adj" fmla="val 2670"/>
            </a:avLst>
          </a:prstGeom>
          <a:solidFill>
            <a:schemeClr val="bg1"/>
          </a:solidFill>
          <a:effectLst>
            <a:outerShdw blurRad="444500" dist="127000" dir="5400000" algn="t" rotWithShape="0">
              <a:prstClr val="black">
                <a:alpha val="10000"/>
              </a:prstClr>
            </a:outerShdw>
          </a:effectLst>
        </p:spPr>
        <p:txBody>
          <a:bodyPr lIns="180000" tIns="180000" rIns="180000" bIns="180000">
            <a:noAutofit/>
          </a:bodyPr>
          <a:lstStyle>
            <a:lvl1pPr marL="0" indent="0">
              <a:buNone/>
              <a:defRPr/>
            </a:lvl1pPr>
          </a:lstStyle>
          <a:p>
            <a:pPr lvl="0"/>
            <a:r>
              <a:rPr lang="de-DE"/>
              <a:t>Content</a:t>
            </a:r>
          </a:p>
          <a:p>
            <a:pPr lvl="1"/>
            <a:r>
              <a:rPr lang="de-DE"/>
              <a:t>Zweite Ebene</a:t>
            </a:r>
          </a:p>
          <a:p>
            <a:pPr lvl="2"/>
            <a:r>
              <a:rPr lang="de-DE"/>
              <a:t>Dritte Ebene</a:t>
            </a:r>
          </a:p>
          <a:p>
            <a:pPr lvl="3"/>
            <a:r>
              <a:rPr lang="de-DE"/>
              <a:t>Vierte Ebene</a:t>
            </a:r>
          </a:p>
          <a:p>
            <a:pPr lvl="4"/>
            <a:r>
              <a:rPr lang="de-DE"/>
              <a:t>Fünfte Ebene</a:t>
            </a:r>
          </a:p>
        </p:txBody>
      </p:sp>
      <p:sp>
        <p:nvSpPr>
          <p:cNvPr id="22" name="Textplatzhalter 10">
            <a:extLst>
              <a:ext uri="{FF2B5EF4-FFF2-40B4-BE49-F238E27FC236}">
                <a16:creationId xmlns:a16="http://schemas.microsoft.com/office/drawing/2014/main" id="{3197C94D-555A-01A5-306F-2466E0C7E44E}"/>
              </a:ext>
            </a:extLst>
          </p:cNvPr>
          <p:cNvSpPr>
            <a:spLocks noGrp="1"/>
          </p:cNvSpPr>
          <p:nvPr>
            <p:ph type="body" sz="quarter" idx="19" hasCustomPrompt="1"/>
          </p:nvPr>
        </p:nvSpPr>
        <p:spPr>
          <a:xfrm>
            <a:off x="6348413" y="2030633"/>
            <a:ext cx="5400675" cy="3402716"/>
          </a:xfrm>
          <a:prstGeom prst="roundRect">
            <a:avLst>
              <a:gd name="adj" fmla="val 2670"/>
            </a:avLst>
          </a:prstGeom>
          <a:solidFill>
            <a:schemeClr val="bg1"/>
          </a:solidFill>
          <a:effectLst>
            <a:outerShdw blurRad="444500" dist="127000" dir="5400000" algn="t" rotWithShape="0">
              <a:prstClr val="black">
                <a:alpha val="10000"/>
              </a:prstClr>
            </a:outerShdw>
          </a:effectLst>
        </p:spPr>
        <p:txBody>
          <a:bodyPr lIns="180000" tIns="180000" rIns="180000" bIns="180000">
            <a:noAutofit/>
          </a:bodyPr>
          <a:lstStyle>
            <a:lvl1pPr marL="0" indent="0">
              <a:buNone/>
              <a:defRPr/>
            </a:lvl1pPr>
          </a:lstStyle>
          <a:p>
            <a:pPr lvl="0"/>
            <a:r>
              <a:rPr lang="de-DE"/>
              <a:t>Content</a:t>
            </a:r>
          </a:p>
          <a:p>
            <a:pPr lvl="1"/>
            <a:r>
              <a:rPr lang="de-DE"/>
              <a:t>Zweite Ebene</a:t>
            </a:r>
          </a:p>
          <a:p>
            <a:pPr lvl="2"/>
            <a:r>
              <a:rPr lang="de-DE"/>
              <a:t>Dritte Ebene</a:t>
            </a:r>
          </a:p>
          <a:p>
            <a:pPr lvl="3"/>
            <a:r>
              <a:rPr lang="de-DE"/>
              <a:t>Vierte Ebene</a:t>
            </a:r>
          </a:p>
          <a:p>
            <a:pPr lvl="4"/>
            <a:r>
              <a:rPr lang="de-DE"/>
              <a:t>Fünfte Ebene</a:t>
            </a:r>
          </a:p>
        </p:txBody>
      </p:sp>
      <p:sp>
        <p:nvSpPr>
          <p:cNvPr id="3" name="Fußzeilenplatzhalter 2">
            <a:extLst>
              <a:ext uri="{FF2B5EF4-FFF2-40B4-BE49-F238E27FC236}">
                <a16:creationId xmlns:a16="http://schemas.microsoft.com/office/drawing/2014/main" id="{01F82E5C-7345-B561-47FD-8A824ECD8B09}"/>
              </a:ext>
            </a:extLst>
          </p:cNvPr>
          <p:cNvSpPr>
            <a:spLocks noGrp="1"/>
          </p:cNvSpPr>
          <p:nvPr>
            <p:ph type="ftr" sz="quarter" idx="20"/>
          </p:nvPr>
        </p:nvSpPr>
        <p:spPr/>
        <p:txBody>
          <a:bodyPr/>
          <a:lstStyle/>
          <a:p>
            <a:r>
              <a:rPr lang="de-DE"/>
              <a:t>Name of the presentation</a:t>
            </a:r>
          </a:p>
        </p:txBody>
      </p:sp>
    </p:spTree>
    <p:extLst>
      <p:ext uri="{BB962C8B-B14F-4D97-AF65-F5344CB8AC3E}">
        <p14:creationId xmlns:p14="http://schemas.microsoft.com/office/powerpoint/2010/main" val="2266039678"/>
      </p:ext>
    </p:extLst>
  </p:cSld>
  <p:clrMapOvr>
    <a:masterClrMapping/>
  </p:clrMapOvr>
  <p:extLst>
    <p:ext uri="{DCECCB84-F9BA-43D5-87BE-67443E8EF086}">
      <p15:sldGuideLst xmlns:p15="http://schemas.microsoft.com/office/powerpoint/2012/main">
        <p15:guide id="1" pos="3772" userDrawn="1">
          <p15:clr>
            <a:srgbClr val="FBAE40"/>
          </p15:clr>
        </p15:guide>
        <p15:guide id="2" orient="horz" pos="255"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op / 3 card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CA31BA-285B-20AF-BFD4-E289A3325851}"/>
              </a:ext>
            </a:extLst>
          </p:cNvPr>
          <p:cNvSpPr>
            <a:spLocks noGrp="1"/>
          </p:cNvSpPr>
          <p:nvPr>
            <p:ph type="title" hasCustomPrompt="1"/>
          </p:nvPr>
        </p:nvSpPr>
        <p:spPr>
          <a:xfrm>
            <a:off x="1308099" y="812803"/>
            <a:ext cx="4679951" cy="872034"/>
          </a:xfrm>
          <a:prstGeom prst="rect">
            <a:avLst/>
          </a:prstGeom>
        </p:spPr>
        <p:txBody>
          <a:bodyPr/>
          <a:lstStyle>
            <a:lvl1pPr>
              <a:lnSpc>
                <a:spcPts val="3400"/>
              </a:lnSpc>
              <a:defRPr sz="3500" b="0" i="0">
                <a:solidFill>
                  <a:schemeClr val="accent1"/>
                </a:solidFill>
                <a:latin typeface="Asap Condensed Medium" pitchFamily="2" charset="77"/>
              </a:defRPr>
            </a:lvl1pPr>
          </a:lstStyle>
          <a:p>
            <a:r>
              <a:rPr lang="de-DE"/>
              <a:t>Slide title</a:t>
            </a:r>
            <a:br>
              <a:rPr lang="de-DE"/>
            </a:br>
            <a:r>
              <a:rPr lang="de-DE"/>
              <a:t>multiline</a:t>
            </a:r>
          </a:p>
        </p:txBody>
      </p:sp>
      <p:sp>
        <p:nvSpPr>
          <p:cNvPr id="15" name="Textplatzhalter 14">
            <a:extLst>
              <a:ext uri="{FF2B5EF4-FFF2-40B4-BE49-F238E27FC236}">
                <a16:creationId xmlns:a16="http://schemas.microsoft.com/office/drawing/2014/main" id="{248B12FB-8A48-3970-9732-206DB06EFB8C}"/>
              </a:ext>
            </a:extLst>
          </p:cNvPr>
          <p:cNvSpPr>
            <a:spLocks noGrp="1"/>
          </p:cNvSpPr>
          <p:nvPr>
            <p:ph type="body" sz="quarter" idx="13" hasCustomPrompt="1"/>
          </p:nvPr>
        </p:nvSpPr>
        <p:spPr>
          <a:xfrm>
            <a:off x="1308100" y="404813"/>
            <a:ext cx="4679950" cy="236603"/>
          </a:xfrm>
        </p:spPr>
        <p:txBody>
          <a:bodyPr/>
          <a:lstStyle>
            <a:lvl1pPr marL="0" indent="0">
              <a:buNone/>
              <a:defRPr sz="1200" b="1">
                <a:solidFill>
                  <a:schemeClr val="tx1"/>
                </a:solidFill>
              </a:defRPr>
            </a:lvl1pPr>
          </a:lstStyle>
          <a:p>
            <a:pPr lvl="0"/>
            <a:r>
              <a:rPr lang="de-DE"/>
              <a:t>Introline</a:t>
            </a:r>
          </a:p>
        </p:txBody>
      </p:sp>
      <p:sp>
        <p:nvSpPr>
          <p:cNvPr id="16" name="Textplatzhalter 14">
            <a:extLst>
              <a:ext uri="{FF2B5EF4-FFF2-40B4-BE49-F238E27FC236}">
                <a16:creationId xmlns:a16="http://schemas.microsoft.com/office/drawing/2014/main" id="{BDCF4C73-C58E-971A-E6EC-7203ECEDADDF}"/>
              </a:ext>
            </a:extLst>
          </p:cNvPr>
          <p:cNvSpPr>
            <a:spLocks noGrp="1"/>
          </p:cNvSpPr>
          <p:nvPr>
            <p:ph type="body" sz="quarter" idx="14" hasCustomPrompt="1"/>
          </p:nvPr>
        </p:nvSpPr>
        <p:spPr>
          <a:xfrm>
            <a:off x="6348413" y="812803"/>
            <a:ext cx="5400675" cy="877101"/>
          </a:xfrm>
        </p:spPr>
        <p:txBody>
          <a:bodyPr>
            <a:noAutofit/>
          </a:bodyPr>
          <a:lstStyle>
            <a:lvl1pPr marL="0" indent="0">
              <a:lnSpc>
                <a:spcPct val="100000"/>
              </a:lnSpc>
              <a:buNone/>
              <a:defRPr sz="1400">
                <a:solidFill>
                  <a:schemeClr val="tx1"/>
                </a:solidFill>
              </a:defRPr>
            </a:lvl1pPr>
          </a:lstStyle>
          <a:p>
            <a:pPr lvl="0"/>
            <a:r>
              <a:rPr lang="de-DE"/>
              <a:t>Lorem ipsum dolor sit amet, consetetur sadipscing elitr, sed diam nonumy eirmod tempor invidunt ut labore et dolore magna aliquyam erat, sed diam voluptua. At vero eos et accusam et justo duo dolores et ea rebum.</a:t>
            </a:r>
          </a:p>
        </p:txBody>
      </p:sp>
      <p:sp>
        <p:nvSpPr>
          <p:cNvPr id="17" name="Textplatzhalter 10">
            <a:extLst>
              <a:ext uri="{FF2B5EF4-FFF2-40B4-BE49-F238E27FC236}">
                <a16:creationId xmlns:a16="http://schemas.microsoft.com/office/drawing/2014/main" id="{29267663-5E43-1EE8-5525-F2D636312E1A}"/>
              </a:ext>
            </a:extLst>
          </p:cNvPr>
          <p:cNvSpPr>
            <a:spLocks noGrp="1"/>
          </p:cNvSpPr>
          <p:nvPr>
            <p:ph type="body" sz="quarter" idx="17" hasCustomPrompt="1"/>
          </p:nvPr>
        </p:nvSpPr>
        <p:spPr>
          <a:xfrm>
            <a:off x="1308100" y="2030633"/>
            <a:ext cx="4679950" cy="3402716"/>
          </a:xfrm>
          <a:prstGeom prst="roundRect">
            <a:avLst>
              <a:gd name="adj" fmla="val 2670"/>
            </a:avLst>
          </a:prstGeom>
          <a:solidFill>
            <a:schemeClr val="bg1"/>
          </a:solidFill>
          <a:effectLst>
            <a:outerShdw blurRad="444500" dist="127000" dir="5400000" algn="t" rotWithShape="0">
              <a:prstClr val="black">
                <a:alpha val="10000"/>
              </a:prstClr>
            </a:outerShdw>
          </a:effectLst>
        </p:spPr>
        <p:txBody>
          <a:bodyPr lIns="180000" tIns="180000" rIns="180000" bIns="180000">
            <a:noAutofit/>
          </a:bodyPr>
          <a:lstStyle>
            <a:lvl1pPr marL="0" indent="0">
              <a:buNone/>
              <a:defRPr/>
            </a:lvl1pPr>
          </a:lstStyle>
          <a:p>
            <a:pPr lvl="0"/>
            <a:r>
              <a:rPr lang="de-DE"/>
              <a:t>Content</a:t>
            </a:r>
          </a:p>
          <a:p>
            <a:pPr lvl="1"/>
            <a:r>
              <a:rPr lang="de-DE"/>
              <a:t>Zweite Ebene</a:t>
            </a:r>
          </a:p>
          <a:p>
            <a:pPr lvl="2"/>
            <a:r>
              <a:rPr lang="de-DE"/>
              <a:t>Dritte Ebene</a:t>
            </a:r>
          </a:p>
          <a:p>
            <a:pPr lvl="3"/>
            <a:r>
              <a:rPr lang="de-DE"/>
              <a:t>Vierte Ebene</a:t>
            </a:r>
          </a:p>
          <a:p>
            <a:pPr lvl="4"/>
            <a:r>
              <a:rPr lang="de-DE"/>
              <a:t>Fünfte Ebene</a:t>
            </a:r>
          </a:p>
        </p:txBody>
      </p:sp>
      <p:sp>
        <p:nvSpPr>
          <p:cNvPr id="22" name="Textplatzhalter 10">
            <a:extLst>
              <a:ext uri="{FF2B5EF4-FFF2-40B4-BE49-F238E27FC236}">
                <a16:creationId xmlns:a16="http://schemas.microsoft.com/office/drawing/2014/main" id="{3197C94D-555A-01A5-306F-2466E0C7E44E}"/>
              </a:ext>
            </a:extLst>
          </p:cNvPr>
          <p:cNvSpPr>
            <a:spLocks noGrp="1"/>
          </p:cNvSpPr>
          <p:nvPr>
            <p:ph type="body" sz="quarter" idx="19" hasCustomPrompt="1"/>
          </p:nvPr>
        </p:nvSpPr>
        <p:spPr>
          <a:xfrm>
            <a:off x="9103973" y="2030633"/>
            <a:ext cx="2645115" cy="3402716"/>
          </a:xfrm>
          <a:prstGeom prst="roundRect">
            <a:avLst>
              <a:gd name="adj" fmla="val 2670"/>
            </a:avLst>
          </a:prstGeom>
          <a:solidFill>
            <a:schemeClr val="bg1"/>
          </a:solidFill>
          <a:effectLst>
            <a:outerShdw blurRad="444500" dist="127000" dir="5400000" algn="t" rotWithShape="0">
              <a:prstClr val="black">
                <a:alpha val="10000"/>
              </a:prstClr>
            </a:outerShdw>
          </a:effectLst>
        </p:spPr>
        <p:txBody>
          <a:bodyPr lIns="180000" tIns="180000" rIns="180000" bIns="180000">
            <a:noAutofit/>
          </a:bodyPr>
          <a:lstStyle>
            <a:lvl1pPr marL="0" indent="0">
              <a:buNone/>
              <a:defRPr/>
            </a:lvl1pPr>
          </a:lstStyle>
          <a:p>
            <a:pPr lvl="0"/>
            <a:r>
              <a:rPr lang="de-DE"/>
              <a:t>Content</a:t>
            </a:r>
          </a:p>
          <a:p>
            <a:pPr lvl="1"/>
            <a:r>
              <a:rPr lang="de-DE"/>
              <a:t>Zweite Ebene</a:t>
            </a:r>
          </a:p>
          <a:p>
            <a:pPr lvl="2"/>
            <a:r>
              <a:rPr lang="de-DE"/>
              <a:t>Dritte Ebene</a:t>
            </a:r>
          </a:p>
          <a:p>
            <a:pPr lvl="3"/>
            <a:r>
              <a:rPr lang="de-DE"/>
              <a:t>Vierte Ebene</a:t>
            </a:r>
          </a:p>
          <a:p>
            <a:pPr lvl="4"/>
            <a:r>
              <a:rPr lang="de-DE"/>
              <a:t>Fünfte Ebene</a:t>
            </a:r>
          </a:p>
        </p:txBody>
      </p:sp>
      <p:sp>
        <p:nvSpPr>
          <p:cNvPr id="6" name="Textplatzhalter 10">
            <a:extLst>
              <a:ext uri="{FF2B5EF4-FFF2-40B4-BE49-F238E27FC236}">
                <a16:creationId xmlns:a16="http://schemas.microsoft.com/office/drawing/2014/main" id="{88B8BAD7-2573-A18D-71BD-2371DE05E256}"/>
              </a:ext>
            </a:extLst>
          </p:cNvPr>
          <p:cNvSpPr>
            <a:spLocks noGrp="1"/>
          </p:cNvSpPr>
          <p:nvPr>
            <p:ph type="body" sz="quarter" idx="20" hasCustomPrompt="1"/>
          </p:nvPr>
        </p:nvSpPr>
        <p:spPr>
          <a:xfrm>
            <a:off x="6348413" y="2030633"/>
            <a:ext cx="2645115" cy="3402716"/>
          </a:xfrm>
          <a:prstGeom prst="roundRect">
            <a:avLst>
              <a:gd name="adj" fmla="val 2670"/>
            </a:avLst>
          </a:prstGeom>
          <a:solidFill>
            <a:schemeClr val="bg1"/>
          </a:solidFill>
          <a:effectLst>
            <a:outerShdw blurRad="444500" dist="127000" dir="5400000" algn="t" rotWithShape="0">
              <a:prstClr val="black">
                <a:alpha val="10000"/>
              </a:prstClr>
            </a:outerShdw>
          </a:effectLst>
        </p:spPr>
        <p:txBody>
          <a:bodyPr lIns="180000" tIns="180000" rIns="180000" bIns="180000">
            <a:noAutofit/>
          </a:bodyPr>
          <a:lstStyle>
            <a:lvl1pPr marL="0" indent="0">
              <a:buNone/>
              <a:defRPr/>
            </a:lvl1pPr>
          </a:lstStyle>
          <a:p>
            <a:pPr lvl="0"/>
            <a:r>
              <a:rPr lang="de-DE"/>
              <a:t>Content</a:t>
            </a:r>
          </a:p>
          <a:p>
            <a:pPr lvl="1"/>
            <a:r>
              <a:rPr lang="de-DE"/>
              <a:t>Zweite Ebene</a:t>
            </a:r>
          </a:p>
          <a:p>
            <a:pPr lvl="2"/>
            <a:r>
              <a:rPr lang="de-DE"/>
              <a:t>Dritte Ebene</a:t>
            </a:r>
          </a:p>
          <a:p>
            <a:pPr lvl="3"/>
            <a:r>
              <a:rPr lang="de-DE"/>
              <a:t>Vierte Ebene</a:t>
            </a:r>
          </a:p>
          <a:p>
            <a:pPr lvl="4"/>
            <a:r>
              <a:rPr lang="de-DE"/>
              <a:t>Fünfte Ebene</a:t>
            </a:r>
          </a:p>
        </p:txBody>
      </p:sp>
      <p:sp>
        <p:nvSpPr>
          <p:cNvPr id="3" name="Fußzeilenplatzhalter 2">
            <a:extLst>
              <a:ext uri="{FF2B5EF4-FFF2-40B4-BE49-F238E27FC236}">
                <a16:creationId xmlns:a16="http://schemas.microsoft.com/office/drawing/2014/main" id="{D01EE767-6FAD-761D-05ED-0B92E68ABFD9}"/>
              </a:ext>
            </a:extLst>
          </p:cNvPr>
          <p:cNvSpPr>
            <a:spLocks noGrp="1"/>
          </p:cNvSpPr>
          <p:nvPr>
            <p:ph type="ftr" sz="quarter" idx="21"/>
          </p:nvPr>
        </p:nvSpPr>
        <p:spPr/>
        <p:txBody>
          <a:bodyPr/>
          <a:lstStyle/>
          <a:p>
            <a:r>
              <a:rPr lang="de-DE"/>
              <a:t>Name of the presentation</a:t>
            </a:r>
          </a:p>
        </p:txBody>
      </p:sp>
    </p:spTree>
    <p:extLst>
      <p:ext uri="{BB962C8B-B14F-4D97-AF65-F5344CB8AC3E}">
        <p14:creationId xmlns:p14="http://schemas.microsoft.com/office/powerpoint/2010/main" val="4152648207"/>
      </p:ext>
    </p:extLst>
  </p:cSld>
  <p:clrMapOvr>
    <a:masterClrMapping/>
  </p:clrMapOvr>
  <p:extLst>
    <p:ext uri="{DCECCB84-F9BA-43D5-87BE-67443E8EF086}">
      <p15:sldGuideLst xmlns:p15="http://schemas.microsoft.com/office/powerpoint/2012/main">
        <p15:guide id="1" pos="3772" userDrawn="1">
          <p15:clr>
            <a:srgbClr val="FBAE40"/>
          </p15:clr>
        </p15:guide>
        <p15:guide id="2" orient="horz" pos="255"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 Boxes">
    <p:spTree>
      <p:nvGrpSpPr>
        <p:cNvPr id="1" name=""/>
        <p:cNvGrpSpPr/>
        <p:nvPr/>
      </p:nvGrpSpPr>
      <p:grpSpPr>
        <a:xfrm>
          <a:off x="0" y="0"/>
          <a:ext cx="0" cy="0"/>
          <a:chOff x="0" y="0"/>
          <a:chExt cx="0" cy="0"/>
        </a:xfrm>
      </p:grpSpPr>
      <p:sp>
        <p:nvSpPr>
          <p:cNvPr id="17" name="Textplatzhalter 10">
            <a:extLst>
              <a:ext uri="{FF2B5EF4-FFF2-40B4-BE49-F238E27FC236}">
                <a16:creationId xmlns:a16="http://schemas.microsoft.com/office/drawing/2014/main" id="{29267663-5E43-1EE8-5525-F2D636312E1A}"/>
              </a:ext>
            </a:extLst>
          </p:cNvPr>
          <p:cNvSpPr>
            <a:spLocks noGrp="1"/>
          </p:cNvSpPr>
          <p:nvPr>
            <p:ph type="body" sz="quarter" idx="17"/>
          </p:nvPr>
        </p:nvSpPr>
        <p:spPr>
          <a:xfrm>
            <a:off x="5424181" y="1057240"/>
            <a:ext cx="3080722" cy="1862942"/>
          </a:xfrm>
          <a:prstGeom prst="roundRect">
            <a:avLst>
              <a:gd name="adj" fmla="val 2670"/>
            </a:avLst>
          </a:prstGeom>
          <a:solidFill>
            <a:schemeClr val="bg1"/>
          </a:solidFill>
          <a:effectLst>
            <a:outerShdw blurRad="444500" dist="127000" dir="5400000" algn="t" rotWithShape="0">
              <a:prstClr val="black">
                <a:alpha val="10000"/>
              </a:prstClr>
            </a:outerShdw>
          </a:effectLst>
        </p:spPr>
        <p:txBody>
          <a:bodyPr lIns="432000" tIns="432000" rIns="180000" bIns="180000">
            <a:noAutofit/>
          </a:bodyPr>
          <a:lstStyle>
            <a:lvl1pPr marL="0" indent="0">
              <a:buNone/>
              <a:defRPr sz="2000">
                <a:latin typeface="Asap Condensed Medium" pitchFamily="2" charset="77"/>
              </a:defRPr>
            </a:lvl1pPr>
            <a:lvl2pPr marL="313177" indent="0">
              <a:buNone/>
              <a:defRPr/>
            </a:lvl2pPr>
            <a:lvl3pPr marL="671411" indent="0">
              <a:buNone/>
              <a:defRPr/>
            </a:lvl3pPr>
            <a:lvl4pPr marL="1031411" indent="0">
              <a:buNone/>
              <a:defRPr/>
            </a:lvl4pPr>
          </a:lstStyle>
          <a:p>
            <a:pPr lvl="0"/>
            <a:endParaRPr lang="de-DE"/>
          </a:p>
        </p:txBody>
      </p:sp>
      <p:sp>
        <p:nvSpPr>
          <p:cNvPr id="28" name="Titel 1">
            <a:extLst>
              <a:ext uri="{FF2B5EF4-FFF2-40B4-BE49-F238E27FC236}">
                <a16:creationId xmlns:a16="http://schemas.microsoft.com/office/drawing/2014/main" id="{E50F5A42-C312-492A-264D-9FD4BE770541}"/>
              </a:ext>
            </a:extLst>
          </p:cNvPr>
          <p:cNvSpPr>
            <a:spLocks noGrp="1"/>
          </p:cNvSpPr>
          <p:nvPr>
            <p:ph type="title" hasCustomPrompt="1"/>
          </p:nvPr>
        </p:nvSpPr>
        <p:spPr>
          <a:xfrm>
            <a:off x="1308100" y="812803"/>
            <a:ext cx="3470378" cy="872034"/>
          </a:xfrm>
          <a:prstGeom prst="rect">
            <a:avLst/>
          </a:prstGeom>
        </p:spPr>
        <p:txBody>
          <a:bodyPr/>
          <a:lstStyle>
            <a:lvl1pPr>
              <a:lnSpc>
                <a:spcPts val="3400"/>
              </a:lnSpc>
              <a:defRPr sz="3500" b="0" i="0">
                <a:solidFill>
                  <a:schemeClr val="accent1"/>
                </a:solidFill>
                <a:latin typeface="Asap Condensed Medium" pitchFamily="2" charset="77"/>
              </a:defRPr>
            </a:lvl1pPr>
          </a:lstStyle>
          <a:p>
            <a:r>
              <a:rPr lang="de-DE"/>
              <a:t>Slide title</a:t>
            </a:r>
            <a:br>
              <a:rPr lang="de-DE"/>
            </a:br>
            <a:r>
              <a:rPr lang="de-DE"/>
              <a:t>multiline</a:t>
            </a:r>
          </a:p>
        </p:txBody>
      </p:sp>
      <p:sp>
        <p:nvSpPr>
          <p:cNvPr id="29" name="Textplatzhalter 14">
            <a:extLst>
              <a:ext uri="{FF2B5EF4-FFF2-40B4-BE49-F238E27FC236}">
                <a16:creationId xmlns:a16="http://schemas.microsoft.com/office/drawing/2014/main" id="{1C0F5310-EE93-58C5-07DD-3B924B66D815}"/>
              </a:ext>
            </a:extLst>
          </p:cNvPr>
          <p:cNvSpPr>
            <a:spLocks noGrp="1"/>
          </p:cNvSpPr>
          <p:nvPr>
            <p:ph type="body" sz="quarter" idx="13" hasCustomPrompt="1"/>
          </p:nvPr>
        </p:nvSpPr>
        <p:spPr>
          <a:xfrm>
            <a:off x="1308100" y="404813"/>
            <a:ext cx="3470377" cy="236603"/>
          </a:xfrm>
        </p:spPr>
        <p:txBody>
          <a:bodyPr/>
          <a:lstStyle>
            <a:lvl1pPr marL="0" indent="0">
              <a:buNone/>
              <a:defRPr sz="1200" b="1">
                <a:solidFill>
                  <a:schemeClr val="tx1"/>
                </a:solidFill>
              </a:defRPr>
            </a:lvl1pPr>
          </a:lstStyle>
          <a:p>
            <a:pPr lvl="0"/>
            <a:r>
              <a:rPr lang="de-DE"/>
              <a:t>Introline</a:t>
            </a:r>
          </a:p>
        </p:txBody>
      </p:sp>
      <p:sp>
        <p:nvSpPr>
          <p:cNvPr id="30" name="Textplatzhalter 14">
            <a:extLst>
              <a:ext uri="{FF2B5EF4-FFF2-40B4-BE49-F238E27FC236}">
                <a16:creationId xmlns:a16="http://schemas.microsoft.com/office/drawing/2014/main" id="{F28D528E-433B-3CF2-3BC7-8166CB1A5A9A}"/>
              </a:ext>
            </a:extLst>
          </p:cNvPr>
          <p:cNvSpPr>
            <a:spLocks noGrp="1"/>
          </p:cNvSpPr>
          <p:nvPr>
            <p:ph type="body" sz="quarter" idx="14" hasCustomPrompt="1"/>
          </p:nvPr>
        </p:nvSpPr>
        <p:spPr>
          <a:xfrm>
            <a:off x="1308100" y="2044560"/>
            <a:ext cx="3450714" cy="3149860"/>
          </a:xfrm>
        </p:spPr>
        <p:txBody>
          <a:bodyPr>
            <a:noAutofit/>
          </a:bodyPr>
          <a:lstStyle>
            <a:lvl1pPr marL="0" indent="0">
              <a:lnSpc>
                <a:spcPct val="100000"/>
              </a:lnSpc>
              <a:buNone/>
              <a:defRPr sz="1400">
                <a:solidFill>
                  <a:schemeClr val="tx1"/>
                </a:solidFill>
              </a:defRPr>
            </a:lvl1pPr>
          </a:lstStyle>
          <a:p>
            <a:pPr lvl="0"/>
            <a:r>
              <a:rPr lang="de-DE"/>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a:t>
            </a:r>
          </a:p>
        </p:txBody>
      </p:sp>
      <p:sp>
        <p:nvSpPr>
          <p:cNvPr id="31" name="Textplatzhalter 10">
            <a:extLst>
              <a:ext uri="{FF2B5EF4-FFF2-40B4-BE49-F238E27FC236}">
                <a16:creationId xmlns:a16="http://schemas.microsoft.com/office/drawing/2014/main" id="{62CB9F51-26D2-F94F-7920-D7698CC75905}"/>
              </a:ext>
            </a:extLst>
          </p:cNvPr>
          <p:cNvSpPr>
            <a:spLocks noGrp="1"/>
          </p:cNvSpPr>
          <p:nvPr>
            <p:ph type="body" sz="quarter" idx="18"/>
          </p:nvPr>
        </p:nvSpPr>
        <p:spPr>
          <a:xfrm>
            <a:off x="5424180" y="3107262"/>
            <a:ext cx="3080722" cy="1862942"/>
          </a:xfrm>
          <a:prstGeom prst="roundRect">
            <a:avLst>
              <a:gd name="adj" fmla="val 2670"/>
            </a:avLst>
          </a:prstGeom>
          <a:solidFill>
            <a:schemeClr val="bg1"/>
          </a:solidFill>
          <a:effectLst>
            <a:outerShdw blurRad="444500" dist="127000" dir="5400000" algn="t" rotWithShape="0">
              <a:prstClr val="black">
                <a:alpha val="10000"/>
              </a:prstClr>
            </a:outerShdw>
          </a:effectLst>
        </p:spPr>
        <p:txBody>
          <a:bodyPr lIns="432000" tIns="432000" rIns="180000" bIns="180000">
            <a:noAutofit/>
          </a:bodyPr>
          <a:lstStyle>
            <a:lvl1pPr marL="0" indent="0">
              <a:buNone/>
              <a:defRPr sz="2000">
                <a:latin typeface="Asap Condensed Medium" pitchFamily="2" charset="77"/>
              </a:defRPr>
            </a:lvl1pPr>
            <a:lvl2pPr marL="313177" indent="0">
              <a:buNone/>
              <a:defRPr/>
            </a:lvl2pPr>
            <a:lvl3pPr marL="671411" indent="0">
              <a:buNone/>
              <a:defRPr/>
            </a:lvl3pPr>
            <a:lvl4pPr marL="1031411" indent="0">
              <a:buNone/>
              <a:defRPr/>
            </a:lvl4pPr>
          </a:lstStyle>
          <a:p>
            <a:pPr lvl="0"/>
            <a:endParaRPr lang="de-DE"/>
          </a:p>
        </p:txBody>
      </p:sp>
      <p:sp>
        <p:nvSpPr>
          <p:cNvPr id="33" name="Textplatzhalter 10">
            <a:extLst>
              <a:ext uri="{FF2B5EF4-FFF2-40B4-BE49-F238E27FC236}">
                <a16:creationId xmlns:a16="http://schemas.microsoft.com/office/drawing/2014/main" id="{98A599D7-DB3D-E17D-3BAA-1BCED7D65752}"/>
              </a:ext>
            </a:extLst>
          </p:cNvPr>
          <p:cNvSpPr>
            <a:spLocks noGrp="1"/>
          </p:cNvSpPr>
          <p:nvPr>
            <p:ph type="body" sz="quarter" idx="19"/>
          </p:nvPr>
        </p:nvSpPr>
        <p:spPr>
          <a:xfrm>
            <a:off x="8668366" y="1963961"/>
            <a:ext cx="3080722" cy="1862942"/>
          </a:xfrm>
          <a:prstGeom prst="roundRect">
            <a:avLst>
              <a:gd name="adj" fmla="val 2670"/>
            </a:avLst>
          </a:prstGeom>
          <a:solidFill>
            <a:schemeClr val="bg1"/>
          </a:solidFill>
          <a:effectLst>
            <a:outerShdw blurRad="444500" dist="127000" dir="5400000" algn="t" rotWithShape="0">
              <a:prstClr val="black">
                <a:alpha val="10000"/>
              </a:prstClr>
            </a:outerShdw>
          </a:effectLst>
        </p:spPr>
        <p:txBody>
          <a:bodyPr lIns="432000" tIns="432000" rIns="180000" bIns="180000">
            <a:noAutofit/>
          </a:bodyPr>
          <a:lstStyle>
            <a:lvl1pPr marL="0" indent="0">
              <a:buNone/>
              <a:defRPr sz="2000">
                <a:latin typeface="Asap Condensed Medium" pitchFamily="2" charset="77"/>
              </a:defRPr>
            </a:lvl1pPr>
            <a:lvl2pPr marL="313177" indent="0">
              <a:buNone/>
              <a:defRPr/>
            </a:lvl2pPr>
            <a:lvl3pPr marL="671411" indent="0">
              <a:buNone/>
              <a:defRPr/>
            </a:lvl3pPr>
            <a:lvl4pPr marL="1031411" indent="0">
              <a:buNone/>
              <a:defRPr/>
            </a:lvl4pPr>
          </a:lstStyle>
          <a:p>
            <a:pPr lvl="0"/>
            <a:endParaRPr lang="de-DE"/>
          </a:p>
        </p:txBody>
      </p:sp>
      <p:sp>
        <p:nvSpPr>
          <p:cNvPr id="34" name="Textplatzhalter 10">
            <a:extLst>
              <a:ext uri="{FF2B5EF4-FFF2-40B4-BE49-F238E27FC236}">
                <a16:creationId xmlns:a16="http://schemas.microsoft.com/office/drawing/2014/main" id="{B60E7293-99C8-2A75-1BA4-E500B5B38856}"/>
              </a:ext>
            </a:extLst>
          </p:cNvPr>
          <p:cNvSpPr>
            <a:spLocks noGrp="1"/>
          </p:cNvSpPr>
          <p:nvPr>
            <p:ph type="body" sz="quarter" idx="20"/>
          </p:nvPr>
        </p:nvSpPr>
        <p:spPr>
          <a:xfrm>
            <a:off x="8668365" y="4013983"/>
            <a:ext cx="3080722" cy="1862942"/>
          </a:xfrm>
          <a:prstGeom prst="roundRect">
            <a:avLst>
              <a:gd name="adj" fmla="val 2670"/>
            </a:avLst>
          </a:prstGeom>
          <a:solidFill>
            <a:schemeClr val="bg1"/>
          </a:solidFill>
          <a:effectLst>
            <a:outerShdw blurRad="444500" dist="127000" dir="5400000" algn="t" rotWithShape="0">
              <a:prstClr val="black">
                <a:alpha val="10000"/>
              </a:prstClr>
            </a:outerShdw>
          </a:effectLst>
        </p:spPr>
        <p:txBody>
          <a:bodyPr lIns="432000" tIns="432000" rIns="180000" bIns="180000">
            <a:noAutofit/>
          </a:bodyPr>
          <a:lstStyle>
            <a:lvl1pPr marL="0" indent="0">
              <a:buNone/>
              <a:defRPr sz="2000">
                <a:latin typeface="Asap Condensed Medium" pitchFamily="2" charset="77"/>
              </a:defRPr>
            </a:lvl1pPr>
            <a:lvl2pPr marL="313177" indent="0">
              <a:buNone/>
              <a:defRPr/>
            </a:lvl2pPr>
            <a:lvl3pPr marL="671411" indent="0">
              <a:buNone/>
              <a:defRPr/>
            </a:lvl3pPr>
            <a:lvl4pPr marL="1031411" indent="0">
              <a:buNone/>
              <a:defRPr/>
            </a:lvl4pPr>
          </a:lstStyle>
          <a:p>
            <a:pPr lvl="0"/>
            <a:endParaRPr lang="de-DE"/>
          </a:p>
        </p:txBody>
      </p:sp>
      <p:sp>
        <p:nvSpPr>
          <p:cNvPr id="4" name="Fußzeilenplatzhalter 3">
            <a:extLst>
              <a:ext uri="{FF2B5EF4-FFF2-40B4-BE49-F238E27FC236}">
                <a16:creationId xmlns:a16="http://schemas.microsoft.com/office/drawing/2014/main" id="{2E0B3F60-A59C-FA18-59D6-08407D200C45}"/>
              </a:ext>
            </a:extLst>
          </p:cNvPr>
          <p:cNvSpPr>
            <a:spLocks noGrp="1"/>
          </p:cNvSpPr>
          <p:nvPr>
            <p:ph type="ftr" sz="quarter" idx="21"/>
          </p:nvPr>
        </p:nvSpPr>
        <p:spPr/>
        <p:txBody>
          <a:bodyPr/>
          <a:lstStyle/>
          <a:p>
            <a:r>
              <a:rPr lang="de-DE"/>
              <a:t>Name of the presentation</a:t>
            </a:r>
          </a:p>
        </p:txBody>
      </p:sp>
    </p:spTree>
    <p:extLst>
      <p:ext uri="{BB962C8B-B14F-4D97-AF65-F5344CB8AC3E}">
        <p14:creationId xmlns:p14="http://schemas.microsoft.com/office/powerpoint/2010/main" val="1017478091"/>
      </p:ext>
    </p:extLst>
  </p:cSld>
  <p:clrMapOvr>
    <a:masterClrMapping/>
  </p:clrMapOvr>
  <p:extLst>
    <p:ext uri="{DCECCB84-F9BA-43D5-87BE-67443E8EF086}">
      <p15:sldGuideLst xmlns:p15="http://schemas.microsoft.com/office/powerpoint/2012/main">
        <p15:guide id="1" pos="3772" userDrawn="1">
          <p15:clr>
            <a:srgbClr val="FBAE40"/>
          </p15:clr>
        </p15:guide>
        <p15:guide id="2" orient="horz" pos="25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ulti Structur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CA31BA-285B-20AF-BFD4-E289A3325851}"/>
              </a:ext>
            </a:extLst>
          </p:cNvPr>
          <p:cNvSpPr>
            <a:spLocks noGrp="1"/>
          </p:cNvSpPr>
          <p:nvPr>
            <p:ph type="title" hasCustomPrompt="1"/>
          </p:nvPr>
        </p:nvSpPr>
        <p:spPr>
          <a:xfrm>
            <a:off x="1308099" y="404813"/>
            <a:ext cx="4679951" cy="872034"/>
          </a:xfrm>
          <a:prstGeom prst="rect">
            <a:avLst/>
          </a:prstGeom>
        </p:spPr>
        <p:txBody>
          <a:bodyPr/>
          <a:lstStyle>
            <a:lvl1pPr>
              <a:lnSpc>
                <a:spcPts val="3400"/>
              </a:lnSpc>
              <a:defRPr sz="3500" b="0" i="0">
                <a:solidFill>
                  <a:schemeClr val="accent1"/>
                </a:solidFill>
                <a:latin typeface="Asap Condensed Medium" pitchFamily="2" charset="77"/>
              </a:defRPr>
            </a:lvl1pPr>
          </a:lstStyle>
          <a:p>
            <a:r>
              <a:rPr lang="de-DE"/>
              <a:t>Slide title</a:t>
            </a:r>
            <a:br>
              <a:rPr lang="de-DE"/>
            </a:br>
            <a:r>
              <a:rPr lang="de-DE"/>
              <a:t>multiline</a:t>
            </a:r>
          </a:p>
        </p:txBody>
      </p:sp>
      <p:sp>
        <p:nvSpPr>
          <p:cNvPr id="16" name="Textplatzhalter 14">
            <a:extLst>
              <a:ext uri="{FF2B5EF4-FFF2-40B4-BE49-F238E27FC236}">
                <a16:creationId xmlns:a16="http://schemas.microsoft.com/office/drawing/2014/main" id="{BDCF4C73-C58E-971A-E6EC-7203ECEDADDF}"/>
              </a:ext>
            </a:extLst>
          </p:cNvPr>
          <p:cNvSpPr>
            <a:spLocks noGrp="1"/>
          </p:cNvSpPr>
          <p:nvPr>
            <p:ph type="body" sz="quarter" idx="14" hasCustomPrompt="1"/>
          </p:nvPr>
        </p:nvSpPr>
        <p:spPr>
          <a:xfrm>
            <a:off x="6348412" y="404813"/>
            <a:ext cx="5400675" cy="874190"/>
          </a:xfrm>
        </p:spPr>
        <p:txBody>
          <a:bodyPr>
            <a:noAutofit/>
          </a:bodyPr>
          <a:lstStyle>
            <a:lvl1pPr marL="0" indent="0">
              <a:lnSpc>
                <a:spcPct val="100000"/>
              </a:lnSpc>
              <a:buNone/>
              <a:defRPr sz="1400">
                <a:solidFill>
                  <a:schemeClr val="tx1"/>
                </a:solidFill>
              </a:defRPr>
            </a:lvl1pPr>
          </a:lstStyle>
          <a:p>
            <a:pPr lvl="0"/>
            <a:r>
              <a:rPr lang="de-DE"/>
              <a:t>Lorem ipsum dolor sit amet, consetetur sadipscing elitr, sed diam nonumy eirmod tempor invidunt ut labore et dolore magna aliquyam erat, sed diam voluptua. At vero eos et accusam et justo duo dolores et ea rebum.</a:t>
            </a:r>
          </a:p>
        </p:txBody>
      </p:sp>
      <p:sp>
        <p:nvSpPr>
          <p:cNvPr id="12" name="Textplatzhalter 8">
            <a:extLst>
              <a:ext uri="{FF2B5EF4-FFF2-40B4-BE49-F238E27FC236}">
                <a16:creationId xmlns:a16="http://schemas.microsoft.com/office/drawing/2014/main" id="{5DED1D35-D361-E4DC-EA3E-535D3460D1A5}"/>
              </a:ext>
            </a:extLst>
          </p:cNvPr>
          <p:cNvSpPr>
            <a:spLocks noGrp="1"/>
          </p:cNvSpPr>
          <p:nvPr>
            <p:ph type="body" sz="quarter" idx="24" hasCustomPrompt="1"/>
          </p:nvPr>
        </p:nvSpPr>
        <p:spPr>
          <a:xfrm>
            <a:off x="3594101" y="3732831"/>
            <a:ext cx="763929" cy="353028"/>
          </a:xfrm>
        </p:spPr>
        <p:txBody>
          <a:bodyPr anchor="t">
            <a:noAutofit/>
          </a:bodyPr>
          <a:lstStyle>
            <a:lvl1pPr marL="0" indent="0" algn="l">
              <a:lnSpc>
                <a:spcPct val="100000"/>
              </a:lnSpc>
              <a:buNone/>
              <a:defRPr sz="2800" b="1" i="0">
                <a:solidFill>
                  <a:schemeClr val="accent2"/>
                </a:solidFill>
                <a:latin typeface="Asap Condensed SemiBold"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a:t>
            </a:r>
          </a:p>
        </p:txBody>
      </p:sp>
      <p:sp>
        <p:nvSpPr>
          <p:cNvPr id="3" name="Textplatzhalter 8">
            <a:extLst>
              <a:ext uri="{FF2B5EF4-FFF2-40B4-BE49-F238E27FC236}">
                <a16:creationId xmlns:a16="http://schemas.microsoft.com/office/drawing/2014/main" id="{463FF596-204F-6F29-FEC9-FF0A734C9ABD}"/>
              </a:ext>
            </a:extLst>
          </p:cNvPr>
          <p:cNvSpPr>
            <a:spLocks noGrp="1"/>
          </p:cNvSpPr>
          <p:nvPr>
            <p:ph type="body" sz="quarter" idx="25" hasCustomPrompt="1"/>
          </p:nvPr>
        </p:nvSpPr>
        <p:spPr>
          <a:xfrm>
            <a:off x="3594101" y="4105154"/>
            <a:ext cx="1961745" cy="353028"/>
          </a:xfrm>
        </p:spPr>
        <p:txBody>
          <a:bodyPr anchor="t">
            <a:noAutofit/>
          </a:bodyPr>
          <a:lstStyle>
            <a:lvl1pPr marL="0" indent="0" algn="l">
              <a:lnSpc>
                <a:spcPct val="100000"/>
              </a:lnSpc>
              <a:buNone/>
              <a:defRPr sz="2400" b="0" i="0">
                <a:solidFill>
                  <a:schemeClr val="tx1"/>
                </a:solidFill>
                <a:latin typeface="Asap Condensed Medium"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Month</a:t>
            </a:r>
          </a:p>
        </p:txBody>
      </p:sp>
      <p:sp>
        <p:nvSpPr>
          <p:cNvPr id="6" name="Textplatzhalter 14">
            <a:extLst>
              <a:ext uri="{FF2B5EF4-FFF2-40B4-BE49-F238E27FC236}">
                <a16:creationId xmlns:a16="http://schemas.microsoft.com/office/drawing/2014/main" id="{7DE69C1B-7E44-672B-B553-80797CB1AB11}"/>
              </a:ext>
            </a:extLst>
          </p:cNvPr>
          <p:cNvSpPr>
            <a:spLocks noGrp="1"/>
          </p:cNvSpPr>
          <p:nvPr>
            <p:ph type="body" sz="quarter" idx="26" hasCustomPrompt="1"/>
          </p:nvPr>
        </p:nvSpPr>
        <p:spPr>
          <a:xfrm>
            <a:off x="3594102" y="4596777"/>
            <a:ext cx="1944386" cy="1069030"/>
          </a:xfrm>
        </p:spPr>
        <p:txBody>
          <a:bodyPr>
            <a:noAutofit/>
          </a:bodyPr>
          <a:lstStyle>
            <a:lvl1pPr marL="0" indent="0">
              <a:lnSpc>
                <a:spcPct val="100000"/>
              </a:lnSpc>
              <a:buNone/>
              <a:defRPr sz="1200">
                <a:solidFill>
                  <a:schemeClr val="accent1"/>
                </a:solidFill>
              </a:defRPr>
            </a:lvl1pPr>
          </a:lstStyle>
          <a:p>
            <a:pPr lvl="0"/>
            <a:r>
              <a:rPr lang="de-DE"/>
              <a:t>Lorem ipsum dolor sit amet, consetetur sadipscing elitr, sed diam nonumy eirmod tempor invidunt ut labore et dolore magna.</a:t>
            </a:r>
          </a:p>
        </p:txBody>
      </p:sp>
      <p:sp>
        <p:nvSpPr>
          <p:cNvPr id="7" name="Textplatzhalter 8">
            <a:extLst>
              <a:ext uri="{FF2B5EF4-FFF2-40B4-BE49-F238E27FC236}">
                <a16:creationId xmlns:a16="http://schemas.microsoft.com/office/drawing/2014/main" id="{E4175CFC-0E6C-D9C2-05EA-EEC5EE816371}"/>
              </a:ext>
            </a:extLst>
          </p:cNvPr>
          <p:cNvSpPr>
            <a:spLocks noGrp="1"/>
          </p:cNvSpPr>
          <p:nvPr>
            <p:ph type="body" sz="quarter" idx="27" hasCustomPrompt="1"/>
          </p:nvPr>
        </p:nvSpPr>
        <p:spPr>
          <a:xfrm>
            <a:off x="5868526" y="3732831"/>
            <a:ext cx="763929" cy="353028"/>
          </a:xfrm>
        </p:spPr>
        <p:txBody>
          <a:bodyPr anchor="t">
            <a:noAutofit/>
          </a:bodyPr>
          <a:lstStyle>
            <a:lvl1pPr marL="0" indent="0" algn="l">
              <a:lnSpc>
                <a:spcPct val="100000"/>
              </a:lnSpc>
              <a:buNone/>
              <a:defRPr sz="2800" b="1" i="0">
                <a:solidFill>
                  <a:schemeClr val="accent2"/>
                </a:solidFill>
                <a:latin typeface="Asap Condensed SemiBold"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a:t>
            </a:r>
          </a:p>
        </p:txBody>
      </p:sp>
      <p:sp>
        <p:nvSpPr>
          <p:cNvPr id="8" name="Textplatzhalter 8">
            <a:extLst>
              <a:ext uri="{FF2B5EF4-FFF2-40B4-BE49-F238E27FC236}">
                <a16:creationId xmlns:a16="http://schemas.microsoft.com/office/drawing/2014/main" id="{5C501C2D-71E2-8DAF-135E-43D5AFAC7EB5}"/>
              </a:ext>
            </a:extLst>
          </p:cNvPr>
          <p:cNvSpPr>
            <a:spLocks noGrp="1"/>
          </p:cNvSpPr>
          <p:nvPr>
            <p:ph type="body" sz="quarter" idx="28" hasCustomPrompt="1"/>
          </p:nvPr>
        </p:nvSpPr>
        <p:spPr>
          <a:xfrm>
            <a:off x="5868526" y="4105154"/>
            <a:ext cx="1961745" cy="353028"/>
          </a:xfrm>
        </p:spPr>
        <p:txBody>
          <a:bodyPr anchor="t">
            <a:noAutofit/>
          </a:bodyPr>
          <a:lstStyle>
            <a:lvl1pPr marL="0" indent="0" algn="l">
              <a:lnSpc>
                <a:spcPct val="100000"/>
              </a:lnSpc>
              <a:buNone/>
              <a:defRPr sz="2400" b="0" i="0">
                <a:solidFill>
                  <a:schemeClr val="tx1"/>
                </a:solidFill>
                <a:latin typeface="Asap Condensed Medium"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Month</a:t>
            </a:r>
          </a:p>
        </p:txBody>
      </p:sp>
      <p:sp>
        <p:nvSpPr>
          <p:cNvPr id="9" name="Textplatzhalter 14">
            <a:extLst>
              <a:ext uri="{FF2B5EF4-FFF2-40B4-BE49-F238E27FC236}">
                <a16:creationId xmlns:a16="http://schemas.microsoft.com/office/drawing/2014/main" id="{549D3F49-CF5A-0DFB-C42F-87881C5C44E5}"/>
              </a:ext>
            </a:extLst>
          </p:cNvPr>
          <p:cNvSpPr>
            <a:spLocks noGrp="1"/>
          </p:cNvSpPr>
          <p:nvPr>
            <p:ph type="body" sz="quarter" idx="29" hasCustomPrompt="1"/>
          </p:nvPr>
        </p:nvSpPr>
        <p:spPr>
          <a:xfrm>
            <a:off x="5868527" y="4596777"/>
            <a:ext cx="1944386" cy="1069030"/>
          </a:xfrm>
        </p:spPr>
        <p:txBody>
          <a:bodyPr>
            <a:noAutofit/>
          </a:bodyPr>
          <a:lstStyle>
            <a:lvl1pPr marL="0" indent="0">
              <a:lnSpc>
                <a:spcPct val="100000"/>
              </a:lnSpc>
              <a:buNone/>
              <a:defRPr sz="1200">
                <a:solidFill>
                  <a:schemeClr val="accent1"/>
                </a:solidFill>
              </a:defRPr>
            </a:lvl1pPr>
          </a:lstStyle>
          <a:p>
            <a:pPr lvl="0"/>
            <a:r>
              <a:rPr lang="de-DE"/>
              <a:t>Lorem ipsum dolor sit amet, consetetur sadipscing elitr, sed diam nonumy eirmod tempor invidunt ut labore et dolore magna.</a:t>
            </a:r>
          </a:p>
        </p:txBody>
      </p:sp>
      <p:sp>
        <p:nvSpPr>
          <p:cNvPr id="10" name="Textplatzhalter 8">
            <a:extLst>
              <a:ext uri="{FF2B5EF4-FFF2-40B4-BE49-F238E27FC236}">
                <a16:creationId xmlns:a16="http://schemas.microsoft.com/office/drawing/2014/main" id="{6C74CBEB-DD55-87D3-255B-7F68FAD4E990}"/>
              </a:ext>
            </a:extLst>
          </p:cNvPr>
          <p:cNvSpPr>
            <a:spLocks noGrp="1"/>
          </p:cNvSpPr>
          <p:nvPr>
            <p:ph type="body" sz="quarter" idx="30" hasCustomPrompt="1"/>
          </p:nvPr>
        </p:nvSpPr>
        <p:spPr>
          <a:xfrm>
            <a:off x="8154528" y="3732831"/>
            <a:ext cx="763929" cy="353028"/>
          </a:xfrm>
        </p:spPr>
        <p:txBody>
          <a:bodyPr anchor="t">
            <a:noAutofit/>
          </a:bodyPr>
          <a:lstStyle>
            <a:lvl1pPr marL="0" indent="0" algn="l">
              <a:lnSpc>
                <a:spcPct val="100000"/>
              </a:lnSpc>
              <a:buNone/>
              <a:defRPr sz="2800" b="1" i="0">
                <a:solidFill>
                  <a:schemeClr val="accent2"/>
                </a:solidFill>
                <a:latin typeface="Asap Condensed SemiBold"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a:t>
            </a:r>
          </a:p>
        </p:txBody>
      </p:sp>
      <p:sp>
        <p:nvSpPr>
          <p:cNvPr id="11" name="Textplatzhalter 8">
            <a:extLst>
              <a:ext uri="{FF2B5EF4-FFF2-40B4-BE49-F238E27FC236}">
                <a16:creationId xmlns:a16="http://schemas.microsoft.com/office/drawing/2014/main" id="{5BA5174E-2812-083C-2361-5A7AEC4294BF}"/>
              </a:ext>
            </a:extLst>
          </p:cNvPr>
          <p:cNvSpPr>
            <a:spLocks noGrp="1"/>
          </p:cNvSpPr>
          <p:nvPr>
            <p:ph type="body" sz="quarter" idx="31" hasCustomPrompt="1"/>
          </p:nvPr>
        </p:nvSpPr>
        <p:spPr>
          <a:xfrm>
            <a:off x="8154528" y="4105154"/>
            <a:ext cx="1961745" cy="353028"/>
          </a:xfrm>
        </p:spPr>
        <p:txBody>
          <a:bodyPr anchor="t">
            <a:noAutofit/>
          </a:bodyPr>
          <a:lstStyle>
            <a:lvl1pPr marL="0" indent="0" algn="l">
              <a:lnSpc>
                <a:spcPct val="100000"/>
              </a:lnSpc>
              <a:buNone/>
              <a:defRPr sz="2400" b="0" i="0">
                <a:solidFill>
                  <a:schemeClr val="tx1"/>
                </a:solidFill>
                <a:latin typeface="Asap Condensed Medium"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Month</a:t>
            </a:r>
          </a:p>
        </p:txBody>
      </p:sp>
      <p:sp>
        <p:nvSpPr>
          <p:cNvPr id="13" name="Textplatzhalter 14">
            <a:extLst>
              <a:ext uri="{FF2B5EF4-FFF2-40B4-BE49-F238E27FC236}">
                <a16:creationId xmlns:a16="http://schemas.microsoft.com/office/drawing/2014/main" id="{6BF9DC0B-7720-903C-63E8-CF898397AA5A}"/>
              </a:ext>
            </a:extLst>
          </p:cNvPr>
          <p:cNvSpPr>
            <a:spLocks noGrp="1"/>
          </p:cNvSpPr>
          <p:nvPr>
            <p:ph type="body" sz="quarter" idx="32" hasCustomPrompt="1"/>
          </p:nvPr>
        </p:nvSpPr>
        <p:spPr>
          <a:xfrm>
            <a:off x="8154529" y="4596777"/>
            <a:ext cx="1944386" cy="1069030"/>
          </a:xfrm>
        </p:spPr>
        <p:txBody>
          <a:bodyPr>
            <a:noAutofit/>
          </a:bodyPr>
          <a:lstStyle>
            <a:lvl1pPr marL="0" indent="0">
              <a:lnSpc>
                <a:spcPct val="100000"/>
              </a:lnSpc>
              <a:buNone/>
              <a:defRPr sz="1200">
                <a:solidFill>
                  <a:schemeClr val="accent1"/>
                </a:solidFill>
              </a:defRPr>
            </a:lvl1pPr>
          </a:lstStyle>
          <a:p>
            <a:pPr lvl="0"/>
            <a:r>
              <a:rPr lang="de-DE"/>
              <a:t>Lorem ipsum dolor sit amet, consetetur sadipscing elitr, sed diam nonumy eirmod tempor invidunt ut labore et dolore magna.</a:t>
            </a:r>
          </a:p>
        </p:txBody>
      </p:sp>
      <p:sp>
        <p:nvSpPr>
          <p:cNvPr id="14" name="Textplatzhalter 8">
            <a:extLst>
              <a:ext uri="{FF2B5EF4-FFF2-40B4-BE49-F238E27FC236}">
                <a16:creationId xmlns:a16="http://schemas.microsoft.com/office/drawing/2014/main" id="{2E2360B4-3E07-31EB-47C7-4A2451CD1652}"/>
              </a:ext>
            </a:extLst>
          </p:cNvPr>
          <p:cNvSpPr>
            <a:spLocks noGrp="1"/>
          </p:cNvSpPr>
          <p:nvPr>
            <p:ph type="body" sz="quarter" idx="33" hasCustomPrompt="1"/>
          </p:nvPr>
        </p:nvSpPr>
        <p:spPr>
          <a:xfrm>
            <a:off x="1308100" y="3732831"/>
            <a:ext cx="763929" cy="353028"/>
          </a:xfrm>
        </p:spPr>
        <p:txBody>
          <a:bodyPr anchor="t">
            <a:noAutofit/>
          </a:bodyPr>
          <a:lstStyle>
            <a:lvl1pPr marL="0" indent="0" algn="l">
              <a:lnSpc>
                <a:spcPct val="100000"/>
              </a:lnSpc>
              <a:buNone/>
              <a:defRPr sz="2800" b="1" i="0">
                <a:solidFill>
                  <a:schemeClr val="accent2"/>
                </a:solidFill>
                <a:latin typeface="Asap Condensed SemiBold"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a:t>
            </a:r>
          </a:p>
        </p:txBody>
      </p:sp>
      <p:sp>
        <p:nvSpPr>
          <p:cNvPr id="17" name="Textplatzhalter 8">
            <a:extLst>
              <a:ext uri="{FF2B5EF4-FFF2-40B4-BE49-F238E27FC236}">
                <a16:creationId xmlns:a16="http://schemas.microsoft.com/office/drawing/2014/main" id="{76B18598-E906-9878-EEDE-09150F516BBB}"/>
              </a:ext>
            </a:extLst>
          </p:cNvPr>
          <p:cNvSpPr>
            <a:spLocks noGrp="1"/>
          </p:cNvSpPr>
          <p:nvPr>
            <p:ph type="body" sz="quarter" idx="34" hasCustomPrompt="1"/>
          </p:nvPr>
        </p:nvSpPr>
        <p:spPr>
          <a:xfrm>
            <a:off x="1308100" y="4105154"/>
            <a:ext cx="1961745" cy="353028"/>
          </a:xfrm>
        </p:spPr>
        <p:txBody>
          <a:bodyPr anchor="t">
            <a:noAutofit/>
          </a:bodyPr>
          <a:lstStyle>
            <a:lvl1pPr marL="0" indent="0" algn="l">
              <a:lnSpc>
                <a:spcPct val="100000"/>
              </a:lnSpc>
              <a:buNone/>
              <a:defRPr sz="2400" b="0" i="0">
                <a:solidFill>
                  <a:schemeClr val="tx1"/>
                </a:solidFill>
                <a:latin typeface="Asap Condensed Medium"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Month</a:t>
            </a:r>
          </a:p>
        </p:txBody>
      </p:sp>
      <p:sp>
        <p:nvSpPr>
          <p:cNvPr id="18" name="Textplatzhalter 14">
            <a:extLst>
              <a:ext uri="{FF2B5EF4-FFF2-40B4-BE49-F238E27FC236}">
                <a16:creationId xmlns:a16="http://schemas.microsoft.com/office/drawing/2014/main" id="{8D86F89A-D127-7BDA-EE3F-02A14FB3AD3F}"/>
              </a:ext>
            </a:extLst>
          </p:cNvPr>
          <p:cNvSpPr>
            <a:spLocks noGrp="1"/>
          </p:cNvSpPr>
          <p:nvPr>
            <p:ph type="body" sz="quarter" idx="35" hasCustomPrompt="1"/>
          </p:nvPr>
        </p:nvSpPr>
        <p:spPr>
          <a:xfrm>
            <a:off x="1308101" y="4596777"/>
            <a:ext cx="1944386" cy="1069030"/>
          </a:xfrm>
        </p:spPr>
        <p:txBody>
          <a:bodyPr>
            <a:noAutofit/>
          </a:bodyPr>
          <a:lstStyle>
            <a:lvl1pPr marL="0" indent="0">
              <a:lnSpc>
                <a:spcPct val="100000"/>
              </a:lnSpc>
              <a:buNone/>
              <a:defRPr sz="1200">
                <a:solidFill>
                  <a:schemeClr val="accent1"/>
                </a:solidFill>
              </a:defRPr>
            </a:lvl1pPr>
          </a:lstStyle>
          <a:p>
            <a:pPr lvl="0"/>
            <a:r>
              <a:rPr lang="de-DE"/>
              <a:t>Lorem ipsum dolor sit amet, consetetur sadipscing elitr, sed diam nonumy eirmod tempor invidunt ut labore et dolore magna.</a:t>
            </a:r>
          </a:p>
        </p:txBody>
      </p:sp>
      <p:sp>
        <p:nvSpPr>
          <p:cNvPr id="31" name="Textplatzhalter 8">
            <a:extLst>
              <a:ext uri="{FF2B5EF4-FFF2-40B4-BE49-F238E27FC236}">
                <a16:creationId xmlns:a16="http://schemas.microsoft.com/office/drawing/2014/main" id="{3CAAC118-DC09-4535-D454-05A6ADCF631D}"/>
              </a:ext>
            </a:extLst>
          </p:cNvPr>
          <p:cNvSpPr>
            <a:spLocks noGrp="1"/>
          </p:cNvSpPr>
          <p:nvPr>
            <p:ph type="body" sz="quarter" idx="36" hasCustomPrompt="1"/>
          </p:nvPr>
        </p:nvSpPr>
        <p:spPr>
          <a:xfrm>
            <a:off x="3594101" y="1539428"/>
            <a:ext cx="763929" cy="353028"/>
          </a:xfrm>
        </p:spPr>
        <p:txBody>
          <a:bodyPr anchor="t">
            <a:noAutofit/>
          </a:bodyPr>
          <a:lstStyle>
            <a:lvl1pPr marL="0" indent="0" algn="l">
              <a:lnSpc>
                <a:spcPct val="100000"/>
              </a:lnSpc>
              <a:buNone/>
              <a:defRPr sz="2800" b="1" i="0">
                <a:solidFill>
                  <a:schemeClr val="accent2"/>
                </a:solidFill>
                <a:latin typeface="Asap Condensed SemiBold"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a:t>
            </a:r>
          </a:p>
        </p:txBody>
      </p:sp>
      <p:sp>
        <p:nvSpPr>
          <p:cNvPr id="32" name="Textplatzhalter 8">
            <a:extLst>
              <a:ext uri="{FF2B5EF4-FFF2-40B4-BE49-F238E27FC236}">
                <a16:creationId xmlns:a16="http://schemas.microsoft.com/office/drawing/2014/main" id="{0D978676-F981-6D64-10B1-337C91924242}"/>
              </a:ext>
            </a:extLst>
          </p:cNvPr>
          <p:cNvSpPr>
            <a:spLocks noGrp="1"/>
          </p:cNvSpPr>
          <p:nvPr>
            <p:ph type="body" sz="quarter" idx="37" hasCustomPrompt="1"/>
          </p:nvPr>
        </p:nvSpPr>
        <p:spPr>
          <a:xfrm>
            <a:off x="3594101" y="1911751"/>
            <a:ext cx="1950171" cy="353028"/>
          </a:xfrm>
        </p:spPr>
        <p:txBody>
          <a:bodyPr anchor="t">
            <a:noAutofit/>
          </a:bodyPr>
          <a:lstStyle>
            <a:lvl1pPr marL="0" indent="0" algn="l">
              <a:lnSpc>
                <a:spcPct val="100000"/>
              </a:lnSpc>
              <a:buNone/>
              <a:defRPr sz="2400" b="0" i="0">
                <a:solidFill>
                  <a:schemeClr val="tx1"/>
                </a:solidFill>
                <a:latin typeface="Asap Condensed Medium"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Month</a:t>
            </a:r>
          </a:p>
        </p:txBody>
      </p:sp>
      <p:sp>
        <p:nvSpPr>
          <p:cNvPr id="33" name="Textplatzhalter 14">
            <a:extLst>
              <a:ext uri="{FF2B5EF4-FFF2-40B4-BE49-F238E27FC236}">
                <a16:creationId xmlns:a16="http://schemas.microsoft.com/office/drawing/2014/main" id="{D314E79D-3B51-A07F-CD0E-5AC39094ACED}"/>
              </a:ext>
            </a:extLst>
          </p:cNvPr>
          <p:cNvSpPr>
            <a:spLocks noGrp="1"/>
          </p:cNvSpPr>
          <p:nvPr>
            <p:ph type="body" sz="quarter" idx="38" hasCustomPrompt="1"/>
          </p:nvPr>
        </p:nvSpPr>
        <p:spPr>
          <a:xfrm>
            <a:off x="3594102" y="2403374"/>
            <a:ext cx="1944386" cy="1069030"/>
          </a:xfrm>
        </p:spPr>
        <p:txBody>
          <a:bodyPr>
            <a:noAutofit/>
          </a:bodyPr>
          <a:lstStyle>
            <a:lvl1pPr marL="0" indent="0">
              <a:lnSpc>
                <a:spcPct val="100000"/>
              </a:lnSpc>
              <a:buNone/>
              <a:defRPr sz="1200">
                <a:solidFill>
                  <a:schemeClr val="accent1"/>
                </a:solidFill>
              </a:defRPr>
            </a:lvl1pPr>
          </a:lstStyle>
          <a:p>
            <a:pPr lvl="0"/>
            <a:r>
              <a:rPr lang="de-DE"/>
              <a:t>Lorem ipsum dolor sit amet, consetetur sadipscing elitr, sed diam nonumy eirmod tempor invidunt ut labore et dolore magna.</a:t>
            </a:r>
          </a:p>
        </p:txBody>
      </p:sp>
      <p:sp>
        <p:nvSpPr>
          <p:cNvPr id="34" name="Textplatzhalter 8">
            <a:extLst>
              <a:ext uri="{FF2B5EF4-FFF2-40B4-BE49-F238E27FC236}">
                <a16:creationId xmlns:a16="http://schemas.microsoft.com/office/drawing/2014/main" id="{A74F2ED9-945F-A542-D05B-C02E727D5970}"/>
              </a:ext>
            </a:extLst>
          </p:cNvPr>
          <p:cNvSpPr>
            <a:spLocks noGrp="1"/>
          </p:cNvSpPr>
          <p:nvPr>
            <p:ph type="body" sz="quarter" idx="39" hasCustomPrompt="1"/>
          </p:nvPr>
        </p:nvSpPr>
        <p:spPr>
          <a:xfrm>
            <a:off x="5868526" y="1539428"/>
            <a:ext cx="763929" cy="353028"/>
          </a:xfrm>
        </p:spPr>
        <p:txBody>
          <a:bodyPr anchor="t">
            <a:noAutofit/>
          </a:bodyPr>
          <a:lstStyle>
            <a:lvl1pPr marL="0" indent="0" algn="l">
              <a:lnSpc>
                <a:spcPct val="100000"/>
              </a:lnSpc>
              <a:buNone/>
              <a:defRPr sz="2800" b="1" i="0">
                <a:solidFill>
                  <a:schemeClr val="accent2"/>
                </a:solidFill>
                <a:latin typeface="Asap Condensed SemiBold"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a:t>
            </a:r>
          </a:p>
        </p:txBody>
      </p:sp>
      <p:sp>
        <p:nvSpPr>
          <p:cNvPr id="35" name="Textplatzhalter 8">
            <a:extLst>
              <a:ext uri="{FF2B5EF4-FFF2-40B4-BE49-F238E27FC236}">
                <a16:creationId xmlns:a16="http://schemas.microsoft.com/office/drawing/2014/main" id="{FABB8A08-42EA-2E7E-2451-FE3559213DF3}"/>
              </a:ext>
            </a:extLst>
          </p:cNvPr>
          <p:cNvSpPr>
            <a:spLocks noGrp="1"/>
          </p:cNvSpPr>
          <p:nvPr>
            <p:ph type="body" sz="quarter" idx="40" hasCustomPrompt="1"/>
          </p:nvPr>
        </p:nvSpPr>
        <p:spPr>
          <a:xfrm>
            <a:off x="5868526" y="1911751"/>
            <a:ext cx="1950171" cy="353028"/>
          </a:xfrm>
        </p:spPr>
        <p:txBody>
          <a:bodyPr anchor="t">
            <a:noAutofit/>
          </a:bodyPr>
          <a:lstStyle>
            <a:lvl1pPr marL="0" indent="0" algn="l">
              <a:lnSpc>
                <a:spcPct val="100000"/>
              </a:lnSpc>
              <a:buNone/>
              <a:defRPr sz="2400" b="0" i="0">
                <a:solidFill>
                  <a:schemeClr val="tx1"/>
                </a:solidFill>
                <a:latin typeface="Asap Condensed Medium"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Month</a:t>
            </a:r>
          </a:p>
        </p:txBody>
      </p:sp>
      <p:sp>
        <p:nvSpPr>
          <p:cNvPr id="37" name="Textplatzhalter 14">
            <a:extLst>
              <a:ext uri="{FF2B5EF4-FFF2-40B4-BE49-F238E27FC236}">
                <a16:creationId xmlns:a16="http://schemas.microsoft.com/office/drawing/2014/main" id="{3D450405-B8CE-11FF-5103-A38B89C74505}"/>
              </a:ext>
            </a:extLst>
          </p:cNvPr>
          <p:cNvSpPr>
            <a:spLocks noGrp="1"/>
          </p:cNvSpPr>
          <p:nvPr>
            <p:ph type="body" sz="quarter" idx="41" hasCustomPrompt="1"/>
          </p:nvPr>
        </p:nvSpPr>
        <p:spPr>
          <a:xfrm>
            <a:off x="5868527" y="2403374"/>
            <a:ext cx="1944386" cy="1069030"/>
          </a:xfrm>
        </p:spPr>
        <p:txBody>
          <a:bodyPr>
            <a:noAutofit/>
          </a:bodyPr>
          <a:lstStyle>
            <a:lvl1pPr marL="0" indent="0">
              <a:lnSpc>
                <a:spcPct val="100000"/>
              </a:lnSpc>
              <a:buNone/>
              <a:defRPr sz="1200">
                <a:solidFill>
                  <a:schemeClr val="accent1"/>
                </a:solidFill>
              </a:defRPr>
            </a:lvl1pPr>
          </a:lstStyle>
          <a:p>
            <a:pPr lvl="0"/>
            <a:r>
              <a:rPr lang="de-DE"/>
              <a:t>Lorem ipsum dolor sit amet, consetetur sadipscing elitr, sed diam nonumy eirmod tempor invidunt ut labore et dolore magna.</a:t>
            </a:r>
          </a:p>
        </p:txBody>
      </p:sp>
      <p:sp>
        <p:nvSpPr>
          <p:cNvPr id="38" name="Textplatzhalter 8">
            <a:extLst>
              <a:ext uri="{FF2B5EF4-FFF2-40B4-BE49-F238E27FC236}">
                <a16:creationId xmlns:a16="http://schemas.microsoft.com/office/drawing/2014/main" id="{9774F519-70CA-4A5B-22CE-A2DCD87C5EC3}"/>
              </a:ext>
            </a:extLst>
          </p:cNvPr>
          <p:cNvSpPr>
            <a:spLocks noGrp="1"/>
          </p:cNvSpPr>
          <p:nvPr>
            <p:ph type="body" sz="quarter" idx="42" hasCustomPrompt="1"/>
          </p:nvPr>
        </p:nvSpPr>
        <p:spPr>
          <a:xfrm>
            <a:off x="8154528" y="1539428"/>
            <a:ext cx="763929" cy="353028"/>
          </a:xfrm>
        </p:spPr>
        <p:txBody>
          <a:bodyPr anchor="t">
            <a:noAutofit/>
          </a:bodyPr>
          <a:lstStyle>
            <a:lvl1pPr marL="0" indent="0" algn="l">
              <a:lnSpc>
                <a:spcPct val="100000"/>
              </a:lnSpc>
              <a:buNone/>
              <a:defRPr sz="2800" b="1" i="0">
                <a:solidFill>
                  <a:schemeClr val="accent2"/>
                </a:solidFill>
                <a:latin typeface="Asap Condensed SemiBold"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a:t>
            </a:r>
          </a:p>
        </p:txBody>
      </p:sp>
      <p:sp>
        <p:nvSpPr>
          <p:cNvPr id="39" name="Textplatzhalter 8">
            <a:extLst>
              <a:ext uri="{FF2B5EF4-FFF2-40B4-BE49-F238E27FC236}">
                <a16:creationId xmlns:a16="http://schemas.microsoft.com/office/drawing/2014/main" id="{9662657F-15CC-66F7-C77F-8C490DE8BCA5}"/>
              </a:ext>
            </a:extLst>
          </p:cNvPr>
          <p:cNvSpPr>
            <a:spLocks noGrp="1"/>
          </p:cNvSpPr>
          <p:nvPr>
            <p:ph type="body" sz="quarter" idx="43" hasCustomPrompt="1"/>
          </p:nvPr>
        </p:nvSpPr>
        <p:spPr>
          <a:xfrm>
            <a:off x="8154528" y="1911751"/>
            <a:ext cx="1950171" cy="353028"/>
          </a:xfrm>
        </p:spPr>
        <p:txBody>
          <a:bodyPr anchor="t">
            <a:noAutofit/>
          </a:bodyPr>
          <a:lstStyle>
            <a:lvl1pPr marL="0" indent="0" algn="l">
              <a:lnSpc>
                <a:spcPct val="100000"/>
              </a:lnSpc>
              <a:buNone/>
              <a:defRPr sz="2400" b="0" i="0">
                <a:solidFill>
                  <a:schemeClr val="tx1"/>
                </a:solidFill>
                <a:latin typeface="Asap Condensed Medium"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Month</a:t>
            </a:r>
          </a:p>
        </p:txBody>
      </p:sp>
      <p:sp>
        <p:nvSpPr>
          <p:cNvPr id="40" name="Textplatzhalter 14">
            <a:extLst>
              <a:ext uri="{FF2B5EF4-FFF2-40B4-BE49-F238E27FC236}">
                <a16:creationId xmlns:a16="http://schemas.microsoft.com/office/drawing/2014/main" id="{84DEF552-75E2-B681-73F5-36E042F14ACB}"/>
              </a:ext>
            </a:extLst>
          </p:cNvPr>
          <p:cNvSpPr>
            <a:spLocks noGrp="1"/>
          </p:cNvSpPr>
          <p:nvPr>
            <p:ph type="body" sz="quarter" idx="44" hasCustomPrompt="1"/>
          </p:nvPr>
        </p:nvSpPr>
        <p:spPr>
          <a:xfrm>
            <a:off x="8154529" y="2403374"/>
            <a:ext cx="1944386" cy="1069030"/>
          </a:xfrm>
        </p:spPr>
        <p:txBody>
          <a:bodyPr>
            <a:noAutofit/>
          </a:bodyPr>
          <a:lstStyle>
            <a:lvl1pPr marL="0" indent="0">
              <a:lnSpc>
                <a:spcPct val="100000"/>
              </a:lnSpc>
              <a:buNone/>
              <a:defRPr sz="1200">
                <a:solidFill>
                  <a:schemeClr val="accent1"/>
                </a:solidFill>
              </a:defRPr>
            </a:lvl1pPr>
          </a:lstStyle>
          <a:p>
            <a:pPr lvl="0"/>
            <a:r>
              <a:rPr lang="de-DE"/>
              <a:t>Lorem ipsum dolor sit amet, consetetur sadipscing elitr, sed diam nonumy eirmod tempor invidunt ut labore et dolore magna.</a:t>
            </a:r>
          </a:p>
        </p:txBody>
      </p:sp>
      <p:sp>
        <p:nvSpPr>
          <p:cNvPr id="41" name="Textplatzhalter 8">
            <a:extLst>
              <a:ext uri="{FF2B5EF4-FFF2-40B4-BE49-F238E27FC236}">
                <a16:creationId xmlns:a16="http://schemas.microsoft.com/office/drawing/2014/main" id="{64CBCAC2-4A95-8DC7-E8D2-5340DB7D915B}"/>
              </a:ext>
            </a:extLst>
          </p:cNvPr>
          <p:cNvSpPr>
            <a:spLocks noGrp="1"/>
          </p:cNvSpPr>
          <p:nvPr>
            <p:ph type="body" sz="quarter" idx="45" hasCustomPrompt="1"/>
          </p:nvPr>
        </p:nvSpPr>
        <p:spPr>
          <a:xfrm>
            <a:off x="1308100" y="1539428"/>
            <a:ext cx="763929" cy="353028"/>
          </a:xfrm>
        </p:spPr>
        <p:txBody>
          <a:bodyPr anchor="t">
            <a:noAutofit/>
          </a:bodyPr>
          <a:lstStyle>
            <a:lvl1pPr marL="0" indent="0" algn="l">
              <a:lnSpc>
                <a:spcPct val="100000"/>
              </a:lnSpc>
              <a:buNone/>
              <a:defRPr sz="2800" b="1" i="0">
                <a:solidFill>
                  <a:schemeClr val="accent2"/>
                </a:solidFill>
                <a:latin typeface="Asap Condensed SemiBold"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a:t>
            </a:r>
          </a:p>
        </p:txBody>
      </p:sp>
      <p:sp>
        <p:nvSpPr>
          <p:cNvPr id="42" name="Textplatzhalter 8">
            <a:extLst>
              <a:ext uri="{FF2B5EF4-FFF2-40B4-BE49-F238E27FC236}">
                <a16:creationId xmlns:a16="http://schemas.microsoft.com/office/drawing/2014/main" id="{BAE82C42-7920-13DA-1FEE-70204AD7F791}"/>
              </a:ext>
            </a:extLst>
          </p:cNvPr>
          <p:cNvSpPr>
            <a:spLocks noGrp="1"/>
          </p:cNvSpPr>
          <p:nvPr>
            <p:ph type="body" sz="quarter" idx="46" hasCustomPrompt="1"/>
          </p:nvPr>
        </p:nvSpPr>
        <p:spPr>
          <a:xfrm>
            <a:off x="1308100" y="1911751"/>
            <a:ext cx="1950171" cy="353028"/>
          </a:xfrm>
        </p:spPr>
        <p:txBody>
          <a:bodyPr anchor="t">
            <a:noAutofit/>
          </a:bodyPr>
          <a:lstStyle>
            <a:lvl1pPr marL="0" indent="0" algn="l">
              <a:lnSpc>
                <a:spcPct val="100000"/>
              </a:lnSpc>
              <a:buNone/>
              <a:defRPr sz="2400" b="0" i="0">
                <a:solidFill>
                  <a:schemeClr val="tx1"/>
                </a:solidFill>
                <a:latin typeface="Asap Condensed Medium" pitchFamily="2" charset="77"/>
              </a:defRPr>
            </a:lvl1pPr>
            <a:lvl2pPr marL="313177" indent="0">
              <a:buNone/>
              <a:defRPr b="1" i="0">
                <a:latin typeface="Asap Condensed SemiBold" pitchFamily="2" charset="77"/>
              </a:defRPr>
            </a:lvl2pPr>
            <a:lvl3pPr marL="671411" indent="0">
              <a:buNone/>
              <a:defRPr b="1" i="0">
                <a:latin typeface="Asap Condensed SemiBold" pitchFamily="2" charset="77"/>
              </a:defRPr>
            </a:lvl3pPr>
            <a:lvl4pPr marL="1031411" indent="0">
              <a:buNone/>
              <a:defRPr b="1" i="0">
                <a:latin typeface="Asap Condensed SemiBold" pitchFamily="2" charset="77"/>
              </a:defRPr>
            </a:lvl4pPr>
            <a:lvl5pPr marL="1391411" indent="0">
              <a:buNone/>
              <a:defRPr b="1" i="0">
                <a:latin typeface="Asap Condensed SemiBold" pitchFamily="2" charset="77"/>
              </a:defRPr>
            </a:lvl5pPr>
          </a:lstStyle>
          <a:p>
            <a:pPr lvl="0"/>
            <a:r>
              <a:rPr lang="de-DE"/>
              <a:t>Month</a:t>
            </a:r>
          </a:p>
        </p:txBody>
      </p:sp>
      <p:sp>
        <p:nvSpPr>
          <p:cNvPr id="44" name="Textplatzhalter 14">
            <a:extLst>
              <a:ext uri="{FF2B5EF4-FFF2-40B4-BE49-F238E27FC236}">
                <a16:creationId xmlns:a16="http://schemas.microsoft.com/office/drawing/2014/main" id="{9C19B832-1039-C428-051B-01E824AADEFB}"/>
              </a:ext>
            </a:extLst>
          </p:cNvPr>
          <p:cNvSpPr>
            <a:spLocks noGrp="1"/>
          </p:cNvSpPr>
          <p:nvPr>
            <p:ph type="body" sz="quarter" idx="47" hasCustomPrompt="1"/>
          </p:nvPr>
        </p:nvSpPr>
        <p:spPr>
          <a:xfrm>
            <a:off x="1308101" y="2403374"/>
            <a:ext cx="1944386" cy="1069030"/>
          </a:xfrm>
        </p:spPr>
        <p:txBody>
          <a:bodyPr>
            <a:noAutofit/>
          </a:bodyPr>
          <a:lstStyle>
            <a:lvl1pPr marL="0" indent="0">
              <a:lnSpc>
                <a:spcPct val="100000"/>
              </a:lnSpc>
              <a:buNone/>
              <a:defRPr sz="1200">
                <a:solidFill>
                  <a:schemeClr val="accent1"/>
                </a:solidFill>
              </a:defRPr>
            </a:lvl1pPr>
          </a:lstStyle>
          <a:p>
            <a:pPr lvl="0"/>
            <a:r>
              <a:rPr lang="de-DE"/>
              <a:t>Lorem ipsum dolor sit amet, consetetur sadipscing elitr, sed diam nonumy eirmod tempor invidunt ut labore et dolore magna.</a:t>
            </a:r>
          </a:p>
        </p:txBody>
      </p:sp>
      <p:cxnSp>
        <p:nvCxnSpPr>
          <p:cNvPr id="45" name="Straight Connector 40">
            <a:extLst>
              <a:ext uri="{FF2B5EF4-FFF2-40B4-BE49-F238E27FC236}">
                <a16:creationId xmlns:a16="http://schemas.microsoft.com/office/drawing/2014/main" id="{F51D184E-73CF-03BB-2E31-1E58116AE17B}"/>
              </a:ext>
            </a:extLst>
          </p:cNvPr>
          <p:cNvCxnSpPr>
            <a:cxnSpLocks/>
          </p:cNvCxnSpPr>
          <p:nvPr userDrawn="1"/>
        </p:nvCxnSpPr>
        <p:spPr>
          <a:xfrm flipH="1">
            <a:off x="1308100" y="3554249"/>
            <a:ext cx="104409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Fußzeilenplatzhalter 3">
            <a:extLst>
              <a:ext uri="{FF2B5EF4-FFF2-40B4-BE49-F238E27FC236}">
                <a16:creationId xmlns:a16="http://schemas.microsoft.com/office/drawing/2014/main" id="{E769F032-3C8A-9109-439A-768D80773483}"/>
              </a:ext>
            </a:extLst>
          </p:cNvPr>
          <p:cNvSpPr>
            <a:spLocks noGrp="1"/>
          </p:cNvSpPr>
          <p:nvPr>
            <p:ph type="ftr" sz="quarter" idx="48"/>
          </p:nvPr>
        </p:nvSpPr>
        <p:spPr/>
        <p:txBody>
          <a:bodyPr/>
          <a:lstStyle/>
          <a:p>
            <a:r>
              <a:rPr lang="de-DE"/>
              <a:t>Name of the presentation</a:t>
            </a:r>
          </a:p>
        </p:txBody>
      </p:sp>
    </p:spTree>
    <p:extLst>
      <p:ext uri="{BB962C8B-B14F-4D97-AF65-F5344CB8AC3E}">
        <p14:creationId xmlns:p14="http://schemas.microsoft.com/office/powerpoint/2010/main" val="1194574105"/>
      </p:ext>
    </p:extLst>
  </p:cSld>
  <p:clrMapOvr>
    <a:masterClrMapping/>
  </p:clrMapOvr>
  <p:extLst>
    <p:ext uri="{DCECCB84-F9BA-43D5-87BE-67443E8EF086}">
      <p15:sldGuideLst xmlns:p15="http://schemas.microsoft.com/office/powerpoint/2012/main">
        <p15:guide id="2" orient="horz" pos="255"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creenshot">
    <p:spTree>
      <p:nvGrpSpPr>
        <p:cNvPr id="1" name=""/>
        <p:cNvGrpSpPr/>
        <p:nvPr/>
      </p:nvGrpSpPr>
      <p:grpSpPr>
        <a:xfrm>
          <a:off x="0" y="0"/>
          <a:ext cx="0" cy="0"/>
          <a:chOff x="0" y="0"/>
          <a:chExt cx="0" cy="0"/>
        </a:xfrm>
      </p:grpSpPr>
      <p:sp>
        <p:nvSpPr>
          <p:cNvPr id="28" name="Titel 1">
            <a:extLst>
              <a:ext uri="{FF2B5EF4-FFF2-40B4-BE49-F238E27FC236}">
                <a16:creationId xmlns:a16="http://schemas.microsoft.com/office/drawing/2014/main" id="{E50F5A42-C312-492A-264D-9FD4BE770541}"/>
              </a:ext>
            </a:extLst>
          </p:cNvPr>
          <p:cNvSpPr>
            <a:spLocks noGrp="1"/>
          </p:cNvSpPr>
          <p:nvPr>
            <p:ph type="title" hasCustomPrompt="1"/>
          </p:nvPr>
        </p:nvSpPr>
        <p:spPr>
          <a:xfrm>
            <a:off x="1308100" y="812803"/>
            <a:ext cx="3470378" cy="872034"/>
          </a:xfrm>
          <a:prstGeom prst="rect">
            <a:avLst/>
          </a:prstGeom>
        </p:spPr>
        <p:txBody>
          <a:bodyPr/>
          <a:lstStyle>
            <a:lvl1pPr>
              <a:lnSpc>
                <a:spcPts val="3400"/>
              </a:lnSpc>
              <a:defRPr sz="3500" b="0" i="0">
                <a:solidFill>
                  <a:schemeClr val="accent1"/>
                </a:solidFill>
                <a:latin typeface="Asap Condensed Medium" pitchFamily="2" charset="77"/>
              </a:defRPr>
            </a:lvl1pPr>
          </a:lstStyle>
          <a:p>
            <a:r>
              <a:rPr lang="de-DE"/>
              <a:t>Slide title</a:t>
            </a:r>
            <a:br>
              <a:rPr lang="de-DE"/>
            </a:br>
            <a:r>
              <a:rPr lang="de-DE"/>
              <a:t>multiline</a:t>
            </a:r>
          </a:p>
        </p:txBody>
      </p:sp>
      <p:sp>
        <p:nvSpPr>
          <p:cNvPr id="29" name="Textplatzhalter 14">
            <a:extLst>
              <a:ext uri="{FF2B5EF4-FFF2-40B4-BE49-F238E27FC236}">
                <a16:creationId xmlns:a16="http://schemas.microsoft.com/office/drawing/2014/main" id="{1C0F5310-EE93-58C5-07DD-3B924B66D815}"/>
              </a:ext>
            </a:extLst>
          </p:cNvPr>
          <p:cNvSpPr>
            <a:spLocks noGrp="1"/>
          </p:cNvSpPr>
          <p:nvPr>
            <p:ph type="body" sz="quarter" idx="13" hasCustomPrompt="1"/>
          </p:nvPr>
        </p:nvSpPr>
        <p:spPr>
          <a:xfrm>
            <a:off x="1308100" y="404813"/>
            <a:ext cx="3470377" cy="236603"/>
          </a:xfrm>
        </p:spPr>
        <p:txBody>
          <a:bodyPr/>
          <a:lstStyle>
            <a:lvl1pPr marL="0" indent="0">
              <a:buNone/>
              <a:defRPr sz="1200" b="1">
                <a:solidFill>
                  <a:schemeClr val="tx1"/>
                </a:solidFill>
              </a:defRPr>
            </a:lvl1pPr>
          </a:lstStyle>
          <a:p>
            <a:pPr lvl="0"/>
            <a:r>
              <a:rPr lang="de-DE"/>
              <a:t>Introline</a:t>
            </a:r>
          </a:p>
        </p:txBody>
      </p:sp>
      <p:sp>
        <p:nvSpPr>
          <p:cNvPr id="30" name="Textplatzhalter 14">
            <a:extLst>
              <a:ext uri="{FF2B5EF4-FFF2-40B4-BE49-F238E27FC236}">
                <a16:creationId xmlns:a16="http://schemas.microsoft.com/office/drawing/2014/main" id="{F28D528E-433B-3CF2-3BC7-8166CB1A5A9A}"/>
              </a:ext>
            </a:extLst>
          </p:cNvPr>
          <p:cNvSpPr>
            <a:spLocks noGrp="1"/>
          </p:cNvSpPr>
          <p:nvPr>
            <p:ph type="body" sz="quarter" idx="14" hasCustomPrompt="1"/>
          </p:nvPr>
        </p:nvSpPr>
        <p:spPr>
          <a:xfrm>
            <a:off x="1308100" y="2044560"/>
            <a:ext cx="3450714" cy="3149860"/>
          </a:xfrm>
        </p:spPr>
        <p:txBody>
          <a:bodyPr>
            <a:noAutofit/>
          </a:bodyPr>
          <a:lstStyle>
            <a:lvl1pPr marL="0" indent="0">
              <a:lnSpc>
                <a:spcPct val="100000"/>
              </a:lnSpc>
              <a:buNone/>
              <a:defRPr sz="1400">
                <a:solidFill>
                  <a:schemeClr val="tx1"/>
                </a:solidFill>
              </a:defRPr>
            </a:lvl1pPr>
          </a:lstStyle>
          <a:p>
            <a:pPr lvl="0"/>
            <a:r>
              <a:rPr lang="de-DE"/>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a:t>
            </a:r>
          </a:p>
        </p:txBody>
      </p:sp>
      <p:grpSp>
        <p:nvGrpSpPr>
          <p:cNvPr id="13" name="Gruppieren 12">
            <a:extLst>
              <a:ext uri="{FF2B5EF4-FFF2-40B4-BE49-F238E27FC236}">
                <a16:creationId xmlns:a16="http://schemas.microsoft.com/office/drawing/2014/main" id="{746193DB-71A2-0DE0-54E7-1FD400E450B3}"/>
              </a:ext>
            </a:extLst>
          </p:cNvPr>
          <p:cNvGrpSpPr/>
          <p:nvPr userDrawn="1"/>
        </p:nvGrpSpPr>
        <p:grpSpPr>
          <a:xfrm>
            <a:off x="5248463" y="1764520"/>
            <a:ext cx="7150975" cy="4112405"/>
            <a:chOff x="5248463" y="1764520"/>
            <a:chExt cx="7150975" cy="4112405"/>
          </a:xfrm>
        </p:grpSpPr>
        <p:sp>
          <p:nvSpPr>
            <p:cNvPr id="3" name="Freeform 5">
              <a:extLst>
                <a:ext uri="{FF2B5EF4-FFF2-40B4-BE49-F238E27FC236}">
                  <a16:creationId xmlns:a16="http://schemas.microsoft.com/office/drawing/2014/main" id="{4883EE8A-B486-7756-0760-FCA752818167}"/>
                </a:ext>
              </a:extLst>
            </p:cNvPr>
            <p:cNvSpPr>
              <a:spLocks noEditPoints="1"/>
            </p:cNvSpPr>
            <p:nvPr/>
          </p:nvSpPr>
          <p:spPr bwMode="auto">
            <a:xfrm>
              <a:off x="5917349" y="1764520"/>
              <a:ext cx="5813203" cy="4028556"/>
            </a:xfrm>
            <a:custGeom>
              <a:avLst/>
              <a:gdLst>
                <a:gd name="T0" fmla="*/ 3428 w 101532"/>
                <a:gd name="T1" fmla="*/ 0 h 70353"/>
                <a:gd name="T2" fmla="*/ 98105 w 101532"/>
                <a:gd name="T3" fmla="*/ 0 h 70353"/>
                <a:gd name="T4" fmla="*/ 101532 w 101532"/>
                <a:gd name="T5" fmla="*/ 3428 h 70353"/>
                <a:gd name="T6" fmla="*/ 101532 w 101532"/>
                <a:gd name="T7" fmla="*/ 66925 h 70353"/>
                <a:gd name="T8" fmla="*/ 98105 w 101532"/>
                <a:gd name="T9" fmla="*/ 70353 h 70353"/>
                <a:gd name="T10" fmla="*/ 3428 w 101532"/>
                <a:gd name="T11" fmla="*/ 70353 h 70353"/>
                <a:gd name="T12" fmla="*/ 0 w 101532"/>
                <a:gd name="T13" fmla="*/ 66925 h 70353"/>
                <a:gd name="T14" fmla="*/ 0 w 101532"/>
                <a:gd name="T15" fmla="*/ 3428 h 70353"/>
                <a:gd name="T16" fmla="*/ 3428 w 101532"/>
                <a:gd name="T17" fmla="*/ 0 h 70353"/>
                <a:gd name="T18" fmla="*/ 3217 w 101532"/>
                <a:gd name="T19" fmla="*/ 4234 h 70353"/>
                <a:gd name="T20" fmla="*/ 98315 w 101532"/>
                <a:gd name="T21" fmla="*/ 4234 h 70353"/>
                <a:gd name="T22" fmla="*/ 98315 w 101532"/>
                <a:gd name="T23" fmla="*/ 62733 h 70353"/>
                <a:gd name="T24" fmla="*/ 3217 w 101532"/>
                <a:gd name="T25" fmla="*/ 62733 h 70353"/>
                <a:gd name="T26" fmla="*/ 3217 w 101532"/>
                <a:gd name="T27" fmla="*/ 4234 h 70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532" h="70353">
                  <a:moveTo>
                    <a:pt x="3428" y="0"/>
                  </a:moveTo>
                  <a:lnTo>
                    <a:pt x="98105" y="0"/>
                  </a:lnTo>
                  <a:cubicBezTo>
                    <a:pt x="99990" y="0"/>
                    <a:pt x="101532" y="1543"/>
                    <a:pt x="101532" y="3428"/>
                  </a:cubicBezTo>
                  <a:lnTo>
                    <a:pt x="101532" y="66925"/>
                  </a:lnTo>
                  <a:cubicBezTo>
                    <a:pt x="101532" y="68810"/>
                    <a:pt x="99990" y="70353"/>
                    <a:pt x="98105" y="70353"/>
                  </a:cubicBezTo>
                  <a:lnTo>
                    <a:pt x="3428" y="70353"/>
                  </a:lnTo>
                  <a:cubicBezTo>
                    <a:pt x="1543" y="70353"/>
                    <a:pt x="0" y="68810"/>
                    <a:pt x="0" y="66925"/>
                  </a:cubicBezTo>
                  <a:lnTo>
                    <a:pt x="0" y="3428"/>
                  </a:lnTo>
                  <a:cubicBezTo>
                    <a:pt x="0" y="1543"/>
                    <a:pt x="1543" y="0"/>
                    <a:pt x="3428" y="0"/>
                  </a:cubicBezTo>
                  <a:close/>
                  <a:moveTo>
                    <a:pt x="3217" y="4234"/>
                  </a:moveTo>
                  <a:lnTo>
                    <a:pt x="98315" y="4234"/>
                  </a:lnTo>
                  <a:lnTo>
                    <a:pt x="98315" y="62733"/>
                  </a:lnTo>
                  <a:lnTo>
                    <a:pt x="3217" y="62733"/>
                  </a:lnTo>
                  <a:lnTo>
                    <a:pt x="3217" y="4234"/>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6">
              <a:extLst>
                <a:ext uri="{FF2B5EF4-FFF2-40B4-BE49-F238E27FC236}">
                  <a16:creationId xmlns:a16="http://schemas.microsoft.com/office/drawing/2014/main" id="{DCA2D184-2CC0-F0D1-E343-A396886B73E3}"/>
                </a:ext>
              </a:extLst>
            </p:cNvPr>
            <p:cNvSpPr>
              <a:spLocks/>
            </p:cNvSpPr>
            <p:nvPr/>
          </p:nvSpPr>
          <p:spPr bwMode="auto">
            <a:xfrm>
              <a:off x="5917347" y="1764520"/>
              <a:ext cx="5813203" cy="3805594"/>
            </a:xfrm>
            <a:custGeom>
              <a:avLst/>
              <a:gdLst>
                <a:gd name="T0" fmla="*/ 1863 w 101532"/>
                <a:gd name="T1" fmla="*/ 0 h 66458"/>
                <a:gd name="T2" fmla="*/ 99670 w 101532"/>
                <a:gd name="T3" fmla="*/ 0 h 66458"/>
                <a:gd name="T4" fmla="*/ 101532 w 101532"/>
                <a:gd name="T5" fmla="*/ 1863 h 66458"/>
                <a:gd name="T6" fmla="*/ 101532 w 101532"/>
                <a:gd name="T7" fmla="*/ 64596 h 66458"/>
                <a:gd name="T8" fmla="*/ 99670 w 101532"/>
                <a:gd name="T9" fmla="*/ 66458 h 66458"/>
                <a:gd name="T10" fmla="*/ 1863 w 101532"/>
                <a:gd name="T11" fmla="*/ 66458 h 66458"/>
                <a:gd name="T12" fmla="*/ 0 w 101532"/>
                <a:gd name="T13" fmla="*/ 64596 h 66458"/>
                <a:gd name="T14" fmla="*/ 0 w 101532"/>
                <a:gd name="T15" fmla="*/ 1863 h 66458"/>
                <a:gd name="T16" fmla="*/ 1863 w 101532"/>
                <a:gd name="T17" fmla="*/ 0 h 66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532" h="66458">
                  <a:moveTo>
                    <a:pt x="1863" y="0"/>
                  </a:moveTo>
                  <a:lnTo>
                    <a:pt x="99670" y="0"/>
                  </a:lnTo>
                  <a:cubicBezTo>
                    <a:pt x="100694" y="0"/>
                    <a:pt x="101532" y="838"/>
                    <a:pt x="101532" y="1863"/>
                  </a:cubicBezTo>
                  <a:lnTo>
                    <a:pt x="101532" y="64596"/>
                  </a:lnTo>
                  <a:cubicBezTo>
                    <a:pt x="101532" y="65620"/>
                    <a:pt x="100694" y="66458"/>
                    <a:pt x="99670" y="66458"/>
                  </a:cubicBezTo>
                  <a:lnTo>
                    <a:pt x="1863" y="66458"/>
                  </a:lnTo>
                  <a:cubicBezTo>
                    <a:pt x="838" y="66458"/>
                    <a:pt x="0" y="65620"/>
                    <a:pt x="0" y="64596"/>
                  </a:cubicBezTo>
                  <a:lnTo>
                    <a:pt x="0" y="1863"/>
                  </a:lnTo>
                  <a:cubicBezTo>
                    <a:pt x="0" y="838"/>
                    <a:pt x="838" y="0"/>
                    <a:pt x="1863" y="0"/>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Freeform 7">
              <a:extLst>
                <a:ext uri="{FF2B5EF4-FFF2-40B4-BE49-F238E27FC236}">
                  <a16:creationId xmlns:a16="http://schemas.microsoft.com/office/drawing/2014/main" id="{501646DF-88A9-CE99-DF79-657AA88F60DC}"/>
                </a:ext>
              </a:extLst>
            </p:cNvPr>
            <p:cNvSpPr>
              <a:spLocks/>
            </p:cNvSpPr>
            <p:nvPr/>
          </p:nvSpPr>
          <p:spPr bwMode="auto">
            <a:xfrm>
              <a:off x="5248463" y="5667304"/>
              <a:ext cx="7150975" cy="209621"/>
            </a:xfrm>
            <a:custGeom>
              <a:avLst/>
              <a:gdLst>
                <a:gd name="T0" fmla="*/ 0 w 124900"/>
                <a:gd name="T1" fmla="*/ 0 h 3665"/>
                <a:gd name="T2" fmla="*/ 124900 w 124900"/>
                <a:gd name="T3" fmla="*/ 0 h 3665"/>
                <a:gd name="T4" fmla="*/ 124900 w 124900"/>
                <a:gd name="T5" fmla="*/ 2262 h 3665"/>
                <a:gd name="T6" fmla="*/ 120603 w 124900"/>
                <a:gd name="T7" fmla="*/ 3665 h 3665"/>
                <a:gd name="T8" fmla="*/ 62450 w 124900"/>
                <a:gd name="T9" fmla="*/ 3665 h 3665"/>
                <a:gd name="T10" fmla="*/ 4297 w 124900"/>
                <a:gd name="T11" fmla="*/ 3665 h 3665"/>
                <a:gd name="T12" fmla="*/ 0 w 124900"/>
                <a:gd name="T13" fmla="*/ 2262 h 3665"/>
                <a:gd name="T14" fmla="*/ 0 w 124900"/>
                <a:gd name="T15" fmla="*/ 0 h 36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900" h="3665">
                  <a:moveTo>
                    <a:pt x="0" y="0"/>
                  </a:moveTo>
                  <a:lnTo>
                    <a:pt x="124900" y="0"/>
                  </a:lnTo>
                  <a:lnTo>
                    <a:pt x="124900" y="2262"/>
                  </a:lnTo>
                  <a:cubicBezTo>
                    <a:pt x="123876" y="2905"/>
                    <a:pt x="121834" y="3665"/>
                    <a:pt x="120603" y="3665"/>
                  </a:cubicBezTo>
                  <a:lnTo>
                    <a:pt x="62450" y="3665"/>
                  </a:lnTo>
                  <a:lnTo>
                    <a:pt x="4297" y="3665"/>
                  </a:lnTo>
                  <a:cubicBezTo>
                    <a:pt x="3066" y="3665"/>
                    <a:pt x="1024" y="2905"/>
                    <a:pt x="0" y="2262"/>
                  </a:cubicBezTo>
                  <a:lnTo>
                    <a:pt x="0" y="0"/>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8">
              <a:extLst>
                <a:ext uri="{FF2B5EF4-FFF2-40B4-BE49-F238E27FC236}">
                  <a16:creationId xmlns:a16="http://schemas.microsoft.com/office/drawing/2014/main" id="{3DAD0F17-00C3-E0AF-EE39-CE4CC95BE4CF}"/>
                </a:ext>
              </a:extLst>
            </p:cNvPr>
            <p:cNvSpPr>
              <a:spLocks/>
            </p:cNvSpPr>
            <p:nvPr/>
          </p:nvSpPr>
          <p:spPr bwMode="auto">
            <a:xfrm>
              <a:off x="5248463" y="5796887"/>
              <a:ext cx="7150975" cy="80038"/>
            </a:xfrm>
            <a:custGeom>
              <a:avLst/>
              <a:gdLst>
                <a:gd name="T0" fmla="*/ 0 w 124900"/>
                <a:gd name="T1" fmla="*/ 0 h 1403"/>
                <a:gd name="T2" fmla="*/ 62450 w 124900"/>
                <a:gd name="T3" fmla="*/ 0 h 1403"/>
                <a:gd name="T4" fmla="*/ 124900 w 124900"/>
                <a:gd name="T5" fmla="*/ 0 h 1403"/>
                <a:gd name="T6" fmla="*/ 120603 w 124900"/>
                <a:gd name="T7" fmla="*/ 1403 h 1403"/>
                <a:gd name="T8" fmla="*/ 62450 w 124900"/>
                <a:gd name="T9" fmla="*/ 1403 h 1403"/>
                <a:gd name="T10" fmla="*/ 4297 w 124900"/>
                <a:gd name="T11" fmla="*/ 1403 h 1403"/>
                <a:gd name="T12" fmla="*/ 0 w 124900"/>
                <a:gd name="T13" fmla="*/ 0 h 1403"/>
              </a:gdLst>
              <a:ahLst/>
              <a:cxnLst>
                <a:cxn ang="0">
                  <a:pos x="T0" y="T1"/>
                </a:cxn>
                <a:cxn ang="0">
                  <a:pos x="T2" y="T3"/>
                </a:cxn>
                <a:cxn ang="0">
                  <a:pos x="T4" y="T5"/>
                </a:cxn>
                <a:cxn ang="0">
                  <a:pos x="T6" y="T7"/>
                </a:cxn>
                <a:cxn ang="0">
                  <a:pos x="T8" y="T9"/>
                </a:cxn>
                <a:cxn ang="0">
                  <a:pos x="T10" y="T11"/>
                </a:cxn>
                <a:cxn ang="0">
                  <a:pos x="T12" y="T13"/>
                </a:cxn>
              </a:cxnLst>
              <a:rect l="0" t="0" r="r" b="b"/>
              <a:pathLst>
                <a:path w="124900" h="1403">
                  <a:moveTo>
                    <a:pt x="0" y="0"/>
                  </a:moveTo>
                  <a:lnTo>
                    <a:pt x="62450" y="0"/>
                  </a:lnTo>
                  <a:lnTo>
                    <a:pt x="124900" y="0"/>
                  </a:lnTo>
                  <a:cubicBezTo>
                    <a:pt x="123876" y="643"/>
                    <a:pt x="121834" y="1403"/>
                    <a:pt x="120603" y="1403"/>
                  </a:cubicBezTo>
                  <a:lnTo>
                    <a:pt x="62450" y="1403"/>
                  </a:lnTo>
                  <a:lnTo>
                    <a:pt x="4297" y="1403"/>
                  </a:lnTo>
                  <a:cubicBezTo>
                    <a:pt x="3066" y="1403"/>
                    <a:pt x="1024" y="643"/>
                    <a:pt x="0"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9">
              <a:extLst>
                <a:ext uri="{FF2B5EF4-FFF2-40B4-BE49-F238E27FC236}">
                  <a16:creationId xmlns:a16="http://schemas.microsoft.com/office/drawing/2014/main" id="{E2939A89-9971-8E95-BA0C-B293172E48B5}"/>
                </a:ext>
              </a:extLst>
            </p:cNvPr>
            <p:cNvSpPr>
              <a:spLocks/>
            </p:cNvSpPr>
            <p:nvPr/>
          </p:nvSpPr>
          <p:spPr bwMode="auto">
            <a:xfrm>
              <a:off x="8324193" y="5667304"/>
              <a:ext cx="999516" cy="80990"/>
            </a:xfrm>
            <a:custGeom>
              <a:avLst/>
              <a:gdLst>
                <a:gd name="T0" fmla="*/ 17450 w 17450"/>
                <a:gd name="T1" fmla="*/ 0 h 1418"/>
                <a:gd name="T2" fmla="*/ 17450 w 17450"/>
                <a:gd name="T3" fmla="*/ 0 h 1418"/>
                <a:gd name="T4" fmla="*/ 0 w 17450"/>
                <a:gd name="T5" fmla="*/ 0 h 1418"/>
                <a:gd name="T6" fmla="*/ 0 w 17450"/>
                <a:gd name="T7" fmla="*/ 0 h 1418"/>
                <a:gd name="T8" fmla="*/ 1419 w 17450"/>
                <a:gd name="T9" fmla="*/ 1418 h 1418"/>
                <a:gd name="T10" fmla="*/ 16031 w 17450"/>
                <a:gd name="T11" fmla="*/ 1418 h 1418"/>
                <a:gd name="T12" fmla="*/ 17450 w 17450"/>
                <a:gd name="T13" fmla="*/ 0 h 1418"/>
              </a:gdLst>
              <a:ahLst/>
              <a:cxnLst>
                <a:cxn ang="0">
                  <a:pos x="T0" y="T1"/>
                </a:cxn>
                <a:cxn ang="0">
                  <a:pos x="T2" y="T3"/>
                </a:cxn>
                <a:cxn ang="0">
                  <a:pos x="T4" y="T5"/>
                </a:cxn>
                <a:cxn ang="0">
                  <a:pos x="T6" y="T7"/>
                </a:cxn>
                <a:cxn ang="0">
                  <a:pos x="T8" y="T9"/>
                </a:cxn>
                <a:cxn ang="0">
                  <a:pos x="T10" y="T11"/>
                </a:cxn>
                <a:cxn ang="0">
                  <a:pos x="T12" y="T13"/>
                </a:cxn>
              </a:cxnLst>
              <a:rect l="0" t="0" r="r" b="b"/>
              <a:pathLst>
                <a:path w="17450" h="1418">
                  <a:moveTo>
                    <a:pt x="17450" y="0"/>
                  </a:moveTo>
                  <a:lnTo>
                    <a:pt x="17450" y="0"/>
                  </a:lnTo>
                  <a:lnTo>
                    <a:pt x="0" y="0"/>
                  </a:lnTo>
                  <a:lnTo>
                    <a:pt x="0" y="0"/>
                  </a:lnTo>
                  <a:cubicBezTo>
                    <a:pt x="0" y="780"/>
                    <a:pt x="639" y="1418"/>
                    <a:pt x="1419" y="1418"/>
                  </a:cubicBezTo>
                  <a:lnTo>
                    <a:pt x="16031" y="1418"/>
                  </a:lnTo>
                  <a:cubicBezTo>
                    <a:pt x="16812" y="1418"/>
                    <a:pt x="17450" y="780"/>
                    <a:pt x="17450" y="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Oval 10">
              <a:extLst>
                <a:ext uri="{FF2B5EF4-FFF2-40B4-BE49-F238E27FC236}">
                  <a16:creationId xmlns:a16="http://schemas.microsoft.com/office/drawing/2014/main" id="{1E8236AB-4315-01E8-E661-0D9B8A7FF5A3}"/>
                </a:ext>
              </a:extLst>
            </p:cNvPr>
            <p:cNvSpPr>
              <a:spLocks noChangeArrowheads="1"/>
            </p:cNvSpPr>
            <p:nvPr/>
          </p:nvSpPr>
          <p:spPr bwMode="auto">
            <a:xfrm>
              <a:off x="8780597" y="1842652"/>
              <a:ext cx="86707" cy="86708"/>
            </a:xfrm>
            <a:prstGeom prst="ellips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Oval 11">
              <a:extLst>
                <a:ext uri="{FF2B5EF4-FFF2-40B4-BE49-F238E27FC236}">
                  <a16:creationId xmlns:a16="http://schemas.microsoft.com/office/drawing/2014/main" id="{667D6590-06DB-2E16-99A0-8889AA6397E1}"/>
                </a:ext>
              </a:extLst>
            </p:cNvPr>
            <p:cNvSpPr>
              <a:spLocks noChangeArrowheads="1"/>
            </p:cNvSpPr>
            <p:nvPr/>
          </p:nvSpPr>
          <p:spPr bwMode="auto">
            <a:xfrm>
              <a:off x="8802512" y="1864566"/>
              <a:ext cx="42878" cy="42878"/>
            </a:xfrm>
            <a:prstGeom prst="ellipse">
              <a:avLst/>
            </a:prstGeom>
            <a:solidFill>
              <a:schemeClr val="tx1">
                <a:lumMod val="95000"/>
                <a:lumOff val="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2" name="Picture Placeholder 5">
            <a:extLst>
              <a:ext uri="{FF2B5EF4-FFF2-40B4-BE49-F238E27FC236}">
                <a16:creationId xmlns:a16="http://schemas.microsoft.com/office/drawing/2014/main" id="{2D3BB7E3-3872-56A1-D987-2372B960BA52}"/>
              </a:ext>
            </a:extLst>
          </p:cNvPr>
          <p:cNvSpPr>
            <a:spLocks noGrp="1"/>
          </p:cNvSpPr>
          <p:nvPr userDrawn="1">
            <p:ph type="pic" sz="quarter" idx="15"/>
          </p:nvPr>
        </p:nvSpPr>
        <p:spPr>
          <a:xfrm>
            <a:off x="6113496" y="2183351"/>
            <a:ext cx="5420908" cy="3049261"/>
          </a:xfrm>
          <a:solidFill>
            <a:srgbClr val="FCFAF8"/>
          </a:solidFill>
        </p:spPr>
        <p:txBody>
          <a:bodyPr/>
          <a:lstStyle>
            <a:lvl1pPr marL="0" indent="0">
              <a:buNone/>
              <a:defRPr>
                <a:solidFill>
                  <a:schemeClr val="bg1"/>
                </a:solidFill>
              </a:defRPr>
            </a:lvl1pPr>
          </a:lstStyle>
          <a:p>
            <a:endParaRPr lang="de-DE"/>
          </a:p>
        </p:txBody>
      </p:sp>
      <p:sp>
        <p:nvSpPr>
          <p:cNvPr id="2" name="Fußzeilenplatzhalter 1">
            <a:extLst>
              <a:ext uri="{FF2B5EF4-FFF2-40B4-BE49-F238E27FC236}">
                <a16:creationId xmlns:a16="http://schemas.microsoft.com/office/drawing/2014/main" id="{271A0A34-3809-CA52-C3C5-496FA3EEB2E7}"/>
              </a:ext>
            </a:extLst>
          </p:cNvPr>
          <p:cNvSpPr>
            <a:spLocks noGrp="1"/>
          </p:cNvSpPr>
          <p:nvPr>
            <p:ph type="ftr" sz="quarter" idx="16"/>
          </p:nvPr>
        </p:nvSpPr>
        <p:spPr/>
        <p:txBody>
          <a:bodyPr/>
          <a:lstStyle/>
          <a:p>
            <a:r>
              <a:rPr lang="de-DE"/>
              <a:t>Name of the presentation</a:t>
            </a:r>
          </a:p>
        </p:txBody>
      </p:sp>
    </p:spTree>
    <p:extLst>
      <p:ext uri="{BB962C8B-B14F-4D97-AF65-F5344CB8AC3E}">
        <p14:creationId xmlns:p14="http://schemas.microsoft.com/office/powerpoint/2010/main" val="3090611851"/>
      </p:ext>
    </p:extLst>
  </p:cSld>
  <p:clrMapOvr>
    <a:masterClrMapping/>
  </p:clrMapOvr>
  <p:extLst>
    <p:ext uri="{DCECCB84-F9BA-43D5-87BE-67443E8EF086}">
      <p15:sldGuideLst xmlns:p15="http://schemas.microsoft.com/office/powerpoint/2012/main">
        <p15:guide id="1" pos="3772" userDrawn="1">
          <p15:clr>
            <a:srgbClr val="FBAE40"/>
          </p15:clr>
        </p15:guide>
        <p15:guide id="2" orient="horz" pos="255"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lan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271364-B847-E8EF-A303-74C6539BBD9C}"/>
              </a:ext>
            </a:extLst>
          </p:cNvPr>
          <p:cNvSpPr>
            <a:spLocks noGrp="1"/>
          </p:cNvSpPr>
          <p:nvPr>
            <p:ph type="title" hasCustomPrompt="1"/>
          </p:nvPr>
        </p:nvSpPr>
        <p:spPr>
          <a:xfrm>
            <a:off x="1308099" y="353443"/>
            <a:ext cx="10440989" cy="545873"/>
          </a:xfrm>
          <a:prstGeom prst="rect">
            <a:avLst/>
          </a:prstGeom>
        </p:spPr>
        <p:txBody>
          <a:bodyPr lIns="0" tIns="0" rIns="0" bIns="0"/>
          <a:lstStyle>
            <a:lvl1pPr>
              <a:lnSpc>
                <a:spcPts val="3400"/>
              </a:lnSpc>
              <a:defRPr sz="3500" b="0" i="0">
                <a:solidFill>
                  <a:schemeClr val="accent1"/>
                </a:solidFill>
                <a:latin typeface="Asap Condensed Medium" pitchFamily="2" charset="77"/>
              </a:defRPr>
            </a:lvl1pPr>
          </a:lstStyle>
          <a:p>
            <a:r>
              <a:rPr lang="de-DE"/>
              <a:t>Slide title</a:t>
            </a:r>
          </a:p>
        </p:txBody>
      </p:sp>
      <p:sp>
        <p:nvSpPr>
          <p:cNvPr id="4" name="Fußzeilenplatzhalter 3">
            <a:extLst>
              <a:ext uri="{FF2B5EF4-FFF2-40B4-BE49-F238E27FC236}">
                <a16:creationId xmlns:a16="http://schemas.microsoft.com/office/drawing/2014/main" id="{3D213109-1614-D658-F11C-6A00005C8036}"/>
              </a:ext>
            </a:extLst>
          </p:cNvPr>
          <p:cNvSpPr>
            <a:spLocks noGrp="1"/>
          </p:cNvSpPr>
          <p:nvPr>
            <p:ph type="ftr" sz="quarter" idx="14"/>
          </p:nvPr>
        </p:nvSpPr>
        <p:spPr/>
        <p:txBody>
          <a:bodyPr/>
          <a:lstStyle/>
          <a:p>
            <a:r>
              <a:rPr lang="de-DE"/>
              <a:t>Name of the presentation</a:t>
            </a:r>
          </a:p>
        </p:txBody>
      </p:sp>
      <p:sp>
        <p:nvSpPr>
          <p:cNvPr id="3" name="Rectangle 6">
            <a:extLst>
              <a:ext uri="{FF2B5EF4-FFF2-40B4-BE49-F238E27FC236}">
                <a16:creationId xmlns:a16="http://schemas.microsoft.com/office/drawing/2014/main" id="{56B030DD-0670-99B8-02B1-B8A6B64FB64E}"/>
              </a:ext>
            </a:extLst>
          </p:cNvPr>
          <p:cNvSpPr>
            <a:spLocks noChangeArrowheads="1"/>
          </p:cNvSpPr>
          <p:nvPr userDrawn="1"/>
        </p:nvSpPr>
        <p:spPr bwMode="auto">
          <a:xfrm>
            <a:off x="1308105" y="1157396"/>
            <a:ext cx="2828467" cy="318280"/>
          </a:xfrm>
          <a:prstGeom prst="rect">
            <a:avLst/>
          </a:prstGeom>
          <a:solidFill>
            <a:srgbClr val="323B40"/>
          </a:solidFill>
          <a:ln w="9525">
            <a:solidFill>
              <a:schemeClr val="bg1"/>
            </a:solidFill>
            <a:miter lim="800000"/>
            <a:headEnd/>
            <a:tailEnd/>
          </a:ln>
        </p:spPr>
        <p:txBody>
          <a:bodyPr vert="horz" wrap="square" lIns="121920" tIns="0" rIns="121920" bIns="0" numCol="1" anchor="ctr" anchorCtr="0" compatLnSpc="1">
            <a:prstTxWarp prst="textNoShape">
              <a:avLst/>
            </a:prstTxWarp>
          </a:bodyPr>
          <a:lstStyle/>
          <a:p>
            <a:endParaRPr lang="en-US" sz="1333" dirty="0">
              <a:solidFill>
                <a:schemeClr val="bg1"/>
              </a:solidFill>
              <a:latin typeface="Nunito Sans" pitchFamily="2" charset="77"/>
            </a:endParaRPr>
          </a:p>
        </p:txBody>
      </p:sp>
      <p:sp>
        <p:nvSpPr>
          <p:cNvPr id="5" name="Rectangle 11">
            <a:extLst>
              <a:ext uri="{FF2B5EF4-FFF2-40B4-BE49-F238E27FC236}">
                <a16:creationId xmlns:a16="http://schemas.microsoft.com/office/drawing/2014/main" id="{D3991498-C13B-C215-D64B-2A769AB41951}"/>
              </a:ext>
            </a:extLst>
          </p:cNvPr>
          <p:cNvSpPr>
            <a:spLocks noChangeArrowheads="1"/>
          </p:cNvSpPr>
          <p:nvPr userDrawn="1"/>
        </p:nvSpPr>
        <p:spPr bwMode="auto">
          <a:xfrm>
            <a:off x="1308100" y="1485354"/>
            <a:ext cx="2828471"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nSpc>
                <a:spcPct val="130000"/>
              </a:lnSpc>
            </a:pPr>
            <a:endParaRPr lang="en-US" sz="1067" dirty="0">
              <a:solidFill>
                <a:schemeClr val="tx1">
                  <a:lumMod val="90000"/>
                  <a:lumOff val="10000"/>
                </a:schemeClr>
              </a:solidFill>
              <a:latin typeface="Nunito Sans" pitchFamily="2" charset="77"/>
            </a:endParaRPr>
          </a:p>
        </p:txBody>
      </p:sp>
      <p:sp>
        <p:nvSpPr>
          <p:cNvPr id="6" name="Rectangle 11">
            <a:extLst>
              <a:ext uri="{FF2B5EF4-FFF2-40B4-BE49-F238E27FC236}">
                <a16:creationId xmlns:a16="http://schemas.microsoft.com/office/drawing/2014/main" id="{FF380E1A-F2BF-C2E0-6715-E28811053D07}"/>
              </a:ext>
            </a:extLst>
          </p:cNvPr>
          <p:cNvSpPr>
            <a:spLocks noChangeArrowheads="1"/>
          </p:cNvSpPr>
          <p:nvPr userDrawn="1"/>
        </p:nvSpPr>
        <p:spPr bwMode="auto">
          <a:xfrm>
            <a:off x="1308100" y="2000226"/>
            <a:ext cx="2828471"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nSpc>
                <a:spcPct val="130000"/>
              </a:lnSpc>
            </a:pPr>
            <a:endParaRPr lang="en-US" sz="1067" dirty="0">
              <a:solidFill>
                <a:schemeClr val="tx1">
                  <a:lumMod val="90000"/>
                  <a:lumOff val="10000"/>
                </a:schemeClr>
              </a:solidFill>
              <a:latin typeface="Nunito Sans" pitchFamily="2" charset="77"/>
            </a:endParaRPr>
          </a:p>
        </p:txBody>
      </p:sp>
      <p:sp>
        <p:nvSpPr>
          <p:cNvPr id="7" name="Rectangle 11">
            <a:extLst>
              <a:ext uri="{FF2B5EF4-FFF2-40B4-BE49-F238E27FC236}">
                <a16:creationId xmlns:a16="http://schemas.microsoft.com/office/drawing/2014/main" id="{3F18567B-C3A6-0696-5628-0FD3CAD37BA3}"/>
              </a:ext>
            </a:extLst>
          </p:cNvPr>
          <p:cNvSpPr>
            <a:spLocks noChangeArrowheads="1"/>
          </p:cNvSpPr>
          <p:nvPr userDrawn="1"/>
        </p:nvSpPr>
        <p:spPr bwMode="auto">
          <a:xfrm>
            <a:off x="1308100" y="2515097"/>
            <a:ext cx="2828471"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nSpc>
                <a:spcPct val="130000"/>
              </a:lnSpc>
            </a:pPr>
            <a:endParaRPr lang="en-US" sz="1067" dirty="0">
              <a:solidFill>
                <a:schemeClr val="tx1">
                  <a:lumMod val="90000"/>
                  <a:lumOff val="10000"/>
                </a:schemeClr>
              </a:solidFill>
              <a:latin typeface="Nunito Sans" pitchFamily="2" charset="77"/>
            </a:endParaRPr>
          </a:p>
        </p:txBody>
      </p:sp>
      <p:sp>
        <p:nvSpPr>
          <p:cNvPr id="8" name="Rectangle 11">
            <a:extLst>
              <a:ext uri="{FF2B5EF4-FFF2-40B4-BE49-F238E27FC236}">
                <a16:creationId xmlns:a16="http://schemas.microsoft.com/office/drawing/2014/main" id="{624190E7-3A1C-C981-C01E-7C5EDC93CD59}"/>
              </a:ext>
            </a:extLst>
          </p:cNvPr>
          <p:cNvSpPr>
            <a:spLocks noChangeArrowheads="1"/>
          </p:cNvSpPr>
          <p:nvPr userDrawn="1"/>
        </p:nvSpPr>
        <p:spPr bwMode="auto">
          <a:xfrm>
            <a:off x="1308100" y="3029969"/>
            <a:ext cx="2828471"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nSpc>
                <a:spcPct val="130000"/>
              </a:lnSpc>
            </a:pPr>
            <a:endParaRPr lang="en-US" sz="1067" dirty="0">
              <a:solidFill>
                <a:schemeClr val="tx1">
                  <a:lumMod val="90000"/>
                  <a:lumOff val="10000"/>
                </a:schemeClr>
              </a:solidFill>
              <a:latin typeface="Nunito Sans" pitchFamily="2" charset="77"/>
            </a:endParaRPr>
          </a:p>
        </p:txBody>
      </p:sp>
      <p:sp>
        <p:nvSpPr>
          <p:cNvPr id="9" name="Rectangle 11">
            <a:extLst>
              <a:ext uri="{FF2B5EF4-FFF2-40B4-BE49-F238E27FC236}">
                <a16:creationId xmlns:a16="http://schemas.microsoft.com/office/drawing/2014/main" id="{DD292A1A-EC4D-3BC9-0B12-66AB60CFF840}"/>
              </a:ext>
            </a:extLst>
          </p:cNvPr>
          <p:cNvSpPr>
            <a:spLocks noChangeArrowheads="1"/>
          </p:cNvSpPr>
          <p:nvPr userDrawn="1"/>
        </p:nvSpPr>
        <p:spPr bwMode="auto">
          <a:xfrm>
            <a:off x="1308100" y="3544839"/>
            <a:ext cx="2828471"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nSpc>
                <a:spcPct val="130000"/>
              </a:lnSpc>
            </a:pPr>
            <a:endParaRPr lang="en-US" sz="1067" dirty="0">
              <a:solidFill>
                <a:schemeClr val="tx1">
                  <a:lumMod val="90000"/>
                  <a:lumOff val="10000"/>
                </a:schemeClr>
              </a:solidFill>
              <a:latin typeface="Nunito Sans" pitchFamily="2" charset="77"/>
            </a:endParaRPr>
          </a:p>
        </p:txBody>
      </p:sp>
      <p:sp>
        <p:nvSpPr>
          <p:cNvPr id="10" name="Rectangle 11">
            <a:extLst>
              <a:ext uri="{FF2B5EF4-FFF2-40B4-BE49-F238E27FC236}">
                <a16:creationId xmlns:a16="http://schemas.microsoft.com/office/drawing/2014/main" id="{1E41EE1E-E1DC-06A5-9670-B632BE490C30}"/>
              </a:ext>
            </a:extLst>
          </p:cNvPr>
          <p:cNvSpPr>
            <a:spLocks noChangeArrowheads="1"/>
          </p:cNvSpPr>
          <p:nvPr userDrawn="1"/>
        </p:nvSpPr>
        <p:spPr bwMode="auto">
          <a:xfrm>
            <a:off x="1308100" y="4059711"/>
            <a:ext cx="2828471"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nSpc>
                <a:spcPct val="130000"/>
              </a:lnSpc>
            </a:pPr>
            <a:endParaRPr lang="en-US" sz="1067" dirty="0">
              <a:solidFill>
                <a:schemeClr val="tx1">
                  <a:lumMod val="90000"/>
                  <a:lumOff val="10000"/>
                </a:schemeClr>
              </a:solidFill>
              <a:latin typeface="Nunito Sans" pitchFamily="2" charset="77"/>
            </a:endParaRPr>
          </a:p>
        </p:txBody>
      </p:sp>
      <p:sp>
        <p:nvSpPr>
          <p:cNvPr id="11" name="Rectangle 11">
            <a:extLst>
              <a:ext uri="{FF2B5EF4-FFF2-40B4-BE49-F238E27FC236}">
                <a16:creationId xmlns:a16="http://schemas.microsoft.com/office/drawing/2014/main" id="{17F47F2F-D678-8918-FDC3-341C4611BC03}"/>
              </a:ext>
            </a:extLst>
          </p:cNvPr>
          <p:cNvSpPr>
            <a:spLocks noChangeArrowheads="1"/>
          </p:cNvSpPr>
          <p:nvPr userDrawn="1"/>
        </p:nvSpPr>
        <p:spPr bwMode="auto">
          <a:xfrm>
            <a:off x="1308100" y="4574583"/>
            <a:ext cx="2828471"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nSpc>
                <a:spcPct val="130000"/>
              </a:lnSpc>
            </a:pPr>
            <a:endParaRPr lang="en-US" sz="1067" dirty="0">
              <a:solidFill>
                <a:schemeClr val="tx1">
                  <a:lumMod val="90000"/>
                  <a:lumOff val="10000"/>
                </a:schemeClr>
              </a:solidFill>
              <a:latin typeface="Nunito Sans" pitchFamily="2" charset="77"/>
            </a:endParaRPr>
          </a:p>
        </p:txBody>
      </p:sp>
      <p:sp>
        <p:nvSpPr>
          <p:cNvPr id="12" name="Rectangle 11">
            <a:extLst>
              <a:ext uri="{FF2B5EF4-FFF2-40B4-BE49-F238E27FC236}">
                <a16:creationId xmlns:a16="http://schemas.microsoft.com/office/drawing/2014/main" id="{EA456D4A-44B4-A4D2-DDFB-7146634F91B1}"/>
              </a:ext>
            </a:extLst>
          </p:cNvPr>
          <p:cNvSpPr>
            <a:spLocks noChangeArrowheads="1"/>
          </p:cNvSpPr>
          <p:nvPr userDrawn="1"/>
        </p:nvSpPr>
        <p:spPr bwMode="auto">
          <a:xfrm>
            <a:off x="1308101" y="5089457"/>
            <a:ext cx="282847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nSpc>
                <a:spcPct val="130000"/>
              </a:lnSpc>
            </a:pPr>
            <a:endParaRPr lang="en-US" sz="1067" dirty="0">
              <a:solidFill>
                <a:schemeClr val="tx1">
                  <a:lumMod val="90000"/>
                  <a:lumOff val="10000"/>
                </a:schemeClr>
              </a:solidFill>
              <a:latin typeface="Nunito Sans" pitchFamily="2" charset="77"/>
            </a:endParaRPr>
          </a:p>
        </p:txBody>
      </p:sp>
      <p:sp>
        <p:nvSpPr>
          <p:cNvPr id="13" name="Rectangle 7">
            <a:extLst>
              <a:ext uri="{FF2B5EF4-FFF2-40B4-BE49-F238E27FC236}">
                <a16:creationId xmlns:a16="http://schemas.microsoft.com/office/drawing/2014/main" id="{5F4F8F4A-890E-EEE9-1B23-510A2E3DA3D7}"/>
              </a:ext>
            </a:extLst>
          </p:cNvPr>
          <p:cNvSpPr>
            <a:spLocks noChangeArrowheads="1"/>
          </p:cNvSpPr>
          <p:nvPr userDrawn="1"/>
        </p:nvSpPr>
        <p:spPr bwMode="auto">
          <a:xfrm>
            <a:off x="4168840" y="1157396"/>
            <a:ext cx="681273" cy="318280"/>
          </a:xfrm>
          <a:prstGeom prst="rect">
            <a:avLst/>
          </a:prstGeom>
          <a:solidFill>
            <a:srgbClr val="323B40"/>
          </a:solidFill>
          <a:ln w="9525">
            <a:solidFill>
              <a:schemeClr val="bg1"/>
            </a:solidFill>
            <a:miter lim="800000"/>
            <a:headEnd/>
            <a:tailEnd/>
          </a:ln>
        </p:spPr>
        <p:txBody>
          <a:bodyPr vert="horz" wrap="square" lIns="121920" tIns="0" rIns="121920" bIns="0" numCol="1" anchor="ctr" anchorCtr="0" compatLnSpc="1">
            <a:prstTxWarp prst="textNoShape">
              <a:avLst/>
            </a:prstTxWarp>
          </a:bodyPr>
          <a:lstStyle/>
          <a:p>
            <a:pPr algn="ctr"/>
            <a:endParaRPr lang="en-US" sz="1333" dirty="0">
              <a:solidFill>
                <a:schemeClr val="bg1"/>
              </a:solidFill>
              <a:latin typeface="Nunito Sans" pitchFamily="2" charset="77"/>
            </a:endParaRPr>
          </a:p>
        </p:txBody>
      </p:sp>
      <p:sp>
        <p:nvSpPr>
          <p:cNvPr id="14" name="Rectangle 12">
            <a:extLst>
              <a:ext uri="{FF2B5EF4-FFF2-40B4-BE49-F238E27FC236}">
                <a16:creationId xmlns:a16="http://schemas.microsoft.com/office/drawing/2014/main" id="{2525FDDC-E0AF-F79B-2D22-82C83FF15F4D}"/>
              </a:ext>
            </a:extLst>
          </p:cNvPr>
          <p:cNvSpPr>
            <a:spLocks noChangeArrowheads="1"/>
          </p:cNvSpPr>
          <p:nvPr userDrawn="1"/>
        </p:nvSpPr>
        <p:spPr bwMode="auto">
          <a:xfrm>
            <a:off x="4168836" y="1485355"/>
            <a:ext cx="681273"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5" name="Rectangle 12">
            <a:extLst>
              <a:ext uri="{FF2B5EF4-FFF2-40B4-BE49-F238E27FC236}">
                <a16:creationId xmlns:a16="http://schemas.microsoft.com/office/drawing/2014/main" id="{8BFD9241-12DE-9C8F-964D-6D84EC1A7E2E}"/>
              </a:ext>
            </a:extLst>
          </p:cNvPr>
          <p:cNvSpPr>
            <a:spLocks noChangeArrowheads="1"/>
          </p:cNvSpPr>
          <p:nvPr userDrawn="1"/>
        </p:nvSpPr>
        <p:spPr bwMode="auto">
          <a:xfrm>
            <a:off x="4168836" y="2000227"/>
            <a:ext cx="681273"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6" name="Rectangle 25">
            <a:extLst>
              <a:ext uri="{FF2B5EF4-FFF2-40B4-BE49-F238E27FC236}">
                <a16:creationId xmlns:a16="http://schemas.microsoft.com/office/drawing/2014/main" id="{7887886C-6F7C-ED83-7E1B-5CFFD3517B7B}"/>
              </a:ext>
            </a:extLst>
          </p:cNvPr>
          <p:cNvSpPr>
            <a:spLocks noChangeArrowheads="1"/>
          </p:cNvSpPr>
          <p:nvPr userDrawn="1"/>
        </p:nvSpPr>
        <p:spPr bwMode="auto">
          <a:xfrm>
            <a:off x="4168836" y="2515098"/>
            <a:ext cx="681273"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7" name="Rectangle 12">
            <a:extLst>
              <a:ext uri="{FF2B5EF4-FFF2-40B4-BE49-F238E27FC236}">
                <a16:creationId xmlns:a16="http://schemas.microsoft.com/office/drawing/2014/main" id="{F3591CFF-2BA3-7915-468C-CCFC127DF2AD}"/>
              </a:ext>
            </a:extLst>
          </p:cNvPr>
          <p:cNvSpPr>
            <a:spLocks noChangeArrowheads="1"/>
          </p:cNvSpPr>
          <p:nvPr userDrawn="1"/>
        </p:nvSpPr>
        <p:spPr bwMode="auto">
          <a:xfrm>
            <a:off x="4168836" y="3029970"/>
            <a:ext cx="681273"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8" name="Rectangle 12">
            <a:extLst>
              <a:ext uri="{FF2B5EF4-FFF2-40B4-BE49-F238E27FC236}">
                <a16:creationId xmlns:a16="http://schemas.microsoft.com/office/drawing/2014/main" id="{41873B37-FEB2-5B22-6A9C-BE91BE1AFE90}"/>
              </a:ext>
            </a:extLst>
          </p:cNvPr>
          <p:cNvSpPr>
            <a:spLocks noChangeArrowheads="1"/>
          </p:cNvSpPr>
          <p:nvPr userDrawn="1"/>
        </p:nvSpPr>
        <p:spPr bwMode="auto">
          <a:xfrm>
            <a:off x="4168836" y="3544841"/>
            <a:ext cx="681273"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9" name="Rectangle 12">
            <a:extLst>
              <a:ext uri="{FF2B5EF4-FFF2-40B4-BE49-F238E27FC236}">
                <a16:creationId xmlns:a16="http://schemas.microsoft.com/office/drawing/2014/main" id="{BEE55EDF-6A8A-B86A-D99C-2C55EEA1079E}"/>
              </a:ext>
            </a:extLst>
          </p:cNvPr>
          <p:cNvSpPr>
            <a:spLocks noChangeArrowheads="1"/>
          </p:cNvSpPr>
          <p:nvPr userDrawn="1"/>
        </p:nvSpPr>
        <p:spPr bwMode="auto">
          <a:xfrm>
            <a:off x="4168836" y="4059713"/>
            <a:ext cx="681273"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20" name="Rectangle 12">
            <a:extLst>
              <a:ext uri="{FF2B5EF4-FFF2-40B4-BE49-F238E27FC236}">
                <a16:creationId xmlns:a16="http://schemas.microsoft.com/office/drawing/2014/main" id="{795D694A-6109-7464-07F5-DF3523D11249}"/>
              </a:ext>
            </a:extLst>
          </p:cNvPr>
          <p:cNvSpPr>
            <a:spLocks noChangeArrowheads="1"/>
          </p:cNvSpPr>
          <p:nvPr userDrawn="1"/>
        </p:nvSpPr>
        <p:spPr bwMode="auto">
          <a:xfrm>
            <a:off x="4168836" y="4574585"/>
            <a:ext cx="681273"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21" name="Rectangle 12">
            <a:extLst>
              <a:ext uri="{FF2B5EF4-FFF2-40B4-BE49-F238E27FC236}">
                <a16:creationId xmlns:a16="http://schemas.microsoft.com/office/drawing/2014/main" id="{87A9043D-D677-64C7-B4B5-3A4CB613638E}"/>
              </a:ext>
            </a:extLst>
          </p:cNvPr>
          <p:cNvSpPr>
            <a:spLocks noChangeArrowheads="1"/>
          </p:cNvSpPr>
          <p:nvPr userDrawn="1"/>
        </p:nvSpPr>
        <p:spPr bwMode="auto">
          <a:xfrm>
            <a:off x="4168836" y="5089458"/>
            <a:ext cx="681273"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22" name="Rectangle 6">
            <a:extLst>
              <a:ext uri="{FF2B5EF4-FFF2-40B4-BE49-F238E27FC236}">
                <a16:creationId xmlns:a16="http://schemas.microsoft.com/office/drawing/2014/main" id="{61CF025A-3CA9-53AA-D0CA-034556D17033}"/>
              </a:ext>
            </a:extLst>
          </p:cNvPr>
          <p:cNvSpPr>
            <a:spLocks noChangeArrowheads="1"/>
          </p:cNvSpPr>
          <p:nvPr userDrawn="1"/>
        </p:nvSpPr>
        <p:spPr bwMode="auto">
          <a:xfrm>
            <a:off x="4889863" y="1157398"/>
            <a:ext cx="552213" cy="318280"/>
          </a:xfrm>
          <a:prstGeom prst="rect">
            <a:avLst/>
          </a:prstGeom>
          <a:solidFill>
            <a:schemeClr val="accent1"/>
          </a:solidFill>
          <a:ln w="0">
            <a:solidFill>
              <a:schemeClr val="bg1"/>
            </a:solidFill>
          </a:ln>
        </p:spPr>
        <p:txBody>
          <a:bodyPr vert="horz" wrap="square" lIns="121920" tIns="60960" rIns="121920" bIns="60960" numCol="1" anchor="ctr" anchorCtr="0" compatLnSpc="1">
            <a:prstTxWarp prst="textNoShape">
              <a:avLst/>
            </a:prstTxWarp>
          </a:bodyPr>
          <a:lstStyle/>
          <a:p>
            <a:pPr algn="ctr"/>
            <a:r>
              <a:rPr lang="en-US" sz="1100" b="1" i="0" dirty="0">
                <a:solidFill>
                  <a:schemeClr val="bg1"/>
                </a:solidFill>
                <a:latin typeface="Nunito Sans" pitchFamily="2" charset="77"/>
              </a:rPr>
              <a:t>Jan</a:t>
            </a:r>
          </a:p>
        </p:txBody>
      </p:sp>
      <p:sp>
        <p:nvSpPr>
          <p:cNvPr id="23" name="Rectangle 7">
            <a:extLst>
              <a:ext uri="{FF2B5EF4-FFF2-40B4-BE49-F238E27FC236}">
                <a16:creationId xmlns:a16="http://schemas.microsoft.com/office/drawing/2014/main" id="{BBAE3C78-3AC0-C5EC-167B-E1B84DF339DC}"/>
              </a:ext>
            </a:extLst>
          </p:cNvPr>
          <p:cNvSpPr>
            <a:spLocks noChangeArrowheads="1"/>
          </p:cNvSpPr>
          <p:nvPr userDrawn="1"/>
        </p:nvSpPr>
        <p:spPr bwMode="auto">
          <a:xfrm>
            <a:off x="5464389" y="1157398"/>
            <a:ext cx="550403" cy="318280"/>
          </a:xfrm>
          <a:prstGeom prst="rect">
            <a:avLst/>
          </a:prstGeom>
          <a:solidFill>
            <a:schemeClr val="accent1"/>
          </a:solidFill>
          <a:ln w="0">
            <a:solidFill>
              <a:schemeClr val="bg1"/>
            </a:solidFill>
          </a:ln>
        </p:spPr>
        <p:txBody>
          <a:bodyPr vert="horz" wrap="square" lIns="121920" tIns="60960" rIns="121920" bIns="60960" numCol="1" anchor="ctr" anchorCtr="0" compatLnSpc="1">
            <a:prstTxWarp prst="textNoShape">
              <a:avLst/>
            </a:prstTxWarp>
          </a:bodyPr>
          <a:lstStyle/>
          <a:p>
            <a:pPr algn="ctr"/>
            <a:r>
              <a:rPr lang="en-US" sz="1100" b="1" i="0">
                <a:solidFill>
                  <a:schemeClr val="bg1"/>
                </a:solidFill>
                <a:latin typeface="Nunito Sans" pitchFamily="2" charset="77"/>
              </a:rPr>
              <a:t>Feb</a:t>
            </a:r>
            <a:endParaRPr lang="en-US" sz="1100" b="1" i="0" dirty="0">
              <a:solidFill>
                <a:schemeClr val="bg1"/>
              </a:solidFill>
              <a:latin typeface="Nunito Sans" pitchFamily="2" charset="77"/>
            </a:endParaRPr>
          </a:p>
        </p:txBody>
      </p:sp>
      <p:sp>
        <p:nvSpPr>
          <p:cNvPr id="24" name="Rectangle 8">
            <a:extLst>
              <a:ext uri="{FF2B5EF4-FFF2-40B4-BE49-F238E27FC236}">
                <a16:creationId xmlns:a16="http://schemas.microsoft.com/office/drawing/2014/main" id="{844968D3-BBB6-E49A-8160-A34CBF3D10A6}"/>
              </a:ext>
            </a:extLst>
          </p:cNvPr>
          <p:cNvSpPr>
            <a:spLocks noChangeArrowheads="1"/>
          </p:cNvSpPr>
          <p:nvPr userDrawn="1"/>
        </p:nvSpPr>
        <p:spPr bwMode="auto">
          <a:xfrm>
            <a:off x="6037085" y="1157398"/>
            <a:ext cx="551307" cy="318280"/>
          </a:xfrm>
          <a:prstGeom prst="rect">
            <a:avLst/>
          </a:prstGeom>
          <a:solidFill>
            <a:schemeClr val="accent1"/>
          </a:solidFill>
          <a:ln w="0">
            <a:solidFill>
              <a:schemeClr val="bg1"/>
            </a:solidFill>
          </a:ln>
        </p:spPr>
        <p:txBody>
          <a:bodyPr vert="horz" wrap="square" lIns="121920" tIns="60960" rIns="121920" bIns="60960" numCol="1" anchor="ctr" anchorCtr="0" compatLnSpc="1">
            <a:prstTxWarp prst="textNoShape">
              <a:avLst/>
            </a:prstTxWarp>
          </a:bodyPr>
          <a:lstStyle/>
          <a:p>
            <a:pPr algn="ctr"/>
            <a:r>
              <a:rPr lang="en-US" sz="1100" b="1" i="0">
                <a:solidFill>
                  <a:schemeClr val="bg1"/>
                </a:solidFill>
                <a:latin typeface="Nunito Sans" pitchFamily="2" charset="77"/>
              </a:rPr>
              <a:t>Mar</a:t>
            </a:r>
            <a:endParaRPr lang="en-US" sz="1100" b="1" i="0" dirty="0">
              <a:solidFill>
                <a:schemeClr val="bg1"/>
              </a:solidFill>
              <a:latin typeface="Nunito Sans" pitchFamily="2" charset="77"/>
            </a:endParaRPr>
          </a:p>
        </p:txBody>
      </p:sp>
      <p:sp>
        <p:nvSpPr>
          <p:cNvPr id="25" name="Rectangle 9">
            <a:extLst>
              <a:ext uri="{FF2B5EF4-FFF2-40B4-BE49-F238E27FC236}">
                <a16:creationId xmlns:a16="http://schemas.microsoft.com/office/drawing/2014/main" id="{F6740EB4-BBBE-E870-C9A8-AEBC797D1482}"/>
              </a:ext>
            </a:extLst>
          </p:cNvPr>
          <p:cNvSpPr>
            <a:spLocks noChangeArrowheads="1"/>
          </p:cNvSpPr>
          <p:nvPr userDrawn="1"/>
        </p:nvSpPr>
        <p:spPr bwMode="auto">
          <a:xfrm>
            <a:off x="6610724" y="1157398"/>
            <a:ext cx="552213" cy="318280"/>
          </a:xfrm>
          <a:prstGeom prst="rect">
            <a:avLst/>
          </a:prstGeom>
          <a:solidFill>
            <a:schemeClr val="accent2"/>
          </a:solidFill>
          <a:ln w="0">
            <a:solidFill>
              <a:schemeClr val="bg1"/>
            </a:solidFill>
          </a:ln>
        </p:spPr>
        <p:txBody>
          <a:bodyPr vert="horz" wrap="square" lIns="121920" tIns="60960" rIns="121920" bIns="60960" numCol="1" anchor="ctr" anchorCtr="0" compatLnSpc="1">
            <a:prstTxWarp prst="textNoShape">
              <a:avLst/>
            </a:prstTxWarp>
          </a:bodyPr>
          <a:lstStyle/>
          <a:p>
            <a:pPr algn="ctr"/>
            <a:r>
              <a:rPr lang="en-US" sz="1100" b="1" i="0" dirty="0">
                <a:solidFill>
                  <a:schemeClr val="bg1"/>
                </a:solidFill>
                <a:latin typeface="Nunito Sans" pitchFamily="2" charset="77"/>
              </a:rPr>
              <a:t>Apr</a:t>
            </a:r>
          </a:p>
        </p:txBody>
      </p:sp>
      <p:sp>
        <p:nvSpPr>
          <p:cNvPr id="26" name="Rectangle 10">
            <a:extLst>
              <a:ext uri="{FF2B5EF4-FFF2-40B4-BE49-F238E27FC236}">
                <a16:creationId xmlns:a16="http://schemas.microsoft.com/office/drawing/2014/main" id="{4718EBA8-23AE-84E7-04B2-4BCB82A0B577}"/>
              </a:ext>
            </a:extLst>
          </p:cNvPr>
          <p:cNvSpPr>
            <a:spLocks noChangeArrowheads="1"/>
          </p:cNvSpPr>
          <p:nvPr userDrawn="1"/>
        </p:nvSpPr>
        <p:spPr bwMode="auto">
          <a:xfrm>
            <a:off x="7185269" y="1157398"/>
            <a:ext cx="551307" cy="318280"/>
          </a:xfrm>
          <a:prstGeom prst="rect">
            <a:avLst/>
          </a:prstGeom>
          <a:solidFill>
            <a:schemeClr val="accent2"/>
          </a:solidFill>
          <a:ln w="0">
            <a:solidFill>
              <a:schemeClr val="bg1"/>
            </a:solidFill>
          </a:ln>
        </p:spPr>
        <p:txBody>
          <a:bodyPr vert="horz" wrap="square" lIns="121920" tIns="60960" rIns="121920" bIns="60960" numCol="1" anchor="ctr" anchorCtr="0" compatLnSpc="1">
            <a:prstTxWarp prst="textNoShape">
              <a:avLst/>
            </a:prstTxWarp>
          </a:bodyPr>
          <a:lstStyle/>
          <a:p>
            <a:pPr algn="ctr"/>
            <a:r>
              <a:rPr lang="en-US" sz="1100" b="1" i="0">
                <a:solidFill>
                  <a:schemeClr val="bg1"/>
                </a:solidFill>
                <a:latin typeface="Nunito Sans" pitchFamily="2" charset="77"/>
              </a:rPr>
              <a:t>May</a:t>
            </a:r>
            <a:endParaRPr lang="en-US" sz="1100" b="1" i="0" dirty="0">
              <a:solidFill>
                <a:schemeClr val="bg1"/>
              </a:solidFill>
              <a:latin typeface="Nunito Sans" pitchFamily="2" charset="77"/>
            </a:endParaRPr>
          </a:p>
        </p:txBody>
      </p:sp>
      <p:sp>
        <p:nvSpPr>
          <p:cNvPr id="27" name="Rectangle 11">
            <a:extLst>
              <a:ext uri="{FF2B5EF4-FFF2-40B4-BE49-F238E27FC236}">
                <a16:creationId xmlns:a16="http://schemas.microsoft.com/office/drawing/2014/main" id="{3DF1284A-D8F2-9CEF-4DCB-EC9EEF547CEB}"/>
              </a:ext>
            </a:extLst>
          </p:cNvPr>
          <p:cNvSpPr>
            <a:spLocks noChangeArrowheads="1"/>
          </p:cNvSpPr>
          <p:nvPr userDrawn="1"/>
        </p:nvSpPr>
        <p:spPr bwMode="auto">
          <a:xfrm>
            <a:off x="7758889" y="1157398"/>
            <a:ext cx="551307" cy="318280"/>
          </a:xfrm>
          <a:prstGeom prst="rect">
            <a:avLst/>
          </a:prstGeom>
          <a:solidFill>
            <a:schemeClr val="accent2"/>
          </a:solidFill>
          <a:ln w="0">
            <a:solidFill>
              <a:schemeClr val="bg1"/>
            </a:solidFill>
          </a:ln>
        </p:spPr>
        <p:txBody>
          <a:bodyPr vert="horz" wrap="square" lIns="121920" tIns="60960" rIns="121920" bIns="60960" numCol="1" anchor="ctr" anchorCtr="0" compatLnSpc="1">
            <a:prstTxWarp prst="textNoShape">
              <a:avLst/>
            </a:prstTxWarp>
          </a:bodyPr>
          <a:lstStyle/>
          <a:p>
            <a:pPr algn="ctr"/>
            <a:r>
              <a:rPr lang="en-US" sz="1100" b="1" i="0">
                <a:solidFill>
                  <a:schemeClr val="bg1"/>
                </a:solidFill>
                <a:latin typeface="Nunito Sans" pitchFamily="2" charset="77"/>
              </a:rPr>
              <a:t>Jun</a:t>
            </a:r>
            <a:endParaRPr lang="en-US" sz="1100" b="1" i="0" dirty="0">
              <a:solidFill>
                <a:schemeClr val="bg1"/>
              </a:solidFill>
              <a:latin typeface="Nunito Sans" pitchFamily="2" charset="77"/>
            </a:endParaRPr>
          </a:p>
        </p:txBody>
      </p:sp>
      <p:sp>
        <p:nvSpPr>
          <p:cNvPr id="28" name="Rectangle 12">
            <a:extLst>
              <a:ext uri="{FF2B5EF4-FFF2-40B4-BE49-F238E27FC236}">
                <a16:creationId xmlns:a16="http://schemas.microsoft.com/office/drawing/2014/main" id="{C8A4A4EE-80D9-2D42-99AF-C9DAF3E2AFB2}"/>
              </a:ext>
            </a:extLst>
          </p:cNvPr>
          <p:cNvSpPr>
            <a:spLocks noChangeArrowheads="1"/>
          </p:cNvSpPr>
          <p:nvPr userDrawn="1"/>
        </p:nvSpPr>
        <p:spPr bwMode="auto">
          <a:xfrm>
            <a:off x="8332511" y="1157398"/>
            <a:ext cx="551307" cy="318280"/>
          </a:xfrm>
          <a:prstGeom prst="rect">
            <a:avLst/>
          </a:prstGeom>
          <a:solidFill>
            <a:schemeClr val="accent3"/>
          </a:solidFill>
          <a:ln w="0">
            <a:solidFill>
              <a:schemeClr val="bg1"/>
            </a:solidFill>
          </a:ln>
        </p:spPr>
        <p:txBody>
          <a:bodyPr vert="horz" wrap="square" lIns="121920" tIns="60960" rIns="121920" bIns="60960" numCol="1" anchor="ctr" anchorCtr="0" compatLnSpc="1">
            <a:prstTxWarp prst="textNoShape">
              <a:avLst/>
            </a:prstTxWarp>
          </a:bodyPr>
          <a:lstStyle/>
          <a:p>
            <a:pPr algn="ctr"/>
            <a:r>
              <a:rPr lang="en-US" sz="1100" b="1" i="0">
                <a:solidFill>
                  <a:schemeClr val="bg1"/>
                </a:solidFill>
                <a:latin typeface="Nunito Sans" pitchFamily="2" charset="77"/>
              </a:rPr>
              <a:t>Jul</a:t>
            </a:r>
            <a:endParaRPr lang="en-US" sz="1100" b="1" i="0" dirty="0">
              <a:solidFill>
                <a:schemeClr val="bg1"/>
              </a:solidFill>
              <a:latin typeface="Nunito Sans" pitchFamily="2" charset="77"/>
            </a:endParaRPr>
          </a:p>
        </p:txBody>
      </p:sp>
      <p:sp>
        <p:nvSpPr>
          <p:cNvPr id="29" name="Rectangle 8">
            <a:extLst>
              <a:ext uri="{FF2B5EF4-FFF2-40B4-BE49-F238E27FC236}">
                <a16:creationId xmlns:a16="http://schemas.microsoft.com/office/drawing/2014/main" id="{21337FB4-8C68-1ABF-2702-C17BCBBC7F76}"/>
              </a:ext>
            </a:extLst>
          </p:cNvPr>
          <p:cNvSpPr>
            <a:spLocks noChangeArrowheads="1"/>
          </p:cNvSpPr>
          <p:nvPr userDrawn="1"/>
        </p:nvSpPr>
        <p:spPr bwMode="auto">
          <a:xfrm>
            <a:off x="8902355" y="1157398"/>
            <a:ext cx="551307" cy="318280"/>
          </a:xfrm>
          <a:prstGeom prst="rect">
            <a:avLst/>
          </a:prstGeom>
          <a:solidFill>
            <a:schemeClr val="accent3"/>
          </a:solidFill>
          <a:ln w="0">
            <a:solidFill>
              <a:schemeClr val="bg1"/>
            </a:solidFill>
          </a:ln>
        </p:spPr>
        <p:txBody>
          <a:bodyPr vert="horz" wrap="square" lIns="121920" tIns="60960" rIns="121920" bIns="60960" numCol="1" anchor="ctr" anchorCtr="0" compatLnSpc="1">
            <a:prstTxWarp prst="textNoShape">
              <a:avLst/>
            </a:prstTxWarp>
          </a:bodyPr>
          <a:lstStyle/>
          <a:p>
            <a:pPr algn="ctr"/>
            <a:r>
              <a:rPr lang="en-US" sz="1100" b="1" i="0">
                <a:solidFill>
                  <a:schemeClr val="bg1"/>
                </a:solidFill>
                <a:latin typeface="Nunito Sans" pitchFamily="2" charset="77"/>
              </a:rPr>
              <a:t>Aug</a:t>
            </a:r>
            <a:endParaRPr lang="en-US" sz="1100" b="1" i="0" dirty="0">
              <a:solidFill>
                <a:schemeClr val="bg1"/>
              </a:solidFill>
              <a:latin typeface="Nunito Sans" pitchFamily="2" charset="77"/>
            </a:endParaRPr>
          </a:p>
        </p:txBody>
      </p:sp>
      <p:sp>
        <p:nvSpPr>
          <p:cNvPr id="30" name="Rectangle 9">
            <a:extLst>
              <a:ext uri="{FF2B5EF4-FFF2-40B4-BE49-F238E27FC236}">
                <a16:creationId xmlns:a16="http://schemas.microsoft.com/office/drawing/2014/main" id="{444BF017-8253-7CD4-FDC5-D8B4B00855A8}"/>
              </a:ext>
            </a:extLst>
          </p:cNvPr>
          <p:cNvSpPr>
            <a:spLocks noChangeArrowheads="1"/>
          </p:cNvSpPr>
          <p:nvPr userDrawn="1"/>
        </p:nvSpPr>
        <p:spPr bwMode="auto">
          <a:xfrm>
            <a:off x="9475995" y="1157398"/>
            <a:ext cx="552213" cy="318280"/>
          </a:xfrm>
          <a:prstGeom prst="rect">
            <a:avLst/>
          </a:prstGeom>
          <a:solidFill>
            <a:schemeClr val="accent3"/>
          </a:solidFill>
          <a:ln w="0">
            <a:solidFill>
              <a:schemeClr val="bg1"/>
            </a:solidFill>
          </a:ln>
        </p:spPr>
        <p:txBody>
          <a:bodyPr vert="horz" wrap="square" lIns="121920" tIns="60960" rIns="121920" bIns="60960" numCol="1" anchor="ctr" anchorCtr="0" compatLnSpc="1">
            <a:prstTxWarp prst="textNoShape">
              <a:avLst/>
            </a:prstTxWarp>
          </a:bodyPr>
          <a:lstStyle/>
          <a:p>
            <a:pPr algn="ctr"/>
            <a:r>
              <a:rPr lang="en-US" sz="1100" b="1" i="0">
                <a:solidFill>
                  <a:schemeClr val="bg1"/>
                </a:solidFill>
                <a:latin typeface="Nunito Sans" pitchFamily="2" charset="77"/>
              </a:rPr>
              <a:t>Sep</a:t>
            </a:r>
            <a:endParaRPr lang="en-US" sz="1100" b="1" i="0" dirty="0">
              <a:solidFill>
                <a:schemeClr val="bg1"/>
              </a:solidFill>
              <a:latin typeface="Nunito Sans" pitchFamily="2" charset="77"/>
            </a:endParaRPr>
          </a:p>
        </p:txBody>
      </p:sp>
      <p:sp>
        <p:nvSpPr>
          <p:cNvPr id="31" name="Rectangle 10">
            <a:extLst>
              <a:ext uri="{FF2B5EF4-FFF2-40B4-BE49-F238E27FC236}">
                <a16:creationId xmlns:a16="http://schemas.microsoft.com/office/drawing/2014/main" id="{BFF2D2B3-1DB4-1AEE-2217-6005DFE00C25}"/>
              </a:ext>
            </a:extLst>
          </p:cNvPr>
          <p:cNvSpPr>
            <a:spLocks noChangeArrowheads="1"/>
          </p:cNvSpPr>
          <p:nvPr userDrawn="1"/>
        </p:nvSpPr>
        <p:spPr bwMode="auto">
          <a:xfrm>
            <a:off x="10050540" y="1157398"/>
            <a:ext cx="551307" cy="318280"/>
          </a:xfrm>
          <a:prstGeom prst="rect">
            <a:avLst/>
          </a:prstGeom>
          <a:solidFill>
            <a:schemeClr val="accent4"/>
          </a:solidFill>
          <a:ln w="0">
            <a:solidFill>
              <a:schemeClr val="bg1"/>
            </a:solidFill>
          </a:ln>
        </p:spPr>
        <p:txBody>
          <a:bodyPr vert="horz" wrap="square" lIns="121920" tIns="60960" rIns="121920" bIns="60960" numCol="1" anchor="ctr" anchorCtr="0" compatLnSpc="1">
            <a:prstTxWarp prst="textNoShape">
              <a:avLst/>
            </a:prstTxWarp>
          </a:bodyPr>
          <a:lstStyle/>
          <a:p>
            <a:pPr algn="ctr"/>
            <a:r>
              <a:rPr lang="en-US" sz="1100" b="1" i="0">
                <a:solidFill>
                  <a:schemeClr val="bg1"/>
                </a:solidFill>
                <a:latin typeface="Nunito Sans" pitchFamily="2" charset="77"/>
              </a:rPr>
              <a:t>Oct</a:t>
            </a:r>
            <a:endParaRPr lang="en-US" sz="1100" b="1" i="0" dirty="0">
              <a:solidFill>
                <a:schemeClr val="bg1"/>
              </a:solidFill>
              <a:latin typeface="Nunito Sans" pitchFamily="2" charset="77"/>
            </a:endParaRPr>
          </a:p>
        </p:txBody>
      </p:sp>
      <p:sp>
        <p:nvSpPr>
          <p:cNvPr id="32" name="Rectangle 11">
            <a:extLst>
              <a:ext uri="{FF2B5EF4-FFF2-40B4-BE49-F238E27FC236}">
                <a16:creationId xmlns:a16="http://schemas.microsoft.com/office/drawing/2014/main" id="{4CA8406B-21B1-EB44-98BD-A618C75AC758}"/>
              </a:ext>
            </a:extLst>
          </p:cNvPr>
          <p:cNvSpPr>
            <a:spLocks noChangeArrowheads="1"/>
          </p:cNvSpPr>
          <p:nvPr userDrawn="1"/>
        </p:nvSpPr>
        <p:spPr bwMode="auto">
          <a:xfrm>
            <a:off x="10624160" y="1157398"/>
            <a:ext cx="551307" cy="318280"/>
          </a:xfrm>
          <a:prstGeom prst="rect">
            <a:avLst/>
          </a:prstGeom>
          <a:solidFill>
            <a:schemeClr val="accent4"/>
          </a:solidFill>
          <a:ln w="0">
            <a:solidFill>
              <a:schemeClr val="bg1"/>
            </a:solidFill>
          </a:ln>
        </p:spPr>
        <p:txBody>
          <a:bodyPr vert="horz" wrap="square" lIns="121920" tIns="60960" rIns="121920" bIns="60960" numCol="1" anchor="ctr" anchorCtr="0" compatLnSpc="1">
            <a:prstTxWarp prst="textNoShape">
              <a:avLst/>
            </a:prstTxWarp>
          </a:bodyPr>
          <a:lstStyle/>
          <a:p>
            <a:pPr algn="ctr"/>
            <a:r>
              <a:rPr lang="en-US" sz="1100" b="1" i="0">
                <a:solidFill>
                  <a:schemeClr val="bg1"/>
                </a:solidFill>
                <a:latin typeface="Nunito Sans" pitchFamily="2" charset="77"/>
              </a:rPr>
              <a:t>Nov</a:t>
            </a:r>
            <a:endParaRPr lang="en-US" sz="1100" b="1" i="0" dirty="0">
              <a:solidFill>
                <a:schemeClr val="bg1"/>
              </a:solidFill>
              <a:latin typeface="Nunito Sans" pitchFamily="2" charset="77"/>
            </a:endParaRPr>
          </a:p>
        </p:txBody>
      </p:sp>
      <p:sp>
        <p:nvSpPr>
          <p:cNvPr id="33" name="Rectangle 12">
            <a:extLst>
              <a:ext uri="{FF2B5EF4-FFF2-40B4-BE49-F238E27FC236}">
                <a16:creationId xmlns:a16="http://schemas.microsoft.com/office/drawing/2014/main" id="{FC6F1DFD-DA73-B90F-14E7-017BC7459473}"/>
              </a:ext>
            </a:extLst>
          </p:cNvPr>
          <p:cNvSpPr>
            <a:spLocks noChangeArrowheads="1"/>
          </p:cNvSpPr>
          <p:nvPr userDrawn="1"/>
        </p:nvSpPr>
        <p:spPr bwMode="auto">
          <a:xfrm>
            <a:off x="11197781" y="1157398"/>
            <a:ext cx="551307" cy="318280"/>
          </a:xfrm>
          <a:prstGeom prst="rect">
            <a:avLst/>
          </a:prstGeom>
          <a:solidFill>
            <a:schemeClr val="accent4"/>
          </a:solidFill>
          <a:ln w="0">
            <a:solidFill>
              <a:schemeClr val="bg1"/>
            </a:solidFill>
          </a:ln>
        </p:spPr>
        <p:txBody>
          <a:bodyPr vert="horz" wrap="square" lIns="121920" tIns="60960" rIns="121920" bIns="60960" numCol="1" anchor="ctr" anchorCtr="0" compatLnSpc="1">
            <a:prstTxWarp prst="textNoShape">
              <a:avLst/>
            </a:prstTxWarp>
          </a:bodyPr>
          <a:lstStyle/>
          <a:p>
            <a:pPr algn="ctr"/>
            <a:r>
              <a:rPr lang="en-US" sz="1100" b="1" i="0">
                <a:solidFill>
                  <a:schemeClr val="bg1"/>
                </a:solidFill>
                <a:latin typeface="Nunito Sans" pitchFamily="2" charset="77"/>
              </a:rPr>
              <a:t>Dec</a:t>
            </a:r>
            <a:endParaRPr lang="en-US" sz="1100" b="1" i="0" dirty="0">
              <a:solidFill>
                <a:schemeClr val="bg1"/>
              </a:solidFill>
              <a:latin typeface="Nunito Sans" pitchFamily="2" charset="77"/>
            </a:endParaRPr>
          </a:p>
        </p:txBody>
      </p:sp>
      <p:sp>
        <p:nvSpPr>
          <p:cNvPr id="35" name="Rectangle 12">
            <a:extLst>
              <a:ext uri="{FF2B5EF4-FFF2-40B4-BE49-F238E27FC236}">
                <a16:creationId xmlns:a16="http://schemas.microsoft.com/office/drawing/2014/main" id="{2CCA1492-517E-6F2D-2FD8-9AD8B2CD56D0}"/>
              </a:ext>
            </a:extLst>
          </p:cNvPr>
          <p:cNvSpPr>
            <a:spLocks noChangeArrowheads="1"/>
          </p:cNvSpPr>
          <p:nvPr userDrawn="1"/>
        </p:nvSpPr>
        <p:spPr bwMode="auto">
          <a:xfrm>
            <a:off x="4889857" y="1485356"/>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36" name="Rectangle 12">
            <a:extLst>
              <a:ext uri="{FF2B5EF4-FFF2-40B4-BE49-F238E27FC236}">
                <a16:creationId xmlns:a16="http://schemas.microsoft.com/office/drawing/2014/main" id="{CC2BF58F-EEEC-8F05-208B-9D15223200DB}"/>
              </a:ext>
            </a:extLst>
          </p:cNvPr>
          <p:cNvSpPr>
            <a:spLocks noChangeArrowheads="1"/>
          </p:cNvSpPr>
          <p:nvPr userDrawn="1"/>
        </p:nvSpPr>
        <p:spPr bwMode="auto">
          <a:xfrm>
            <a:off x="4889857" y="2000228"/>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37" name="Rectangle 145">
            <a:extLst>
              <a:ext uri="{FF2B5EF4-FFF2-40B4-BE49-F238E27FC236}">
                <a16:creationId xmlns:a16="http://schemas.microsoft.com/office/drawing/2014/main" id="{3235E5DB-1298-566F-EFC5-6165E665062F}"/>
              </a:ext>
            </a:extLst>
          </p:cNvPr>
          <p:cNvSpPr>
            <a:spLocks noChangeArrowheads="1"/>
          </p:cNvSpPr>
          <p:nvPr userDrawn="1"/>
        </p:nvSpPr>
        <p:spPr bwMode="auto">
          <a:xfrm>
            <a:off x="4889857" y="2515099"/>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38" name="Rectangle 12">
            <a:extLst>
              <a:ext uri="{FF2B5EF4-FFF2-40B4-BE49-F238E27FC236}">
                <a16:creationId xmlns:a16="http://schemas.microsoft.com/office/drawing/2014/main" id="{FE03B53F-C2A9-F3E1-7200-349F02B0BA15}"/>
              </a:ext>
            </a:extLst>
          </p:cNvPr>
          <p:cNvSpPr>
            <a:spLocks noChangeArrowheads="1"/>
          </p:cNvSpPr>
          <p:nvPr userDrawn="1"/>
        </p:nvSpPr>
        <p:spPr bwMode="auto">
          <a:xfrm>
            <a:off x="4889857" y="3029971"/>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39" name="Rectangle 12">
            <a:extLst>
              <a:ext uri="{FF2B5EF4-FFF2-40B4-BE49-F238E27FC236}">
                <a16:creationId xmlns:a16="http://schemas.microsoft.com/office/drawing/2014/main" id="{68B3E61F-AE55-81C1-5F2F-2CA47DD4B452}"/>
              </a:ext>
            </a:extLst>
          </p:cNvPr>
          <p:cNvSpPr>
            <a:spLocks noChangeArrowheads="1"/>
          </p:cNvSpPr>
          <p:nvPr userDrawn="1"/>
        </p:nvSpPr>
        <p:spPr bwMode="auto">
          <a:xfrm>
            <a:off x="4889857" y="3544841"/>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40" name="Rectangle 12">
            <a:extLst>
              <a:ext uri="{FF2B5EF4-FFF2-40B4-BE49-F238E27FC236}">
                <a16:creationId xmlns:a16="http://schemas.microsoft.com/office/drawing/2014/main" id="{ACD2C655-C23C-3B96-1DBD-E8A7E9538700}"/>
              </a:ext>
            </a:extLst>
          </p:cNvPr>
          <p:cNvSpPr>
            <a:spLocks noChangeArrowheads="1"/>
          </p:cNvSpPr>
          <p:nvPr userDrawn="1"/>
        </p:nvSpPr>
        <p:spPr bwMode="auto">
          <a:xfrm>
            <a:off x="4889857" y="4059713"/>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41" name="Rectangle 12">
            <a:extLst>
              <a:ext uri="{FF2B5EF4-FFF2-40B4-BE49-F238E27FC236}">
                <a16:creationId xmlns:a16="http://schemas.microsoft.com/office/drawing/2014/main" id="{7051E2FB-3409-A063-86FB-6DD3CEFA9477}"/>
              </a:ext>
            </a:extLst>
          </p:cNvPr>
          <p:cNvSpPr>
            <a:spLocks noChangeArrowheads="1"/>
          </p:cNvSpPr>
          <p:nvPr userDrawn="1"/>
        </p:nvSpPr>
        <p:spPr bwMode="auto">
          <a:xfrm>
            <a:off x="4889857" y="4574585"/>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42" name="Rectangle 12">
            <a:extLst>
              <a:ext uri="{FF2B5EF4-FFF2-40B4-BE49-F238E27FC236}">
                <a16:creationId xmlns:a16="http://schemas.microsoft.com/office/drawing/2014/main" id="{F0505BDA-C5CC-EE8A-112A-6F083409B891}"/>
              </a:ext>
            </a:extLst>
          </p:cNvPr>
          <p:cNvSpPr>
            <a:spLocks noChangeArrowheads="1"/>
          </p:cNvSpPr>
          <p:nvPr userDrawn="1"/>
        </p:nvSpPr>
        <p:spPr bwMode="auto">
          <a:xfrm>
            <a:off x="4889857" y="5089459"/>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44" name="Rectangle 12">
            <a:extLst>
              <a:ext uri="{FF2B5EF4-FFF2-40B4-BE49-F238E27FC236}">
                <a16:creationId xmlns:a16="http://schemas.microsoft.com/office/drawing/2014/main" id="{579CA73B-2E2C-2025-6850-82C691511AA1}"/>
              </a:ext>
            </a:extLst>
          </p:cNvPr>
          <p:cNvSpPr>
            <a:spLocks noChangeArrowheads="1"/>
          </p:cNvSpPr>
          <p:nvPr userDrawn="1"/>
        </p:nvSpPr>
        <p:spPr bwMode="auto">
          <a:xfrm>
            <a:off x="5462573" y="1485356"/>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45" name="Rectangle 12">
            <a:extLst>
              <a:ext uri="{FF2B5EF4-FFF2-40B4-BE49-F238E27FC236}">
                <a16:creationId xmlns:a16="http://schemas.microsoft.com/office/drawing/2014/main" id="{DAA3BCBE-0E95-33CF-D87E-4648A401DE78}"/>
              </a:ext>
            </a:extLst>
          </p:cNvPr>
          <p:cNvSpPr>
            <a:spLocks noChangeArrowheads="1"/>
          </p:cNvSpPr>
          <p:nvPr userDrawn="1"/>
        </p:nvSpPr>
        <p:spPr bwMode="auto">
          <a:xfrm>
            <a:off x="5462573" y="2000228"/>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46" name="Rectangle 137">
            <a:extLst>
              <a:ext uri="{FF2B5EF4-FFF2-40B4-BE49-F238E27FC236}">
                <a16:creationId xmlns:a16="http://schemas.microsoft.com/office/drawing/2014/main" id="{38E6261F-1FC1-7981-635F-766BBF189E76}"/>
              </a:ext>
            </a:extLst>
          </p:cNvPr>
          <p:cNvSpPr>
            <a:spLocks noChangeArrowheads="1"/>
          </p:cNvSpPr>
          <p:nvPr userDrawn="1"/>
        </p:nvSpPr>
        <p:spPr bwMode="auto">
          <a:xfrm>
            <a:off x="5462573" y="2515099"/>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47" name="Rectangle 12">
            <a:extLst>
              <a:ext uri="{FF2B5EF4-FFF2-40B4-BE49-F238E27FC236}">
                <a16:creationId xmlns:a16="http://schemas.microsoft.com/office/drawing/2014/main" id="{640609D4-38F9-4116-E579-A6F086308DBC}"/>
              </a:ext>
            </a:extLst>
          </p:cNvPr>
          <p:cNvSpPr>
            <a:spLocks noChangeArrowheads="1"/>
          </p:cNvSpPr>
          <p:nvPr userDrawn="1"/>
        </p:nvSpPr>
        <p:spPr bwMode="auto">
          <a:xfrm>
            <a:off x="5462573" y="3029971"/>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48" name="Rectangle 12">
            <a:extLst>
              <a:ext uri="{FF2B5EF4-FFF2-40B4-BE49-F238E27FC236}">
                <a16:creationId xmlns:a16="http://schemas.microsoft.com/office/drawing/2014/main" id="{C80290A6-D374-0BF2-E755-6BFBD403AEA5}"/>
              </a:ext>
            </a:extLst>
          </p:cNvPr>
          <p:cNvSpPr>
            <a:spLocks noChangeArrowheads="1"/>
          </p:cNvSpPr>
          <p:nvPr userDrawn="1"/>
        </p:nvSpPr>
        <p:spPr bwMode="auto">
          <a:xfrm>
            <a:off x="5462573" y="3544841"/>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49" name="Rectangle 12">
            <a:extLst>
              <a:ext uri="{FF2B5EF4-FFF2-40B4-BE49-F238E27FC236}">
                <a16:creationId xmlns:a16="http://schemas.microsoft.com/office/drawing/2014/main" id="{2609C845-EECB-B7AF-63E1-F89F67092A3E}"/>
              </a:ext>
            </a:extLst>
          </p:cNvPr>
          <p:cNvSpPr>
            <a:spLocks noChangeArrowheads="1"/>
          </p:cNvSpPr>
          <p:nvPr userDrawn="1"/>
        </p:nvSpPr>
        <p:spPr bwMode="auto">
          <a:xfrm>
            <a:off x="5462573" y="4059713"/>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50" name="Rectangle 12">
            <a:extLst>
              <a:ext uri="{FF2B5EF4-FFF2-40B4-BE49-F238E27FC236}">
                <a16:creationId xmlns:a16="http://schemas.microsoft.com/office/drawing/2014/main" id="{93570AA9-C3DA-0323-2E5E-12792D8BD95C}"/>
              </a:ext>
            </a:extLst>
          </p:cNvPr>
          <p:cNvSpPr>
            <a:spLocks noChangeArrowheads="1"/>
          </p:cNvSpPr>
          <p:nvPr userDrawn="1"/>
        </p:nvSpPr>
        <p:spPr bwMode="auto">
          <a:xfrm>
            <a:off x="5462573" y="4574585"/>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51" name="Rectangle 12">
            <a:extLst>
              <a:ext uri="{FF2B5EF4-FFF2-40B4-BE49-F238E27FC236}">
                <a16:creationId xmlns:a16="http://schemas.microsoft.com/office/drawing/2014/main" id="{C5D56594-9509-8CE9-62AA-E6A7F44D0041}"/>
              </a:ext>
            </a:extLst>
          </p:cNvPr>
          <p:cNvSpPr>
            <a:spLocks noChangeArrowheads="1"/>
          </p:cNvSpPr>
          <p:nvPr userDrawn="1"/>
        </p:nvSpPr>
        <p:spPr bwMode="auto">
          <a:xfrm>
            <a:off x="5462573" y="5089459"/>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53" name="Rectangle 12">
            <a:extLst>
              <a:ext uri="{FF2B5EF4-FFF2-40B4-BE49-F238E27FC236}">
                <a16:creationId xmlns:a16="http://schemas.microsoft.com/office/drawing/2014/main" id="{77753AE4-8A9E-D83A-AD02-B38EC7B43A47}"/>
              </a:ext>
            </a:extLst>
          </p:cNvPr>
          <p:cNvSpPr>
            <a:spLocks noChangeArrowheads="1"/>
          </p:cNvSpPr>
          <p:nvPr userDrawn="1"/>
        </p:nvSpPr>
        <p:spPr bwMode="auto">
          <a:xfrm>
            <a:off x="6036173" y="1485356"/>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54" name="Rectangle 12">
            <a:extLst>
              <a:ext uri="{FF2B5EF4-FFF2-40B4-BE49-F238E27FC236}">
                <a16:creationId xmlns:a16="http://schemas.microsoft.com/office/drawing/2014/main" id="{25FE2D02-1F1B-119B-D010-7A869B34F5D6}"/>
              </a:ext>
            </a:extLst>
          </p:cNvPr>
          <p:cNvSpPr>
            <a:spLocks noChangeArrowheads="1"/>
          </p:cNvSpPr>
          <p:nvPr userDrawn="1"/>
        </p:nvSpPr>
        <p:spPr bwMode="auto">
          <a:xfrm>
            <a:off x="6036173" y="2000228"/>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55" name="Rectangle 129">
            <a:extLst>
              <a:ext uri="{FF2B5EF4-FFF2-40B4-BE49-F238E27FC236}">
                <a16:creationId xmlns:a16="http://schemas.microsoft.com/office/drawing/2014/main" id="{7A470968-38C9-4321-E258-74AAD3DA38B3}"/>
              </a:ext>
            </a:extLst>
          </p:cNvPr>
          <p:cNvSpPr>
            <a:spLocks noChangeArrowheads="1"/>
          </p:cNvSpPr>
          <p:nvPr userDrawn="1"/>
        </p:nvSpPr>
        <p:spPr bwMode="auto">
          <a:xfrm>
            <a:off x="6036173" y="2515099"/>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56" name="Rectangle 12">
            <a:extLst>
              <a:ext uri="{FF2B5EF4-FFF2-40B4-BE49-F238E27FC236}">
                <a16:creationId xmlns:a16="http://schemas.microsoft.com/office/drawing/2014/main" id="{4AEB27AE-4A7C-D641-8692-719600A967CA}"/>
              </a:ext>
            </a:extLst>
          </p:cNvPr>
          <p:cNvSpPr>
            <a:spLocks noChangeArrowheads="1"/>
          </p:cNvSpPr>
          <p:nvPr userDrawn="1"/>
        </p:nvSpPr>
        <p:spPr bwMode="auto">
          <a:xfrm>
            <a:off x="6036173" y="3029971"/>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57" name="Rectangle 12">
            <a:extLst>
              <a:ext uri="{FF2B5EF4-FFF2-40B4-BE49-F238E27FC236}">
                <a16:creationId xmlns:a16="http://schemas.microsoft.com/office/drawing/2014/main" id="{7F4520A9-CB75-9545-66D7-24B2D53AA378}"/>
              </a:ext>
            </a:extLst>
          </p:cNvPr>
          <p:cNvSpPr>
            <a:spLocks noChangeArrowheads="1"/>
          </p:cNvSpPr>
          <p:nvPr userDrawn="1"/>
        </p:nvSpPr>
        <p:spPr bwMode="auto">
          <a:xfrm>
            <a:off x="6036173" y="3544841"/>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58" name="Rectangle 12">
            <a:extLst>
              <a:ext uri="{FF2B5EF4-FFF2-40B4-BE49-F238E27FC236}">
                <a16:creationId xmlns:a16="http://schemas.microsoft.com/office/drawing/2014/main" id="{086BD448-209F-C78F-62CE-E502381E9F1E}"/>
              </a:ext>
            </a:extLst>
          </p:cNvPr>
          <p:cNvSpPr>
            <a:spLocks noChangeArrowheads="1"/>
          </p:cNvSpPr>
          <p:nvPr userDrawn="1"/>
        </p:nvSpPr>
        <p:spPr bwMode="auto">
          <a:xfrm>
            <a:off x="6036173" y="4059713"/>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59" name="Rectangle 12">
            <a:extLst>
              <a:ext uri="{FF2B5EF4-FFF2-40B4-BE49-F238E27FC236}">
                <a16:creationId xmlns:a16="http://schemas.microsoft.com/office/drawing/2014/main" id="{87A9A134-FB66-0389-E7C0-A107ACAB79AB}"/>
              </a:ext>
            </a:extLst>
          </p:cNvPr>
          <p:cNvSpPr>
            <a:spLocks noChangeArrowheads="1"/>
          </p:cNvSpPr>
          <p:nvPr userDrawn="1"/>
        </p:nvSpPr>
        <p:spPr bwMode="auto">
          <a:xfrm>
            <a:off x="6036173" y="4574585"/>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60" name="Rectangle 12">
            <a:extLst>
              <a:ext uri="{FF2B5EF4-FFF2-40B4-BE49-F238E27FC236}">
                <a16:creationId xmlns:a16="http://schemas.microsoft.com/office/drawing/2014/main" id="{841423D9-2836-EDDB-3BD5-DBF0F1124017}"/>
              </a:ext>
            </a:extLst>
          </p:cNvPr>
          <p:cNvSpPr>
            <a:spLocks noChangeArrowheads="1"/>
          </p:cNvSpPr>
          <p:nvPr userDrawn="1"/>
        </p:nvSpPr>
        <p:spPr bwMode="auto">
          <a:xfrm>
            <a:off x="6036173" y="5089459"/>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61" name="Rectangle 12">
            <a:extLst>
              <a:ext uri="{FF2B5EF4-FFF2-40B4-BE49-F238E27FC236}">
                <a16:creationId xmlns:a16="http://schemas.microsoft.com/office/drawing/2014/main" id="{5A36342C-D173-EEFB-76F5-7F36BFE5BA86}"/>
              </a:ext>
            </a:extLst>
          </p:cNvPr>
          <p:cNvSpPr>
            <a:spLocks noChangeArrowheads="1"/>
          </p:cNvSpPr>
          <p:nvPr userDrawn="1"/>
        </p:nvSpPr>
        <p:spPr bwMode="auto">
          <a:xfrm>
            <a:off x="6610718" y="1485355"/>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62" name="Rectangle 12">
            <a:extLst>
              <a:ext uri="{FF2B5EF4-FFF2-40B4-BE49-F238E27FC236}">
                <a16:creationId xmlns:a16="http://schemas.microsoft.com/office/drawing/2014/main" id="{57017362-FE9F-2682-763C-4DA19203CE9C}"/>
              </a:ext>
            </a:extLst>
          </p:cNvPr>
          <p:cNvSpPr>
            <a:spLocks noChangeArrowheads="1"/>
          </p:cNvSpPr>
          <p:nvPr userDrawn="1"/>
        </p:nvSpPr>
        <p:spPr bwMode="auto">
          <a:xfrm>
            <a:off x="6610718" y="2000227"/>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63" name="Rectangle 121">
            <a:extLst>
              <a:ext uri="{FF2B5EF4-FFF2-40B4-BE49-F238E27FC236}">
                <a16:creationId xmlns:a16="http://schemas.microsoft.com/office/drawing/2014/main" id="{E75F2BB1-4677-C999-BAA3-D19870F8FF94}"/>
              </a:ext>
            </a:extLst>
          </p:cNvPr>
          <p:cNvSpPr>
            <a:spLocks noChangeArrowheads="1"/>
          </p:cNvSpPr>
          <p:nvPr userDrawn="1"/>
        </p:nvSpPr>
        <p:spPr bwMode="auto">
          <a:xfrm>
            <a:off x="6610718" y="2515098"/>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64" name="Rectangle 12">
            <a:extLst>
              <a:ext uri="{FF2B5EF4-FFF2-40B4-BE49-F238E27FC236}">
                <a16:creationId xmlns:a16="http://schemas.microsoft.com/office/drawing/2014/main" id="{5E73F1E6-9DC8-0952-0AB1-7FCEBD4D95D3}"/>
              </a:ext>
            </a:extLst>
          </p:cNvPr>
          <p:cNvSpPr>
            <a:spLocks noChangeArrowheads="1"/>
          </p:cNvSpPr>
          <p:nvPr userDrawn="1"/>
        </p:nvSpPr>
        <p:spPr bwMode="auto">
          <a:xfrm>
            <a:off x="6610718" y="3029970"/>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65" name="Rectangle 12">
            <a:extLst>
              <a:ext uri="{FF2B5EF4-FFF2-40B4-BE49-F238E27FC236}">
                <a16:creationId xmlns:a16="http://schemas.microsoft.com/office/drawing/2014/main" id="{FBAE314A-E53C-1A83-2A3F-F786258727A4}"/>
              </a:ext>
            </a:extLst>
          </p:cNvPr>
          <p:cNvSpPr>
            <a:spLocks noChangeArrowheads="1"/>
          </p:cNvSpPr>
          <p:nvPr userDrawn="1"/>
        </p:nvSpPr>
        <p:spPr bwMode="auto">
          <a:xfrm>
            <a:off x="6610718" y="3544841"/>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66" name="Rectangle 12">
            <a:extLst>
              <a:ext uri="{FF2B5EF4-FFF2-40B4-BE49-F238E27FC236}">
                <a16:creationId xmlns:a16="http://schemas.microsoft.com/office/drawing/2014/main" id="{E712FB74-A849-9459-6B8B-4FD80753AB69}"/>
              </a:ext>
            </a:extLst>
          </p:cNvPr>
          <p:cNvSpPr>
            <a:spLocks noChangeArrowheads="1"/>
          </p:cNvSpPr>
          <p:nvPr userDrawn="1"/>
        </p:nvSpPr>
        <p:spPr bwMode="auto">
          <a:xfrm>
            <a:off x="6610718" y="4059713"/>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67" name="Rectangle 12">
            <a:extLst>
              <a:ext uri="{FF2B5EF4-FFF2-40B4-BE49-F238E27FC236}">
                <a16:creationId xmlns:a16="http://schemas.microsoft.com/office/drawing/2014/main" id="{C946B47A-9DA7-C3FE-38DB-D6B9736BB381}"/>
              </a:ext>
            </a:extLst>
          </p:cNvPr>
          <p:cNvSpPr>
            <a:spLocks noChangeArrowheads="1"/>
          </p:cNvSpPr>
          <p:nvPr userDrawn="1"/>
        </p:nvSpPr>
        <p:spPr bwMode="auto">
          <a:xfrm>
            <a:off x="6610718" y="4574585"/>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68" name="Rectangle 12">
            <a:extLst>
              <a:ext uri="{FF2B5EF4-FFF2-40B4-BE49-F238E27FC236}">
                <a16:creationId xmlns:a16="http://schemas.microsoft.com/office/drawing/2014/main" id="{F3B067EE-F43E-C7C3-BDD8-6A4A51721177}"/>
              </a:ext>
            </a:extLst>
          </p:cNvPr>
          <p:cNvSpPr>
            <a:spLocks noChangeArrowheads="1"/>
          </p:cNvSpPr>
          <p:nvPr userDrawn="1"/>
        </p:nvSpPr>
        <p:spPr bwMode="auto">
          <a:xfrm>
            <a:off x="6610718" y="5089458"/>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69" name="Rectangle 12">
            <a:extLst>
              <a:ext uri="{FF2B5EF4-FFF2-40B4-BE49-F238E27FC236}">
                <a16:creationId xmlns:a16="http://schemas.microsoft.com/office/drawing/2014/main" id="{70D8FE12-3C35-10DA-EF66-35203A655B69}"/>
              </a:ext>
            </a:extLst>
          </p:cNvPr>
          <p:cNvSpPr>
            <a:spLocks noChangeArrowheads="1"/>
          </p:cNvSpPr>
          <p:nvPr userDrawn="1"/>
        </p:nvSpPr>
        <p:spPr bwMode="auto">
          <a:xfrm>
            <a:off x="7183434" y="1485355"/>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70" name="Rectangle 12">
            <a:extLst>
              <a:ext uri="{FF2B5EF4-FFF2-40B4-BE49-F238E27FC236}">
                <a16:creationId xmlns:a16="http://schemas.microsoft.com/office/drawing/2014/main" id="{9D2E4853-F2A0-BEFA-ED7F-DA88CC4D1704}"/>
              </a:ext>
            </a:extLst>
          </p:cNvPr>
          <p:cNvSpPr>
            <a:spLocks noChangeArrowheads="1"/>
          </p:cNvSpPr>
          <p:nvPr userDrawn="1"/>
        </p:nvSpPr>
        <p:spPr bwMode="auto">
          <a:xfrm>
            <a:off x="7183434" y="2000227"/>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71" name="Rectangle 113">
            <a:extLst>
              <a:ext uri="{FF2B5EF4-FFF2-40B4-BE49-F238E27FC236}">
                <a16:creationId xmlns:a16="http://schemas.microsoft.com/office/drawing/2014/main" id="{4AB0816A-B75C-B062-75F8-6B2F4880FDC6}"/>
              </a:ext>
            </a:extLst>
          </p:cNvPr>
          <p:cNvSpPr>
            <a:spLocks noChangeArrowheads="1"/>
          </p:cNvSpPr>
          <p:nvPr userDrawn="1"/>
        </p:nvSpPr>
        <p:spPr bwMode="auto">
          <a:xfrm>
            <a:off x="7183434" y="2515098"/>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72" name="Rectangle 12">
            <a:extLst>
              <a:ext uri="{FF2B5EF4-FFF2-40B4-BE49-F238E27FC236}">
                <a16:creationId xmlns:a16="http://schemas.microsoft.com/office/drawing/2014/main" id="{2F047AF3-77F0-AF1C-80E3-CE4FC10828F8}"/>
              </a:ext>
            </a:extLst>
          </p:cNvPr>
          <p:cNvSpPr>
            <a:spLocks noChangeArrowheads="1"/>
          </p:cNvSpPr>
          <p:nvPr userDrawn="1"/>
        </p:nvSpPr>
        <p:spPr bwMode="auto">
          <a:xfrm>
            <a:off x="7183434" y="3029970"/>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73" name="Rectangle 12">
            <a:extLst>
              <a:ext uri="{FF2B5EF4-FFF2-40B4-BE49-F238E27FC236}">
                <a16:creationId xmlns:a16="http://schemas.microsoft.com/office/drawing/2014/main" id="{EA0F85B3-A018-DD80-A74C-1D740BCA19BE}"/>
              </a:ext>
            </a:extLst>
          </p:cNvPr>
          <p:cNvSpPr>
            <a:spLocks noChangeArrowheads="1"/>
          </p:cNvSpPr>
          <p:nvPr userDrawn="1"/>
        </p:nvSpPr>
        <p:spPr bwMode="auto">
          <a:xfrm>
            <a:off x="7183434" y="3544841"/>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74" name="Rectangle 12">
            <a:extLst>
              <a:ext uri="{FF2B5EF4-FFF2-40B4-BE49-F238E27FC236}">
                <a16:creationId xmlns:a16="http://schemas.microsoft.com/office/drawing/2014/main" id="{394A7068-9D20-EA5A-B526-D8C398D47FC3}"/>
              </a:ext>
            </a:extLst>
          </p:cNvPr>
          <p:cNvSpPr>
            <a:spLocks noChangeArrowheads="1"/>
          </p:cNvSpPr>
          <p:nvPr userDrawn="1"/>
        </p:nvSpPr>
        <p:spPr bwMode="auto">
          <a:xfrm>
            <a:off x="7183434" y="4059713"/>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75" name="Rectangle 12">
            <a:extLst>
              <a:ext uri="{FF2B5EF4-FFF2-40B4-BE49-F238E27FC236}">
                <a16:creationId xmlns:a16="http://schemas.microsoft.com/office/drawing/2014/main" id="{D44C6DB3-3E7F-97B2-3506-451FEA5E06AE}"/>
              </a:ext>
            </a:extLst>
          </p:cNvPr>
          <p:cNvSpPr>
            <a:spLocks noChangeArrowheads="1"/>
          </p:cNvSpPr>
          <p:nvPr userDrawn="1"/>
        </p:nvSpPr>
        <p:spPr bwMode="auto">
          <a:xfrm>
            <a:off x="7183434" y="4574585"/>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76" name="Rectangle 12">
            <a:extLst>
              <a:ext uri="{FF2B5EF4-FFF2-40B4-BE49-F238E27FC236}">
                <a16:creationId xmlns:a16="http://schemas.microsoft.com/office/drawing/2014/main" id="{89785AC3-D772-5E4C-CA41-57F94971650A}"/>
              </a:ext>
            </a:extLst>
          </p:cNvPr>
          <p:cNvSpPr>
            <a:spLocks noChangeArrowheads="1"/>
          </p:cNvSpPr>
          <p:nvPr userDrawn="1"/>
        </p:nvSpPr>
        <p:spPr bwMode="auto">
          <a:xfrm>
            <a:off x="7183434" y="5089458"/>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77" name="Rectangle 12">
            <a:extLst>
              <a:ext uri="{FF2B5EF4-FFF2-40B4-BE49-F238E27FC236}">
                <a16:creationId xmlns:a16="http://schemas.microsoft.com/office/drawing/2014/main" id="{4DE8C77A-97FB-C228-8907-2A008562A707}"/>
              </a:ext>
            </a:extLst>
          </p:cNvPr>
          <p:cNvSpPr>
            <a:spLocks noChangeArrowheads="1"/>
          </p:cNvSpPr>
          <p:nvPr userDrawn="1"/>
        </p:nvSpPr>
        <p:spPr bwMode="auto">
          <a:xfrm>
            <a:off x="7757034" y="1485355"/>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78" name="Rectangle 12">
            <a:extLst>
              <a:ext uri="{FF2B5EF4-FFF2-40B4-BE49-F238E27FC236}">
                <a16:creationId xmlns:a16="http://schemas.microsoft.com/office/drawing/2014/main" id="{3311CBF5-E520-9DA6-104F-66C59D718B6C}"/>
              </a:ext>
            </a:extLst>
          </p:cNvPr>
          <p:cNvSpPr>
            <a:spLocks noChangeArrowheads="1"/>
          </p:cNvSpPr>
          <p:nvPr userDrawn="1"/>
        </p:nvSpPr>
        <p:spPr bwMode="auto">
          <a:xfrm>
            <a:off x="7757034" y="2000227"/>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79" name="Rectangle 105">
            <a:extLst>
              <a:ext uri="{FF2B5EF4-FFF2-40B4-BE49-F238E27FC236}">
                <a16:creationId xmlns:a16="http://schemas.microsoft.com/office/drawing/2014/main" id="{520F35A9-BBB0-4471-97B3-A0EFD19C76B6}"/>
              </a:ext>
            </a:extLst>
          </p:cNvPr>
          <p:cNvSpPr>
            <a:spLocks noChangeArrowheads="1"/>
          </p:cNvSpPr>
          <p:nvPr userDrawn="1"/>
        </p:nvSpPr>
        <p:spPr bwMode="auto">
          <a:xfrm>
            <a:off x="7757034" y="2515098"/>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80" name="Rectangle 12">
            <a:extLst>
              <a:ext uri="{FF2B5EF4-FFF2-40B4-BE49-F238E27FC236}">
                <a16:creationId xmlns:a16="http://schemas.microsoft.com/office/drawing/2014/main" id="{F80D5542-6D4D-2785-52E1-F77AA2F71CAC}"/>
              </a:ext>
            </a:extLst>
          </p:cNvPr>
          <p:cNvSpPr>
            <a:spLocks noChangeArrowheads="1"/>
          </p:cNvSpPr>
          <p:nvPr userDrawn="1"/>
        </p:nvSpPr>
        <p:spPr bwMode="auto">
          <a:xfrm>
            <a:off x="7757034" y="3029970"/>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81" name="Rectangle 12">
            <a:extLst>
              <a:ext uri="{FF2B5EF4-FFF2-40B4-BE49-F238E27FC236}">
                <a16:creationId xmlns:a16="http://schemas.microsoft.com/office/drawing/2014/main" id="{451C8886-BDE6-7353-0EC1-94F44BC80CF4}"/>
              </a:ext>
            </a:extLst>
          </p:cNvPr>
          <p:cNvSpPr>
            <a:spLocks noChangeArrowheads="1"/>
          </p:cNvSpPr>
          <p:nvPr userDrawn="1"/>
        </p:nvSpPr>
        <p:spPr bwMode="auto">
          <a:xfrm>
            <a:off x="7757034" y="3544841"/>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82" name="Rectangle 12">
            <a:extLst>
              <a:ext uri="{FF2B5EF4-FFF2-40B4-BE49-F238E27FC236}">
                <a16:creationId xmlns:a16="http://schemas.microsoft.com/office/drawing/2014/main" id="{39DA4FBF-58E6-23E1-FE4E-8D47F9A828F4}"/>
              </a:ext>
            </a:extLst>
          </p:cNvPr>
          <p:cNvSpPr>
            <a:spLocks noChangeArrowheads="1"/>
          </p:cNvSpPr>
          <p:nvPr userDrawn="1"/>
        </p:nvSpPr>
        <p:spPr bwMode="auto">
          <a:xfrm>
            <a:off x="7757034" y="4059713"/>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83" name="Rectangle 12">
            <a:extLst>
              <a:ext uri="{FF2B5EF4-FFF2-40B4-BE49-F238E27FC236}">
                <a16:creationId xmlns:a16="http://schemas.microsoft.com/office/drawing/2014/main" id="{228B4A04-23F2-AE8D-30D1-4ECE53B53697}"/>
              </a:ext>
            </a:extLst>
          </p:cNvPr>
          <p:cNvSpPr>
            <a:spLocks noChangeArrowheads="1"/>
          </p:cNvSpPr>
          <p:nvPr userDrawn="1"/>
        </p:nvSpPr>
        <p:spPr bwMode="auto">
          <a:xfrm>
            <a:off x="7757034" y="4574585"/>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84" name="Rectangle 12">
            <a:extLst>
              <a:ext uri="{FF2B5EF4-FFF2-40B4-BE49-F238E27FC236}">
                <a16:creationId xmlns:a16="http://schemas.microsoft.com/office/drawing/2014/main" id="{92098B74-EF46-C06C-463E-D9231FB1DBE2}"/>
              </a:ext>
            </a:extLst>
          </p:cNvPr>
          <p:cNvSpPr>
            <a:spLocks noChangeArrowheads="1"/>
          </p:cNvSpPr>
          <p:nvPr userDrawn="1"/>
        </p:nvSpPr>
        <p:spPr bwMode="auto">
          <a:xfrm>
            <a:off x="7757034" y="5089458"/>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85" name="Rectangle 12">
            <a:extLst>
              <a:ext uri="{FF2B5EF4-FFF2-40B4-BE49-F238E27FC236}">
                <a16:creationId xmlns:a16="http://schemas.microsoft.com/office/drawing/2014/main" id="{69CAC839-7759-E9A8-90F3-BD3C668AC83C}"/>
              </a:ext>
            </a:extLst>
          </p:cNvPr>
          <p:cNvSpPr>
            <a:spLocks noChangeArrowheads="1"/>
          </p:cNvSpPr>
          <p:nvPr userDrawn="1"/>
        </p:nvSpPr>
        <p:spPr bwMode="auto">
          <a:xfrm>
            <a:off x="8331598" y="1485355"/>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86" name="Rectangle 12">
            <a:extLst>
              <a:ext uri="{FF2B5EF4-FFF2-40B4-BE49-F238E27FC236}">
                <a16:creationId xmlns:a16="http://schemas.microsoft.com/office/drawing/2014/main" id="{B765F6EF-41D7-750E-380D-3F333DD1DEC4}"/>
              </a:ext>
            </a:extLst>
          </p:cNvPr>
          <p:cNvSpPr>
            <a:spLocks noChangeArrowheads="1"/>
          </p:cNvSpPr>
          <p:nvPr userDrawn="1"/>
        </p:nvSpPr>
        <p:spPr bwMode="auto">
          <a:xfrm>
            <a:off x="8331598" y="2000227"/>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87" name="Rectangle 97">
            <a:extLst>
              <a:ext uri="{FF2B5EF4-FFF2-40B4-BE49-F238E27FC236}">
                <a16:creationId xmlns:a16="http://schemas.microsoft.com/office/drawing/2014/main" id="{EBFC5534-731F-8E65-C590-0CBA5EF63882}"/>
              </a:ext>
            </a:extLst>
          </p:cNvPr>
          <p:cNvSpPr>
            <a:spLocks noChangeArrowheads="1"/>
          </p:cNvSpPr>
          <p:nvPr userDrawn="1"/>
        </p:nvSpPr>
        <p:spPr bwMode="auto">
          <a:xfrm>
            <a:off x="8331598" y="2515098"/>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88" name="Rectangle 12">
            <a:extLst>
              <a:ext uri="{FF2B5EF4-FFF2-40B4-BE49-F238E27FC236}">
                <a16:creationId xmlns:a16="http://schemas.microsoft.com/office/drawing/2014/main" id="{C72DDE88-061D-642B-400E-4C2EE356A2FC}"/>
              </a:ext>
            </a:extLst>
          </p:cNvPr>
          <p:cNvSpPr>
            <a:spLocks noChangeArrowheads="1"/>
          </p:cNvSpPr>
          <p:nvPr userDrawn="1"/>
        </p:nvSpPr>
        <p:spPr bwMode="auto">
          <a:xfrm>
            <a:off x="8331598" y="3029970"/>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89" name="Rectangle 12">
            <a:extLst>
              <a:ext uri="{FF2B5EF4-FFF2-40B4-BE49-F238E27FC236}">
                <a16:creationId xmlns:a16="http://schemas.microsoft.com/office/drawing/2014/main" id="{333F0906-9BFF-7585-B4A6-54824B351108}"/>
              </a:ext>
            </a:extLst>
          </p:cNvPr>
          <p:cNvSpPr>
            <a:spLocks noChangeArrowheads="1"/>
          </p:cNvSpPr>
          <p:nvPr userDrawn="1"/>
        </p:nvSpPr>
        <p:spPr bwMode="auto">
          <a:xfrm>
            <a:off x="8331598" y="3544841"/>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90" name="Rectangle 12">
            <a:extLst>
              <a:ext uri="{FF2B5EF4-FFF2-40B4-BE49-F238E27FC236}">
                <a16:creationId xmlns:a16="http://schemas.microsoft.com/office/drawing/2014/main" id="{F397C57F-93B5-663F-D9E1-49A7B049E2A3}"/>
              </a:ext>
            </a:extLst>
          </p:cNvPr>
          <p:cNvSpPr>
            <a:spLocks noChangeArrowheads="1"/>
          </p:cNvSpPr>
          <p:nvPr userDrawn="1"/>
        </p:nvSpPr>
        <p:spPr bwMode="auto">
          <a:xfrm>
            <a:off x="8331598" y="4059713"/>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91" name="Rectangle 12">
            <a:extLst>
              <a:ext uri="{FF2B5EF4-FFF2-40B4-BE49-F238E27FC236}">
                <a16:creationId xmlns:a16="http://schemas.microsoft.com/office/drawing/2014/main" id="{F8AC7D3F-7FB5-F144-088D-C90689121634}"/>
              </a:ext>
            </a:extLst>
          </p:cNvPr>
          <p:cNvSpPr>
            <a:spLocks noChangeArrowheads="1"/>
          </p:cNvSpPr>
          <p:nvPr userDrawn="1"/>
        </p:nvSpPr>
        <p:spPr bwMode="auto">
          <a:xfrm>
            <a:off x="8331598" y="4574585"/>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92" name="Rectangle 12">
            <a:extLst>
              <a:ext uri="{FF2B5EF4-FFF2-40B4-BE49-F238E27FC236}">
                <a16:creationId xmlns:a16="http://schemas.microsoft.com/office/drawing/2014/main" id="{7717A740-C6FA-722B-CF87-F2FE89ABBBFF}"/>
              </a:ext>
            </a:extLst>
          </p:cNvPr>
          <p:cNvSpPr>
            <a:spLocks noChangeArrowheads="1"/>
          </p:cNvSpPr>
          <p:nvPr userDrawn="1"/>
        </p:nvSpPr>
        <p:spPr bwMode="auto">
          <a:xfrm>
            <a:off x="8331598" y="5089458"/>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93" name="Rectangle 12">
            <a:extLst>
              <a:ext uri="{FF2B5EF4-FFF2-40B4-BE49-F238E27FC236}">
                <a16:creationId xmlns:a16="http://schemas.microsoft.com/office/drawing/2014/main" id="{D2E112FA-7A75-BE4B-DF93-ACAAD63AED83}"/>
              </a:ext>
            </a:extLst>
          </p:cNvPr>
          <p:cNvSpPr>
            <a:spLocks noChangeArrowheads="1"/>
          </p:cNvSpPr>
          <p:nvPr userDrawn="1"/>
        </p:nvSpPr>
        <p:spPr bwMode="auto">
          <a:xfrm>
            <a:off x="8904314" y="1485355"/>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94" name="Rectangle 12">
            <a:extLst>
              <a:ext uri="{FF2B5EF4-FFF2-40B4-BE49-F238E27FC236}">
                <a16:creationId xmlns:a16="http://schemas.microsoft.com/office/drawing/2014/main" id="{9A60739D-4263-60DC-F155-DC16335953F6}"/>
              </a:ext>
            </a:extLst>
          </p:cNvPr>
          <p:cNvSpPr>
            <a:spLocks noChangeArrowheads="1"/>
          </p:cNvSpPr>
          <p:nvPr userDrawn="1"/>
        </p:nvSpPr>
        <p:spPr bwMode="auto">
          <a:xfrm>
            <a:off x="8904314" y="2000227"/>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95" name="Rectangle 89">
            <a:extLst>
              <a:ext uri="{FF2B5EF4-FFF2-40B4-BE49-F238E27FC236}">
                <a16:creationId xmlns:a16="http://schemas.microsoft.com/office/drawing/2014/main" id="{28B87D78-1ED9-BB1B-C87F-294E061C93AB}"/>
              </a:ext>
            </a:extLst>
          </p:cNvPr>
          <p:cNvSpPr>
            <a:spLocks noChangeArrowheads="1"/>
          </p:cNvSpPr>
          <p:nvPr userDrawn="1"/>
        </p:nvSpPr>
        <p:spPr bwMode="auto">
          <a:xfrm>
            <a:off x="8904314" y="2515098"/>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96" name="Rectangle 12">
            <a:extLst>
              <a:ext uri="{FF2B5EF4-FFF2-40B4-BE49-F238E27FC236}">
                <a16:creationId xmlns:a16="http://schemas.microsoft.com/office/drawing/2014/main" id="{775E996B-C3D5-4C71-3811-16601A42C065}"/>
              </a:ext>
            </a:extLst>
          </p:cNvPr>
          <p:cNvSpPr>
            <a:spLocks noChangeArrowheads="1"/>
          </p:cNvSpPr>
          <p:nvPr userDrawn="1"/>
        </p:nvSpPr>
        <p:spPr bwMode="auto">
          <a:xfrm>
            <a:off x="8904314" y="3029970"/>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97" name="Rectangle 12">
            <a:extLst>
              <a:ext uri="{FF2B5EF4-FFF2-40B4-BE49-F238E27FC236}">
                <a16:creationId xmlns:a16="http://schemas.microsoft.com/office/drawing/2014/main" id="{9E50E0B6-114E-9A0D-325D-0114C6735E27}"/>
              </a:ext>
            </a:extLst>
          </p:cNvPr>
          <p:cNvSpPr>
            <a:spLocks noChangeArrowheads="1"/>
          </p:cNvSpPr>
          <p:nvPr userDrawn="1"/>
        </p:nvSpPr>
        <p:spPr bwMode="auto">
          <a:xfrm>
            <a:off x="8904314" y="3544841"/>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98" name="Rectangle 12">
            <a:extLst>
              <a:ext uri="{FF2B5EF4-FFF2-40B4-BE49-F238E27FC236}">
                <a16:creationId xmlns:a16="http://schemas.microsoft.com/office/drawing/2014/main" id="{3A1FDF25-C457-0B31-CFDA-DFA5A213C20A}"/>
              </a:ext>
            </a:extLst>
          </p:cNvPr>
          <p:cNvSpPr>
            <a:spLocks noChangeArrowheads="1"/>
          </p:cNvSpPr>
          <p:nvPr userDrawn="1"/>
        </p:nvSpPr>
        <p:spPr bwMode="auto">
          <a:xfrm>
            <a:off x="8904314" y="4059713"/>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99" name="Rectangle 12">
            <a:extLst>
              <a:ext uri="{FF2B5EF4-FFF2-40B4-BE49-F238E27FC236}">
                <a16:creationId xmlns:a16="http://schemas.microsoft.com/office/drawing/2014/main" id="{2EF5B528-7186-1B9C-D2F9-84AE384D7DE4}"/>
              </a:ext>
            </a:extLst>
          </p:cNvPr>
          <p:cNvSpPr>
            <a:spLocks noChangeArrowheads="1"/>
          </p:cNvSpPr>
          <p:nvPr userDrawn="1"/>
        </p:nvSpPr>
        <p:spPr bwMode="auto">
          <a:xfrm>
            <a:off x="8904314" y="4574585"/>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00" name="Rectangle 12">
            <a:extLst>
              <a:ext uri="{FF2B5EF4-FFF2-40B4-BE49-F238E27FC236}">
                <a16:creationId xmlns:a16="http://schemas.microsoft.com/office/drawing/2014/main" id="{11405E02-5226-D119-1BA4-3E329376FA34}"/>
              </a:ext>
            </a:extLst>
          </p:cNvPr>
          <p:cNvSpPr>
            <a:spLocks noChangeArrowheads="1"/>
          </p:cNvSpPr>
          <p:nvPr userDrawn="1"/>
        </p:nvSpPr>
        <p:spPr bwMode="auto">
          <a:xfrm>
            <a:off x="8904314" y="5089458"/>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02" name="Rectangle 12">
            <a:extLst>
              <a:ext uri="{FF2B5EF4-FFF2-40B4-BE49-F238E27FC236}">
                <a16:creationId xmlns:a16="http://schemas.microsoft.com/office/drawing/2014/main" id="{74828FD0-5046-A931-462F-519B4E8F1393}"/>
              </a:ext>
            </a:extLst>
          </p:cNvPr>
          <p:cNvSpPr>
            <a:spLocks noChangeArrowheads="1"/>
          </p:cNvSpPr>
          <p:nvPr userDrawn="1"/>
        </p:nvSpPr>
        <p:spPr bwMode="auto">
          <a:xfrm>
            <a:off x="9477914" y="1485356"/>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03" name="Rectangle 12">
            <a:extLst>
              <a:ext uri="{FF2B5EF4-FFF2-40B4-BE49-F238E27FC236}">
                <a16:creationId xmlns:a16="http://schemas.microsoft.com/office/drawing/2014/main" id="{61D1AF55-4941-271A-714A-E240CA889944}"/>
              </a:ext>
            </a:extLst>
          </p:cNvPr>
          <p:cNvSpPr>
            <a:spLocks noChangeArrowheads="1"/>
          </p:cNvSpPr>
          <p:nvPr userDrawn="1"/>
        </p:nvSpPr>
        <p:spPr bwMode="auto">
          <a:xfrm>
            <a:off x="9477914" y="2000228"/>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04" name="Rectangle 81">
            <a:extLst>
              <a:ext uri="{FF2B5EF4-FFF2-40B4-BE49-F238E27FC236}">
                <a16:creationId xmlns:a16="http://schemas.microsoft.com/office/drawing/2014/main" id="{2A28CB28-9B81-57EC-5CCC-58D26022BD15}"/>
              </a:ext>
            </a:extLst>
          </p:cNvPr>
          <p:cNvSpPr>
            <a:spLocks noChangeArrowheads="1"/>
          </p:cNvSpPr>
          <p:nvPr userDrawn="1"/>
        </p:nvSpPr>
        <p:spPr bwMode="auto">
          <a:xfrm>
            <a:off x="9477914" y="2515099"/>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05" name="Rectangle 12">
            <a:extLst>
              <a:ext uri="{FF2B5EF4-FFF2-40B4-BE49-F238E27FC236}">
                <a16:creationId xmlns:a16="http://schemas.microsoft.com/office/drawing/2014/main" id="{A9031DBB-4714-7044-6EBF-76E8B341C0BA}"/>
              </a:ext>
            </a:extLst>
          </p:cNvPr>
          <p:cNvSpPr>
            <a:spLocks noChangeArrowheads="1"/>
          </p:cNvSpPr>
          <p:nvPr userDrawn="1"/>
        </p:nvSpPr>
        <p:spPr bwMode="auto">
          <a:xfrm>
            <a:off x="9477914" y="3029971"/>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06" name="Rectangle 12">
            <a:extLst>
              <a:ext uri="{FF2B5EF4-FFF2-40B4-BE49-F238E27FC236}">
                <a16:creationId xmlns:a16="http://schemas.microsoft.com/office/drawing/2014/main" id="{9C3FC497-0485-F364-0B17-A89BDD523F0C}"/>
              </a:ext>
            </a:extLst>
          </p:cNvPr>
          <p:cNvSpPr>
            <a:spLocks noChangeArrowheads="1"/>
          </p:cNvSpPr>
          <p:nvPr userDrawn="1"/>
        </p:nvSpPr>
        <p:spPr bwMode="auto">
          <a:xfrm>
            <a:off x="9477914" y="3544841"/>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07" name="Rectangle 12">
            <a:extLst>
              <a:ext uri="{FF2B5EF4-FFF2-40B4-BE49-F238E27FC236}">
                <a16:creationId xmlns:a16="http://schemas.microsoft.com/office/drawing/2014/main" id="{61D466FE-2BA6-51F9-62B0-6C4B159A3B27}"/>
              </a:ext>
            </a:extLst>
          </p:cNvPr>
          <p:cNvSpPr>
            <a:spLocks noChangeArrowheads="1"/>
          </p:cNvSpPr>
          <p:nvPr userDrawn="1"/>
        </p:nvSpPr>
        <p:spPr bwMode="auto">
          <a:xfrm>
            <a:off x="9477914" y="4059713"/>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08" name="Rectangle 12">
            <a:extLst>
              <a:ext uri="{FF2B5EF4-FFF2-40B4-BE49-F238E27FC236}">
                <a16:creationId xmlns:a16="http://schemas.microsoft.com/office/drawing/2014/main" id="{97605850-D2A6-3F42-64F8-BFA3907223F8}"/>
              </a:ext>
            </a:extLst>
          </p:cNvPr>
          <p:cNvSpPr>
            <a:spLocks noChangeArrowheads="1"/>
          </p:cNvSpPr>
          <p:nvPr userDrawn="1"/>
        </p:nvSpPr>
        <p:spPr bwMode="auto">
          <a:xfrm>
            <a:off x="9477914" y="4574585"/>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09" name="Rectangle 12">
            <a:extLst>
              <a:ext uri="{FF2B5EF4-FFF2-40B4-BE49-F238E27FC236}">
                <a16:creationId xmlns:a16="http://schemas.microsoft.com/office/drawing/2014/main" id="{5E4D37E5-60AC-AC85-929A-86DDE44119F4}"/>
              </a:ext>
            </a:extLst>
          </p:cNvPr>
          <p:cNvSpPr>
            <a:spLocks noChangeArrowheads="1"/>
          </p:cNvSpPr>
          <p:nvPr userDrawn="1"/>
        </p:nvSpPr>
        <p:spPr bwMode="auto">
          <a:xfrm>
            <a:off x="9477914" y="5089459"/>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10" name="Rectangle 12">
            <a:extLst>
              <a:ext uri="{FF2B5EF4-FFF2-40B4-BE49-F238E27FC236}">
                <a16:creationId xmlns:a16="http://schemas.microsoft.com/office/drawing/2014/main" id="{EBE9B406-AFB1-BE3B-0E49-EBBEFC2523FD}"/>
              </a:ext>
            </a:extLst>
          </p:cNvPr>
          <p:cNvSpPr>
            <a:spLocks noChangeArrowheads="1"/>
          </p:cNvSpPr>
          <p:nvPr userDrawn="1"/>
        </p:nvSpPr>
        <p:spPr bwMode="auto">
          <a:xfrm>
            <a:off x="10050541" y="1485355"/>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11" name="Rectangle 12">
            <a:extLst>
              <a:ext uri="{FF2B5EF4-FFF2-40B4-BE49-F238E27FC236}">
                <a16:creationId xmlns:a16="http://schemas.microsoft.com/office/drawing/2014/main" id="{C4D7AEE5-2C34-B1F3-B7FE-82FCA9BE4825}"/>
              </a:ext>
            </a:extLst>
          </p:cNvPr>
          <p:cNvSpPr>
            <a:spLocks noChangeArrowheads="1"/>
          </p:cNvSpPr>
          <p:nvPr userDrawn="1"/>
        </p:nvSpPr>
        <p:spPr bwMode="auto">
          <a:xfrm>
            <a:off x="10050541" y="2000227"/>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12" name="Rectangle 73">
            <a:extLst>
              <a:ext uri="{FF2B5EF4-FFF2-40B4-BE49-F238E27FC236}">
                <a16:creationId xmlns:a16="http://schemas.microsoft.com/office/drawing/2014/main" id="{C75522A9-34EA-34D1-0D0A-1244432AEE18}"/>
              </a:ext>
            </a:extLst>
          </p:cNvPr>
          <p:cNvSpPr>
            <a:spLocks noChangeArrowheads="1"/>
          </p:cNvSpPr>
          <p:nvPr userDrawn="1"/>
        </p:nvSpPr>
        <p:spPr bwMode="auto">
          <a:xfrm>
            <a:off x="10050541" y="2515098"/>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13" name="Rectangle 12">
            <a:extLst>
              <a:ext uri="{FF2B5EF4-FFF2-40B4-BE49-F238E27FC236}">
                <a16:creationId xmlns:a16="http://schemas.microsoft.com/office/drawing/2014/main" id="{511B650F-D420-27BD-DDA7-A5676F1B2F93}"/>
              </a:ext>
            </a:extLst>
          </p:cNvPr>
          <p:cNvSpPr>
            <a:spLocks noChangeArrowheads="1"/>
          </p:cNvSpPr>
          <p:nvPr userDrawn="1"/>
        </p:nvSpPr>
        <p:spPr bwMode="auto">
          <a:xfrm>
            <a:off x="10050541" y="3029970"/>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14" name="Rectangle 12">
            <a:extLst>
              <a:ext uri="{FF2B5EF4-FFF2-40B4-BE49-F238E27FC236}">
                <a16:creationId xmlns:a16="http://schemas.microsoft.com/office/drawing/2014/main" id="{E79972D7-E03F-3A6A-F8AA-D115CC503DF1}"/>
              </a:ext>
            </a:extLst>
          </p:cNvPr>
          <p:cNvSpPr>
            <a:spLocks noChangeArrowheads="1"/>
          </p:cNvSpPr>
          <p:nvPr userDrawn="1"/>
        </p:nvSpPr>
        <p:spPr bwMode="auto">
          <a:xfrm>
            <a:off x="10050541" y="3544841"/>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15" name="Rectangle 12">
            <a:extLst>
              <a:ext uri="{FF2B5EF4-FFF2-40B4-BE49-F238E27FC236}">
                <a16:creationId xmlns:a16="http://schemas.microsoft.com/office/drawing/2014/main" id="{28901FE2-57C8-C3C2-A0BE-5DE42B0C4748}"/>
              </a:ext>
            </a:extLst>
          </p:cNvPr>
          <p:cNvSpPr>
            <a:spLocks noChangeArrowheads="1"/>
          </p:cNvSpPr>
          <p:nvPr userDrawn="1"/>
        </p:nvSpPr>
        <p:spPr bwMode="auto">
          <a:xfrm>
            <a:off x="10050541" y="4059713"/>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16" name="Rectangle 12">
            <a:extLst>
              <a:ext uri="{FF2B5EF4-FFF2-40B4-BE49-F238E27FC236}">
                <a16:creationId xmlns:a16="http://schemas.microsoft.com/office/drawing/2014/main" id="{DBAA7447-3834-D4C6-35A4-8150D4ECDA65}"/>
              </a:ext>
            </a:extLst>
          </p:cNvPr>
          <p:cNvSpPr>
            <a:spLocks noChangeArrowheads="1"/>
          </p:cNvSpPr>
          <p:nvPr userDrawn="1"/>
        </p:nvSpPr>
        <p:spPr bwMode="auto">
          <a:xfrm>
            <a:off x="10050541" y="4574585"/>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17" name="Rectangle 12">
            <a:extLst>
              <a:ext uri="{FF2B5EF4-FFF2-40B4-BE49-F238E27FC236}">
                <a16:creationId xmlns:a16="http://schemas.microsoft.com/office/drawing/2014/main" id="{D4303AB5-B70F-9C96-E01B-B728C5DF1B37}"/>
              </a:ext>
            </a:extLst>
          </p:cNvPr>
          <p:cNvSpPr>
            <a:spLocks noChangeArrowheads="1"/>
          </p:cNvSpPr>
          <p:nvPr userDrawn="1"/>
        </p:nvSpPr>
        <p:spPr bwMode="auto">
          <a:xfrm>
            <a:off x="10050541" y="5089458"/>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18" name="Rectangle 12">
            <a:extLst>
              <a:ext uri="{FF2B5EF4-FFF2-40B4-BE49-F238E27FC236}">
                <a16:creationId xmlns:a16="http://schemas.microsoft.com/office/drawing/2014/main" id="{75437D05-C0B5-8668-D743-DECD6EC247A1}"/>
              </a:ext>
            </a:extLst>
          </p:cNvPr>
          <p:cNvSpPr>
            <a:spLocks noChangeArrowheads="1"/>
          </p:cNvSpPr>
          <p:nvPr userDrawn="1"/>
        </p:nvSpPr>
        <p:spPr bwMode="auto">
          <a:xfrm>
            <a:off x="10623257" y="1485355"/>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19" name="Rectangle 12">
            <a:extLst>
              <a:ext uri="{FF2B5EF4-FFF2-40B4-BE49-F238E27FC236}">
                <a16:creationId xmlns:a16="http://schemas.microsoft.com/office/drawing/2014/main" id="{01BDD876-4402-3514-0D66-E89AF62E4BC7}"/>
              </a:ext>
            </a:extLst>
          </p:cNvPr>
          <p:cNvSpPr>
            <a:spLocks noChangeArrowheads="1"/>
          </p:cNvSpPr>
          <p:nvPr userDrawn="1"/>
        </p:nvSpPr>
        <p:spPr bwMode="auto">
          <a:xfrm>
            <a:off x="10623257" y="2000227"/>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20" name="Rectangle 65">
            <a:extLst>
              <a:ext uri="{FF2B5EF4-FFF2-40B4-BE49-F238E27FC236}">
                <a16:creationId xmlns:a16="http://schemas.microsoft.com/office/drawing/2014/main" id="{4B763039-A888-D5B2-6816-CC66886DC786}"/>
              </a:ext>
            </a:extLst>
          </p:cNvPr>
          <p:cNvSpPr>
            <a:spLocks noChangeArrowheads="1"/>
          </p:cNvSpPr>
          <p:nvPr userDrawn="1"/>
        </p:nvSpPr>
        <p:spPr bwMode="auto">
          <a:xfrm>
            <a:off x="10623257" y="2515098"/>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21" name="Rectangle 12">
            <a:extLst>
              <a:ext uri="{FF2B5EF4-FFF2-40B4-BE49-F238E27FC236}">
                <a16:creationId xmlns:a16="http://schemas.microsoft.com/office/drawing/2014/main" id="{A2331A3E-681C-34DA-C929-5074C3D36A05}"/>
              </a:ext>
            </a:extLst>
          </p:cNvPr>
          <p:cNvSpPr>
            <a:spLocks noChangeArrowheads="1"/>
          </p:cNvSpPr>
          <p:nvPr userDrawn="1"/>
        </p:nvSpPr>
        <p:spPr bwMode="auto">
          <a:xfrm>
            <a:off x="10623257" y="3029970"/>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22" name="Rectangle 12">
            <a:extLst>
              <a:ext uri="{FF2B5EF4-FFF2-40B4-BE49-F238E27FC236}">
                <a16:creationId xmlns:a16="http://schemas.microsoft.com/office/drawing/2014/main" id="{DCF70C82-B380-40F9-19C8-DEBD0BCDCEFE}"/>
              </a:ext>
            </a:extLst>
          </p:cNvPr>
          <p:cNvSpPr>
            <a:spLocks noChangeArrowheads="1"/>
          </p:cNvSpPr>
          <p:nvPr userDrawn="1"/>
        </p:nvSpPr>
        <p:spPr bwMode="auto">
          <a:xfrm>
            <a:off x="10623257" y="3544841"/>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23" name="Rectangle 12">
            <a:extLst>
              <a:ext uri="{FF2B5EF4-FFF2-40B4-BE49-F238E27FC236}">
                <a16:creationId xmlns:a16="http://schemas.microsoft.com/office/drawing/2014/main" id="{059DFE41-326D-01D0-8AAA-514106642653}"/>
              </a:ext>
            </a:extLst>
          </p:cNvPr>
          <p:cNvSpPr>
            <a:spLocks noChangeArrowheads="1"/>
          </p:cNvSpPr>
          <p:nvPr userDrawn="1"/>
        </p:nvSpPr>
        <p:spPr bwMode="auto">
          <a:xfrm>
            <a:off x="10623257" y="4059713"/>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24" name="Rectangle 12">
            <a:extLst>
              <a:ext uri="{FF2B5EF4-FFF2-40B4-BE49-F238E27FC236}">
                <a16:creationId xmlns:a16="http://schemas.microsoft.com/office/drawing/2014/main" id="{DA66338B-CFE4-ABAD-B058-9052CA0C9D15}"/>
              </a:ext>
            </a:extLst>
          </p:cNvPr>
          <p:cNvSpPr>
            <a:spLocks noChangeArrowheads="1"/>
          </p:cNvSpPr>
          <p:nvPr userDrawn="1"/>
        </p:nvSpPr>
        <p:spPr bwMode="auto">
          <a:xfrm>
            <a:off x="10623257" y="4574585"/>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25" name="Rectangle 12">
            <a:extLst>
              <a:ext uri="{FF2B5EF4-FFF2-40B4-BE49-F238E27FC236}">
                <a16:creationId xmlns:a16="http://schemas.microsoft.com/office/drawing/2014/main" id="{16031691-C161-F5C3-419E-9E039CB403F5}"/>
              </a:ext>
            </a:extLst>
          </p:cNvPr>
          <p:cNvSpPr>
            <a:spLocks noChangeArrowheads="1"/>
          </p:cNvSpPr>
          <p:nvPr userDrawn="1"/>
        </p:nvSpPr>
        <p:spPr bwMode="auto">
          <a:xfrm>
            <a:off x="10623257" y="5089458"/>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27" name="Rectangle 12">
            <a:extLst>
              <a:ext uri="{FF2B5EF4-FFF2-40B4-BE49-F238E27FC236}">
                <a16:creationId xmlns:a16="http://schemas.microsoft.com/office/drawing/2014/main" id="{F8CF394C-16EC-799E-C53F-E841D0CEFE8C}"/>
              </a:ext>
            </a:extLst>
          </p:cNvPr>
          <p:cNvSpPr>
            <a:spLocks noChangeArrowheads="1"/>
          </p:cNvSpPr>
          <p:nvPr userDrawn="1"/>
        </p:nvSpPr>
        <p:spPr bwMode="auto">
          <a:xfrm>
            <a:off x="11196857" y="1485356"/>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28" name="Rectangle 12">
            <a:extLst>
              <a:ext uri="{FF2B5EF4-FFF2-40B4-BE49-F238E27FC236}">
                <a16:creationId xmlns:a16="http://schemas.microsoft.com/office/drawing/2014/main" id="{38BFC508-C8EE-517E-F73F-6CC49E431F20}"/>
              </a:ext>
            </a:extLst>
          </p:cNvPr>
          <p:cNvSpPr>
            <a:spLocks noChangeArrowheads="1"/>
          </p:cNvSpPr>
          <p:nvPr userDrawn="1"/>
        </p:nvSpPr>
        <p:spPr bwMode="auto">
          <a:xfrm>
            <a:off x="11196857" y="2000228"/>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29" name="Rectangle 57">
            <a:extLst>
              <a:ext uri="{FF2B5EF4-FFF2-40B4-BE49-F238E27FC236}">
                <a16:creationId xmlns:a16="http://schemas.microsoft.com/office/drawing/2014/main" id="{A53C2B63-4ABF-381F-AB5B-3E28AED5B218}"/>
              </a:ext>
            </a:extLst>
          </p:cNvPr>
          <p:cNvSpPr>
            <a:spLocks noChangeArrowheads="1"/>
          </p:cNvSpPr>
          <p:nvPr userDrawn="1"/>
        </p:nvSpPr>
        <p:spPr bwMode="auto">
          <a:xfrm>
            <a:off x="11196857" y="2515099"/>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30" name="Rectangle 12">
            <a:extLst>
              <a:ext uri="{FF2B5EF4-FFF2-40B4-BE49-F238E27FC236}">
                <a16:creationId xmlns:a16="http://schemas.microsoft.com/office/drawing/2014/main" id="{F571F4C7-D2F1-BD87-7945-AA482A4FA6D3}"/>
              </a:ext>
            </a:extLst>
          </p:cNvPr>
          <p:cNvSpPr>
            <a:spLocks noChangeArrowheads="1"/>
          </p:cNvSpPr>
          <p:nvPr userDrawn="1"/>
        </p:nvSpPr>
        <p:spPr bwMode="auto">
          <a:xfrm>
            <a:off x="11196857" y="3029971"/>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31" name="Rectangle 12">
            <a:extLst>
              <a:ext uri="{FF2B5EF4-FFF2-40B4-BE49-F238E27FC236}">
                <a16:creationId xmlns:a16="http://schemas.microsoft.com/office/drawing/2014/main" id="{D3BDCAA0-7691-BBAD-9AF5-799CC08B3100}"/>
              </a:ext>
            </a:extLst>
          </p:cNvPr>
          <p:cNvSpPr>
            <a:spLocks noChangeArrowheads="1"/>
          </p:cNvSpPr>
          <p:nvPr userDrawn="1"/>
        </p:nvSpPr>
        <p:spPr bwMode="auto">
          <a:xfrm>
            <a:off x="11196857" y="3544841"/>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32" name="Rectangle 12">
            <a:extLst>
              <a:ext uri="{FF2B5EF4-FFF2-40B4-BE49-F238E27FC236}">
                <a16:creationId xmlns:a16="http://schemas.microsoft.com/office/drawing/2014/main" id="{5186D368-31D8-A4AD-F861-E26E1A6DB12D}"/>
              </a:ext>
            </a:extLst>
          </p:cNvPr>
          <p:cNvSpPr>
            <a:spLocks noChangeArrowheads="1"/>
          </p:cNvSpPr>
          <p:nvPr userDrawn="1"/>
        </p:nvSpPr>
        <p:spPr bwMode="auto">
          <a:xfrm>
            <a:off x="11196857" y="4059713"/>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33" name="Rectangle 12">
            <a:extLst>
              <a:ext uri="{FF2B5EF4-FFF2-40B4-BE49-F238E27FC236}">
                <a16:creationId xmlns:a16="http://schemas.microsoft.com/office/drawing/2014/main" id="{52EF2FA6-29FD-6E9D-7494-DC57E000EA1E}"/>
              </a:ext>
            </a:extLst>
          </p:cNvPr>
          <p:cNvSpPr>
            <a:spLocks noChangeArrowheads="1"/>
          </p:cNvSpPr>
          <p:nvPr userDrawn="1"/>
        </p:nvSpPr>
        <p:spPr bwMode="auto">
          <a:xfrm>
            <a:off x="11196857" y="4574585"/>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
        <p:nvSpPr>
          <p:cNvPr id="134" name="Rectangle 12">
            <a:extLst>
              <a:ext uri="{FF2B5EF4-FFF2-40B4-BE49-F238E27FC236}">
                <a16:creationId xmlns:a16="http://schemas.microsoft.com/office/drawing/2014/main" id="{C0D3F0E5-85B6-A79C-BEBD-01188EB4A2EC}"/>
              </a:ext>
            </a:extLst>
          </p:cNvPr>
          <p:cNvSpPr>
            <a:spLocks noChangeArrowheads="1"/>
          </p:cNvSpPr>
          <p:nvPr userDrawn="1"/>
        </p:nvSpPr>
        <p:spPr bwMode="auto">
          <a:xfrm>
            <a:off x="11196857" y="5089459"/>
            <a:ext cx="552220" cy="508565"/>
          </a:xfrm>
          <a:prstGeom prst="rect">
            <a:avLst/>
          </a:prstGeom>
          <a:solidFill>
            <a:schemeClr val="bg1">
              <a:lumMod val="95000"/>
            </a:schemeClr>
          </a:solidFill>
          <a:ln w="0">
            <a:solidFill>
              <a:schemeClr val="bg1"/>
            </a:solidFill>
            <a:miter lim="800000"/>
            <a:headEnd/>
            <a:tailEnd/>
          </a:ln>
        </p:spPr>
        <p:txBody>
          <a:bodyPr vert="horz" wrap="square" lIns="121920" tIns="60960" rIns="121920" bIns="60960" numCol="1" anchor="ctr" anchorCtr="0" compatLnSpc="1">
            <a:prstTxWarp prst="textNoShape">
              <a:avLst/>
            </a:prstTxWarp>
          </a:bodyPr>
          <a:lstStyle/>
          <a:p>
            <a:pPr algn="ctr"/>
            <a:endParaRPr lang="en-US" sz="933" dirty="0">
              <a:solidFill>
                <a:schemeClr val="tx1">
                  <a:lumMod val="90000"/>
                  <a:lumOff val="10000"/>
                </a:schemeClr>
              </a:solidFill>
              <a:latin typeface="Nunito Sans" pitchFamily="2" charset="77"/>
            </a:endParaRPr>
          </a:p>
        </p:txBody>
      </p:sp>
    </p:spTree>
    <p:extLst>
      <p:ext uri="{BB962C8B-B14F-4D97-AF65-F5344CB8AC3E}">
        <p14:creationId xmlns:p14="http://schemas.microsoft.com/office/powerpoint/2010/main" val="1484838531"/>
      </p:ext>
    </p:extLst>
  </p:cSld>
  <p:clrMapOvr>
    <a:masterClrMapping/>
  </p:clrMapOvr>
  <p:extLst>
    <p:ext uri="{DCECCB84-F9BA-43D5-87BE-67443E8EF086}">
      <p15:sldGuideLst xmlns:p15="http://schemas.microsoft.com/office/powerpoint/2012/main">
        <p15:guide id="1" pos="3772" userDrawn="1">
          <p15:clr>
            <a:srgbClr val="FBAE40"/>
          </p15:clr>
        </p15:guide>
        <p15:guide id="2" orient="horz" pos="255"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CFCF9"/>
        </a:solidFill>
        <a:effectLst/>
      </p:bgPr>
    </p:bg>
    <p:spTree>
      <p:nvGrpSpPr>
        <p:cNvPr id="1" name=""/>
        <p:cNvGrpSpPr/>
        <p:nvPr/>
      </p:nvGrpSpPr>
      <p:grpSpPr>
        <a:xfrm>
          <a:off x="0" y="0"/>
          <a:ext cx="0" cy="0"/>
          <a:chOff x="0" y="0"/>
          <a:chExt cx="0" cy="0"/>
        </a:xfrm>
      </p:grpSpPr>
      <p:sp>
        <p:nvSpPr>
          <p:cNvPr id="12" name="Rectangle 172">
            <a:extLst>
              <a:ext uri="{FF2B5EF4-FFF2-40B4-BE49-F238E27FC236}">
                <a16:creationId xmlns:a16="http://schemas.microsoft.com/office/drawing/2014/main" id="{52D1C3A5-D3AE-D3D9-FFBF-389CA1984192}"/>
              </a:ext>
            </a:extLst>
          </p:cNvPr>
          <p:cNvSpPr/>
          <p:nvPr userDrawn="1"/>
        </p:nvSpPr>
        <p:spPr>
          <a:xfrm>
            <a:off x="0" y="6237288"/>
            <a:ext cx="914400" cy="6207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72">
            <a:extLst>
              <a:ext uri="{FF2B5EF4-FFF2-40B4-BE49-F238E27FC236}">
                <a16:creationId xmlns:a16="http://schemas.microsoft.com/office/drawing/2014/main" id="{526FC096-FEC6-0467-92A2-ADF941A611D8}"/>
              </a:ext>
            </a:extLst>
          </p:cNvPr>
          <p:cNvSpPr/>
          <p:nvPr userDrawn="1"/>
        </p:nvSpPr>
        <p:spPr>
          <a:xfrm>
            <a:off x="914399" y="6237288"/>
            <a:ext cx="10017889" cy="620712"/>
          </a:xfrm>
          <a:prstGeom prst="rect">
            <a:avLst/>
          </a:prstGeom>
          <a:solidFill>
            <a:srgbClr val="F2F6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8">
            <a:extLst>
              <a:ext uri="{FF2B5EF4-FFF2-40B4-BE49-F238E27FC236}">
                <a16:creationId xmlns:a16="http://schemas.microsoft.com/office/drawing/2014/main" id="{DD1A201A-4AB6-1F15-A550-23F4DFAC1AAB}"/>
              </a:ext>
            </a:extLst>
          </p:cNvPr>
          <p:cNvCxnSpPr>
            <a:cxnSpLocks/>
          </p:cNvCxnSpPr>
          <p:nvPr userDrawn="1"/>
        </p:nvCxnSpPr>
        <p:spPr>
          <a:xfrm>
            <a:off x="914400" y="0"/>
            <a:ext cx="0" cy="6858000"/>
          </a:xfrm>
          <a:prstGeom prst="line">
            <a:avLst/>
          </a:prstGeom>
          <a:ln w="9525">
            <a:solidFill>
              <a:schemeClr val="bg1">
                <a:lumMod val="85000"/>
                <a:alpha val="50000"/>
              </a:schemeClr>
            </a:solidFill>
          </a:ln>
        </p:spPr>
        <p:style>
          <a:lnRef idx="1">
            <a:schemeClr val="accent1"/>
          </a:lnRef>
          <a:fillRef idx="0">
            <a:schemeClr val="accent1"/>
          </a:fillRef>
          <a:effectRef idx="0">
            <a:schemeClr val="accent1"/>
          </a:effectRef>
          <a:fontRef idx="minor">
            <a:schemeClr val="tx1"/>
          </a:fontRef>
        </p:style>
      </p:cxnSp>
      <p:sp>
        <p:nvSpPr>
          <p:cNvPr id="22" name="Textplatzhalter 21">
            <a:extLst>
              <a:ext uri="{FF2B5EF4-FFF2-40B4-BE49-F238E27FC236}">
                <a16:creationId xmlns:a16="http://schemas.microsoft.com/office/drawing/2014/main" id="{B038F3B6-4E64-D557-A2F4-D2F8321194C5}"/>
              </a:ext>
            </a:extLst>
          </p:cNvPr>
          <p:cNvSpPr>
            <a:spLocks noGrp="1"/>
          </p:cNvSpPr>
          <p:nvPr>
            <p:ph type="body" idx="1"/>
          </p:nvPr>
        </p:nvSpPr>
        <p:spPr>
          <a:xfrm>
            <a:off x="1308100" y="1566530"/>
            <a:ext cx="10440988" cy="1211229"/>
          </a:xfrm>
          <a:prstGeom prst="rect">
            <a:avLst/>
          </a:prstGeom>
        </p:spPr>
        <p:txBody>
          <a:bodyPr vert="horz" lIns="0" tIns="0" rIns="0" bIns="0" rtlCol="0">
            <a:sp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8" name="Titelplatzhalter 7">
            <a:extLst>
              <a:ext uri="{FF2B5EF4-FFF2-40B4-BE49-F238E27FC236}">
                <a16:creationId xmlns:a16="http://schemas.microsoft.com/office/drawing/2014/main" id="{75112936-CE35-1C3E-CD13-C0DFC3762B37}"/>
              </a:ext>
            </a:extLst>
          </p:cNvPr>
          <p:cNvSpPr>
            <a:spLocks noGrp="1"/>
          </p:cNvSpPr>
          <p:nvPr>
            <p:ph type="title"/>
          </p:nvPr>
        </p:nvSpPr>
        <p:spPr>
          <a:xfrm>
            <a:off x="1313986" y="819007"/>
            <a:ext cx="10515600" cy="443198"/>
          </a:xfrm>
          <a:prstGeom prst="rect">
            <a:avLst/>
          </a:prstGeom>
        </p:spPr>
        <p:txBody>
          <a:bodyPr vert="horz" lIns="0" tIns="0" rIns="0" bIns="0" rtlCol="0" anchor="ctr">
            <a:spAutoFit/>
          </a:bodyPr>
          <a:lstStyle/>
          <a:p>
            <a:r>
              <a:rPr lang="de-DE"/>
              <a:t>Mastertitelformat bearbeiten</a:t>
            </a:r>
          </a:p>
        </p:txBody>
      </p:sp>
      <p:sp>
        <p:nvSpPr>
          <p:cNvPr id="16" name="Fußzeilenplatzhalter 15">
            <a:extLst>
              <a:ext uri="{FF2B5EF4-FFF2-40B4-BE49-F238E27FC236}">
                <a16:creationId xmlns:a16="http://schemas.microsoft.com/office/drawing/2014/main" id="{618A320A-84DF-2AD5-E453-488ABE790993}"/>
              </a:ext>
            </a:extLst>
          </p:cNvPr>
          <p:cNvSpPr>
            <a:spLocks noGrp="1"/>
          </p:cNvSpPr>
          <p:nvPr>
            <p:ph type="ftr" sz="quarter" idx="3"/>
          </p:nvPr>
        </p:nvSpPr>
        <p:spPr>
          <a:xfrm>
            <a:off x="5553635" y="6356350"/>
            <a:ext cx="5365404" cy="365125"/>
          </a:xfrm>
          <a:prstGeom prst="rect">
            <a:avLst/>
          </a:prstGeom>
        </p:spPr>
        <p:txBody>
          <a:bodyPr vert="horz" lIns="0" tIns="0" rIns="180000" bIns="0" rtlCol="0" anchor="ctr"/>
          <a:lstStyle>
            <a:lvl1pPr algn="r">
              <a:defRPr sz="1200" b="1">
                <a:solidFill>
                  <a:schemeClr val="accent1"/>
                </a:solidFill>
                <a:latin typeface="Nunito Sans" pitchFamily="2" charset="77"/>
              </a:defRPr>
            </a:lvl1pPr>
          </a:lstStyle>
          <a:p>
            <a:r>
              <a:rPr lang="de-DE"/>
              <a:t>Name of the presentation</a:t>
            </a:r>
          </a:p>
        </p:txBody>
      </p:sp>
      <p:sp>
        <p:nvSpPr>
          <p:cNvPr id="19" name="Textfeld 18">
            <a:extLst>
              <a:ext uri="{FF2B5EF4-FFF2-40B4-BE49-F238E27FC236}">
                <a16:creationId xmlns:a16="http://schemas.microsoft.com/office/drawing/2014/main" id="{53CD9B99-D2F5-1CEE-17E3-C320EC4A9956}"/>
              </a:ext>
            </a:extLst>
          </p:cNvPr>
          <p:cNvSpPr txBox="1"/>
          <p:nvPr userDrawn="1"/>
        </p:nvSpPr>
        <p:spPr>
          <a:xfrm>
            <a:off x="11001555" y="6237289"/>
            <a:ext cx="747532" cy="620712"/>
          </a:xfrm>
          <a:prstGeom prst="rect">
            <a:avLst/>
          </a:prstGeom>
          <a:noFill/>
        </p:spPr>
        <p:txBody>
          <a:bodyPr wrap="square" lIns="0" tIns="0" rIns="0" bIns="0" rtlCol="0" anchor="ctr" anchorCtr="0">
            <a:noAutofit/>
          </a:bodyPr>
          <a:lstStyle/>
          <a:p>
            <a:pPr algn="r"/>
            <a:fld id="{FEB18DFE-45BD-6043-A065-382BA178A525}" type="slidenum">
              <a:rPr lang="de-DE" sz="1200" b="1">
                <a:solidFill>
                  <a:schemeClr val="accent1"/>
                </a:solidFill>
                <a:latin typeface="Nunito Sans" pitchFamily="2" charset="77"/>
              </a:rPr>
              <a:pPr algn="r"/>
              <a:t>‹#›</a:t>
            </a:fld>
            <a:endParaRPr lang="de-DE" sz="1200" b="1">
              <a:solidFill>
                <a:schemeClr val="accent1"/>
              </a:solidFill>
              <a:latin typeface="Nunito Sans" pitchFamily="2" charset="77"/>
            </a:endParaRPr>
          </a:p>
        </p:txBody>
      </p:sp>
      <p:sp>
        <p:nvSpPr>
          <p:cNvPr id="231" name="Textfeld 230">
            <a:extLst>
              <a:ext uri="{FF2B5EF4-FFF2-40B4-BE49-F238E27FC236}">
                <a16:creationId xmlns:a16="http://schemas.microsoft.com/office/drawing/2014/main" id="{EF2D81E5-AB8C-24A9-017A-2CB8161D0E21}"/>
              </a:ext>
            </a:extLst>
          </p:cNvPr>
          <p:cNvSpPr txBox="1"/>
          <p:nvPr userDrawn="1"/>
        </p:nvSpPr>
        <p:spPr>
          <a:xfrm>
            <a:off x="1308100" y="6237288"/>
            <a:ext cx="3674035" cy="620711"/>
          </a:xfrm>
          <a:prstGeom prst="rect">
            <a:avLst/>
          </a:prstGeom>
          <a:noFill/>
        </p:spPr>
        <p:txBody>
          <a:bodyPr wrap="square" lIns="0" tIns="0" rIns="0" bIns="0" rtlCol="0" anchor="ctr">
            <a:noAutofit/>
          </a:bodyPr>
          <a:lstStyle/>
          <a:p>
            <a:pPr algn="l"/>
            <a:r>
              <a:rPr lang="de-DE" sz="2000" dirty="0" err="1">
                <a:solidFill>
                  <a:schemeClr val="accent1"/>
                </a:solidFill>
                <a:latin typeface="Asap Condensed Medium" pitchFamily="2" charset="77"/>
              </a:rPr>
              <a:t>DigiUp</a:t>
            </a:r>
            <a:r>
              <a:rPr lang="de-DE" sz="2000" dirty="0">
                <a:solidFill>
                  <a:schemeClr val="accent1"/>
                </a:solidFill>
                <a:latin typeface="Asap Condensed Medium" pitchFamily="2" charset="77"/>
              </a:rPr>
              <a:t> NEXT</a:t>
            </a:r>
          </a:p>
        </p:txBody>
      </p:sp>
      <p:pic>
        <p:nvPicPr>
          <p:cNvPr id="11" name="Grafik 10">
            <a:extLst>
              <a:ext uri="{FF2B5EF4-FFF2-40B4-BE49-F238E27FC236}">
                <a16:creationId xmlns:a16="http://schemas.microsoft.com/office/drawing/2014/main" id="{C0EF530D-D6A5-1C26-A4F9-F7CF75F1A56D}"/>
              </a:ext>
            </a:extLst>
          </p:cNvPr>
          <p:cNvPicPr>
            <a:picLocks noChangeAspect="1"/>
          </p:cNvPicPr>
          <p:nvPr userDrawn="1"/>
        </p:nvPicPr>
        <p:blipFill rotWithShape="1">
          <a:blip>
            <a:extLst>
              <a:ext uri="{96DAC541-7B7A-43D3-8B79-37D633B846F1}">
                <asvg:svgBlip xmlns:asvg="http://schemas.microsoft.com/office/drawing/2016/SVG/main" r:embed="rId18"/>
              </a:ext>
            </a:extLst>
          </a:blip>
          <a:srcRect l="-3638" r="-3638"/>
          <a:stretch/>
        </p:blipFill>
        <p:spPr>
          <a:xfrm>
            <a:off x="208551" y="6336493"/>
            <a:ext cx="451456" cy="401410"/>
          </a:xfrm>
          <a:prstGeom prst="rect">
            <a:avLst/>
          </a:prstGeom>
        </p:spPr>
      </p:pic>
    </p:spTree>
    <p:extLst>
      <p:ext uri="{BB962C8B-B14F-4D97-AF65-F5344CB8AC3E}">
        <p14:creationId xmlns:p14="http://schemas.microsoft.com/office/powerpoint/2010/main" val="3356185896"/>
      </p:ext>
    </p:extLst>
  </p:cSld>
  <p:clrMap bg1="lt1" tx1="dk1" bg2="lt2" tx2="dk2" accent1="accent1" accent2="accent2" accent3="accent3" accent4="accent4" accent5="accent5" accent6="accent6" hlink="hlink" folHlink="folHlink"/>
  <p:sldLayoutIdLst>
    <p:sldLayoutId id="2147483688" r:id="rId1"/>
    <p:sldLayoutId id="2147483696" r:id="rId2"/>
    <p:sldLayoutId id="2147483665" r:id="rId3"/>
    <p:sldLayoutId id="2147483670" r:id="rId4"/>
    <p:sldLayoutId id="2147483680" r:id="rId5"/>
    <p:sldLayoutId id="2147483692" r:id="rId6"/>
    <p:sldLayoutId id="2147483689" r:id="rId7"/>
    <p:sldLayoutId id="2147483669" r:id="rId8"/>
    <p:sldLayoutId id="2147483667" r:id="rId9"/>
    <p:sldLayoutId id="2147483668" r:id="rId10"/>
    <p:sldLayoutId id="2147483671" r:id="rId11"/>
    <p:sldLayoutId id="2147483673" r:id="rId12"/>
    <p:sldLayoutId id="2147483679" r:id="rId13"/>
    <p:sldLayoutId id="2147483678" r:id="rId14"/>
    <p:sldLayoutId id="2147483682" r:id="rId15"/>
    <p:sldLayoutId id="2147483693" r:id="rId16"/>
  </p:sldLayoutIdLst>
  <p:hf sldNum="0" hdr="0" dt="0"/>
  <p:txStyles>
    <p:titleStyle>
      <a:lvl1pPr algn="l" defTabSz="914354" rtl="0" eaLnBrk="1" latinLnBrk="0" hangingPunct="1">
        <a:lnSpc>
          <a:spcPct val="90000"/>
        </a:lnSpc>
        <a:spcBef>
          <a:spcPct val="0"/>
        </a:spcBef>
        <a:buNone/>
        <a:defRPr sz="3200" b="0" i="0" kern="1200">
          <a:solidFill>
            <a:schemeClr val="tx1"/>
          </a:solidFill>
          <a:latin typeface="Asap Condensed Medium" pitchFamily="2" charset="77"/>
          <a:ea typeface="+mj-ea"/>
          <a:cs typeface="Arial" panose="020B0604020202020204" pitchFamily="34" charset="0"/>
        </a:defRPr>
      </a:lvl1pPr>
    </p:titleStyle>
    <p:bodyStyle>
      <a:lvl1pPr marL="228589" indent="-228589" algn="l" defTabSz="914354" rtl="0" eaLnBrk="1" latinLnBrk="0" hangingPunct="1">
        <a:lnSpc>
          <a:spcPts val="1900"/>
        </a:lnSpc>
        <a:spcBef>
          <a:spcPts val="0"/>
        </a:spcBef>
        <a:buClr>
          <a:schemeClr val="accent1"/>
        </a:buClr>
        <a:buFont typeface="Courier New" panose="02070309020205020404" pitchFamily="49" charset="0"/>
        <a:buChar char="o"/>
        <a:defRPr sz="1400" kern="1200">
          <a:solidFill>
            <a:schemeClr val="tx1"/>
          </a:solidFill>
          <a:latin typeface="Nunito Sans" pitchFamily="2" charset="77"/>
          <a:ea typeface="+mn-ea"/>
          <a:cs typeface="Arial" panose="020B0604020202020204" pitchFamily="34" charset="0"/>
        </a:defRPr>
      </a:lvl1pPr>
      <a:lvl2pPr marL="541766"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2pPr>
      <a:lvl3pPr marL="900000"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3pPr>
      <a:lvl4pPr marL="1260000"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4pPr>
      <a:lvl5pPr marL="1620000"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29" userDrawn="1">
          <p15:clr>
            <a:srgbClr val="F26B43"/>
          </p15:clr>
        </p15:guide>
        <p15:guide id="2" pos="824" userDrawn="1">
          <p15:clr>
            <a:srgbClr val="F26B43"/>
          </p15:clr>
        </p15:guide>
        <p15:guide id="3" pos="7401" userDrawn="1">
          <p15:clr>
            <a:srgbClr val="F26B43"/>
          </p15:clr>
        </p15:guide>
        <p15:guide id="4" pos="3999" userDrawn="1">
          <p15:clr>
            <a:srgbClr val="F26B43"/>
          </p15:clr>
        </p15:guide>
        <p15:guide id="5" orient="horz" pos="255" userDrawn="1">
          <p15:clr>
            <a:srgbClr val="F26B43"/>
          </p15:clr>
        </p15:guide>
        <p15:guide id="6" orient="horz" pos="3702" userDrawn="1">
          <p15:clr>
            <a:srgbClr val="F26B43"/>
          </p15:clr>
        </p15:guide>
        <p15:guide id="7" pos="3772" userDrawn="1">
          <p15:clr>
            <a:srgbClr val="F26B43"/>
          </p15:clr>
        </p15:guide>
        <p15:guide id="8" orient="horz" pos="4121" userDrawn="1">
          <p15:clr>
            <a:srgbClr val="F26B43"/>
          </p15:clr>
        </p15:guide>
        <p15:guide id="9" orient="horz" pos="5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8.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2.xml"/><Relationship Id="rId5" Type="http://schemas.openxmlformats.org/officeDocument/2006/relationships/image" Target="../media/image11.jp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image" Target="../media/image17.emf"/><Relationship Id="rId1" Type="http://schemas.openxmlformats.org/officeDocument/2006/relationships/slideLayout" Target="../slideLayouts/slideLayout3.xml"/><Relationship Id="rId4" Type="http://schemas.openxmlformats.org/officeDocument/2006/relationships/image" Target="../media/image18.emf"/></Relationships>
</file>

<file path=ppt/slides/_rels/slide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 name="Grafik 6"/>
          <p:cNvPicPr>
            <a:picLocks noChangeAspect="1"/>
          </p:cNvPicPr>
          <p:nvPr/>
        </p:nvPicPr>
        <p:blipFill rotWithShape="1">
          <a:blip r:embed="rId3" cstate="hqprint">
            <a:extLst>
              <a:ext uri="{28A0092B-C50C-407E-A947-70E740481C1C}">
                <a14:useLocalDpi xmlns:a14="http://schemas.microsoft.com/office/drawing/2010/main" val="0"/>
              </a:ext>
            </a:extLst>
          </a:blip>
          <a:srcRect t="7596" b="8038"/>
          <a:stretch/>
        </p:blipFill>
        <p:spPr>
          <a:xfrm>
            <a:off x="-600" y="0"/>
            <a:ext cx="12193200" cy="6858000"/>
          </a:xfrm>
          <a:prstGeom prst="rect">
            <a:avLst/>
          </a:prstGeom>
        </p:spPr>
      </p:pic>
      <p:sp>
        <p:nvSpPr>
          <p:cNvPr id="12" name="Rechteck 11">
            <a:extLst>
              <a:ext uri="{FF2B5EF4-FFF2-40B4-BE49-F238E27FC236}">
                <a16:creationId xmlns:a16="http://schemas.microsoft.com/office/drawing/2014/main" id="{5F3EA8A9-6255-5076-CBE1-BBDD2EB9D4B8}"/>
              </a:ext>
            </a:extLst>
          </p:cNvPr>
          <p:cNvSpPr/>
          <p:nvPr/>
        </p:nvSpPr>
        <p:spPr>
          <a:xfrm>
            <a:off x="6631387" y="0"/>
            <a:ext cx="5576515" cy="6858000"/>
          </a:xfrm>
          <a:prstGeom prst="rect">
            <a:avLst/>
          </a:prstGeom>
          <a:solidFill>
            <a:schemeClr val="accent1">
              <a:alpha val="67812"/>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itel 1">
            <a:extLst>
              <a:ext uri="{FF2B5EF4-FFF2-40B4-BE49-F238E27FC236}">
                <a16:creationId xmlns:a16="http://schemas.microsoft.com/office/drawing/2014/main" id="{E47EBD94-1930-78E8-C3AA-A0C868EDEED4}"/>
              </a:ext>
            </a:extLst>
          </p:cNvPr>
          <p:cNvSpPr txBox="1">
            <a:spLocks/>
          </p:cNvSpPr>
          <p:nvPr/>
        </p:nvSpPr>
        <p:spPr>
          <a:xfrm>
            <a:off x="6996113" y="253736"/>
            <a:ext cx="4362169" cy="3093042"/>
          </a:xfrm>
          <a:prstGeom prst="rect">
            <a:avLst/>
          </a:prstGeom>
        </p:spPr>
        <p:txBody>
          <a:bodyPr lIns="0" tIns="0" rIns="0" bIns="0" anchor="b" anchorCtr="0"/>
          <a:lstStyle>
            <a:lvl1pPr algn="l" defTabSz="914354" rtl="0" eaLnBrk="1" latinLnBrk="0" hangingPunct="1">
              <a:lnSpc>
                <a:spcPts val="4500"/>
              </a:lnSpc>
              <a:spcBef>
                <a:spcPct val="0"/>
              </a:spcBef>
              <a:buNone/>
              <a:defRPr sz="4500" b="0" i="0" kern="1200">
                <a:solidFill>
                  <a:schemeClr val="bg1"/>
                </a:solidFill>
                <a:latin typeface="Asap Condensed Medium" pitchFamily="2" charset="77"/>
                <a:ea typeface="+mj-ea"/>
                <a:cs typeface="Arial" panose="020B0604020202020204" pitchFamily="34" charset="0"/>
              </a:defRPr>
            </a:lvl1pPr>
          </a:lstStyle>
          <a:p>
            <a:r>
              <a:rPr lang="de-AT" sz="2800" dirty="0"/>
              <a:t>1. Netzwerktreffen im Interreg AT-HU Projekt DigiUp NEXT / </a:t>
            </a:r>
          </a:p>
          <a:p>
            <a:r>
              <a:rPr lang="de-AT" sz="2800" dirty="0" err="1"/>
              <a:t>Az</a:t>
            </a:r>
            <a:r>
              <a:rPr lang="de-AT" sz="2800" dirty="0"/>
              <a:t> Interreg AT-HU „DigiUp NEXT” </a:t>
            </a:r>
            <a:r>
              <a:rPr lang="de-AT" sz="2800" dirty="0" err="1"/>
              <a:t>projekt</a:t>
            </a:r>
            <a:r>
              <a:rPr lang="de-AT" sz="2800" dirty="0"/>
              <a:t> 1. </a:t>
            </a:r>
            <a:r>
              <a:rPr lang="de-AT" sz="2800" dirty="0" err="1"/>
              <a:t>hálózati</a:t>
            </a:r>
            <a:r>
              <a:rPr lang="de-AT" sz="2800" dirty="0"/>
              <a:t> </a:t>
            </a:r>
            <a:r>
              <a:rPr lang="de-AT" sz="2800" dirty="0" err="1"/>
              <a:t>találkozója</a:t>
            </a:r>
            <a:endParaRPr lang="de-DE" sz="2800" dirty="0"/>
          </a:p>
        </p:txBody>
      </p:sp>
      <p:sp>
        <p:nvSpPr>
          <p:cNvPr id="15" name="Textplatzhalter 14">
            <a:extLst>
              <a:ext uri="{FF2B5EF4-FFF2-40B4-BE49-F238E27FC236}">
                <a16:creationId xmlns:a16="http://schemas.microsoft.com/office/drawing/2014/main" id="{25DEBAC7-DCF0-736D-2ADF-191EE7D4D43C}"/>
              </a:ext>
            </a:extLst>
          </p:cNvPr>
          <p:cNvSpPr txBox="1">
            <a:spLocks/>
          </p:cNvSpPr>
          <p:nvPr/>
        </p:nvSpPr>
        <p:spPr>
          <a:xfrm>
            <a:off x="6996112" y="3426535"/>
            <a:ext cx="4752975" cy="811509"/>
          </a:xfrm>
          <a:prstGeom prst="rect">
            <a:avLst/>
          </a:prstGeom>
        </p:spPr>
        <p:txBody>
          <a:bodyPr lIns="0" tIns="0" rIns="0" bIns="0">
            <a:noAutofit/>
          </a:bodyPr>
          <a:lstStyle>
            <a:lvl1pPr marL="0" indent="0" algn="l" defTabSz="914354" rtl="0" eaLnBrk="1" latinLnBrk="0" hangingPunct="1">
              <a:lnSpc>
                <a:spcPct val="100000"/>
              </a:lnSpc>
              <a:spcBef>
                <a:spcPts val="0"/>
              </a:spcBef>
              <a:buClr>
                <a:schemeClr val="accent1"/>
              </a:buClr>
              <a:buFont typeface="Arial" panose="020B0604020202020204" pitchFamily="34" charset="0"/>
              <a:buNone/>
              <a:defRPr sz="1200" b="1" kern="1200">
                <a:solidFill>
                  <a:srgbClr val="A9D3D6"/>
                </a:solidFill>
                <a:latin typeface="Nunito Sans" pitchFamily="2" charset="77"/>
                <a:ea typeface="+mn-ea"/>
                <a:cs typeface="Arial" panose="020B0604020202020204" pitchFamily="34" charset="0"/>
              </a:defRPr>
            </a:lvl1pPr>
            <a:lvl2pPr marL="541766"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2pPr>
            <a:lvl3pPr marL="900000"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3pPr>
            <a:lvl4pPr marL="1260000"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4pPr>
            <a:lvl5pPr marL="1620000"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dirty="0">
              <a:solidFill>
                <a:srgbClr val="D7EAEB"/>
              </a:solidFill>
            </a:endParaRPr>
          </a:p>
          <a:p>
            <a:r>
              <a:rPr lang="hu-HU" dirty="0">
                <a:solidFill>
                  <a:srgbClr val="D7EAEB"/>
                </a:solidFill>
              </a:rPr>
              <a:t>Nemes József Miklós</a:t>
            </a:r>
            <a:endParaRPr lang="de-DE" dirty="0">
              <a:solidFill>
                <a:srgbClr val="D7EAEB"/>
              </a:solidFill>
            </a:endParaRPr>
          </a:p>
          <a:p>
            <a:r>
              <a:rPr lang="hu-HU" dirty="0">
                <a:solidFill>
                  <a:srgbClr val="D7EAEB"/>
                </a:solidFill>
              </a:rPr>
              <a:t>ELTE IK</a:t>
            </a:r>
            <a:endParaRPr lang="de-DE" dirty="0">
              <a:solidFill>
                <a:srgbClr val="D7EAEB"/>
              </a:solidFill>
            </a:endParaRPr>
          </a:p>
          <a:p>
            <a:r>
              <a:rPr lang="de-DE" dirty="0">
                <a:solidFill>
                  <a:srgbClr val="D7EAEB"/>
                </a:solidFill>
              </a:rPr>
              <a:t>20-10-2026</a:t>
            </a:r>
          </a:p>
          <a:p>
            <a:r>
              <a:rPr lang="de-DE" dirty="0">
                <a:solidFill>
                  <a:srgbClr val="D7EAEB"/>
                </a:solidFill>
              </a:rPr>
              <a:t>Online</a:t>
            </a:r>
          </a:p>
        </p:txBody>
      </p:sp>
      <p:sp>
        <p:nvSpPr>
          <p:cNvPr id="2" name="Textfeld 1">
            <a:extLst>
              <a:ext uri="{FF2B5EF4-FFF2-40B4-BE49-F238E27FC236}">
                <a16:creationId xmlns:a16="http://schemas.microsoft.com/office/drawing/2014/main" id="{D31D5CD4-1363-D033-77F4-6C807653E175}"/>
              </a:ext>
            </a:extLst>
          </p:cNvPr>
          <p:cNvSpPr txBox="1"/>
          <p:nvPr/>
        </p:nvSpPr>
        <p:spPr>
          <a:xfrm>
            <a:off x="-1271588" y="192881"/>
            <a:ext cx="0" cy="0"/>
          </a:xfrm>
          <a:prstGeom prst="rect">
            <a:avLst/>
          </a:prstGeom>
          <a:noFill/>
        </p:spPr>
        <p:txBody>
          <a:bodyPr wrap="none" lIns="0" tIns="0" rIns="0" bIns="0" rtlCol="0">
            <a:noAutofit/>
          </a:bodyPr>
          <a:lstStyle/>
          <a:p>
            <a:pPr algn="l"/>
            <a:endParaRPr lang="de-DE" sz="1600">
              <a:latin typeface="Nunito Sans" pitchFamily="2" charset="77"/>
            </a:endParaRP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96113" y="4584525"/>
            <a:ext cx="4933585" cy="1835940"/>
          </a:xfrm>
          <a:prstGeom prst="rect">
            <a:avLst/>
          </a:prstGeom>
        </p:spPr>
      </p:pic>
      <p:sp>
        <p:nvSpPr>
          <p:cNvPr id="3" name="AutoShape 2" descr="data:image/png;base64,%20iVBORw0KGgoAAAANSUhEUgAAAK8AAACcCAMAAAA+ogtEAAAAAXNSR0IArs4c6QAAAARnQU1BAACxjwv8YQUAAADMUExURQAAAP///////////////////////////////////////////////////////////////////////////////////////////////////////////////////////////////////////////////////////////////////////////////////////////////////////////////////////////////////////////////////////////////////////////zqS4QgAAABEdFJOUwAUMFBsi6fH39u3l3RUEI/P8//ry3AgXNdoKASj5wg8m+80g+PTQL/3YDhYr7v7gEgMGJ94q2Szkyx8JMNEHIdM/P3WxjO2SgAAAAlwSFlzAAAOwwAADsMBx2+oZAAAC2NJREFUeF7NnedC67gSgNNIoQRSgZjkEEoKBKdRAhzKvff93+m6jNU8Izc5u9+vxXJkHVkzmmZtwTTFUrlyUK3VAxqHR8cnpSa0/qsolk/PWm2cTrfaK8F9/wb650cXMDSaTvVyAPf/k1jlqzqMKJph9XwEv/tn+HPdgaHEZXx0A7/dO6XbOxhEMu4rRehhn0ym8PgUzKoT6GVflM/g0WmZ7nHE1jxaHUQzfYDu8uYxvkLQs9iHUh48wdNMsMhbJY9uZ/AoM9hLC3rOhZWppcA5y29RNBfwDKPkNsU35ifXJ58p7tnQvXlymOJ1FfrOh8M1PMcQpQZ0nBcXfXiSGTb90uV2DH3nwvAPPMoczWXMEdv1FKJpn8NjDNJcUj6Px3hx+jyfDMBc7Pf7q951V/sLiVv/d0b5Qz1+vKB8tEF5WYObInjJQROjA65F+ZOb17c4G3kuA1b18Hj3Dk1aRuXr6CGfws0m2ULfPt3L+Kqz+TGEX5HEG3D/9r7ePaZexs1EMvs+hQm+Sug9jl6jTP04A175euoM8QNHJ1vXBW69fMIFhxfvboduGp1ZjnD8juE+mk2gVv+GZvjzHpra9m4D1woP/pXOa0rpONcHAXpwG8kV3NhuV+BKwJfY85Btme6CsE/Tx8WaR36POPYX3EYwgfscxvKKmMiq4CyQLGcNPmXzZB7Ye0MYfsNdOD9wm8sRXPOwVKf9ChreZpHvLArrWaPcwutShImPgy2IVWEOFznggl+aMLBvNNGhH7gHpQs3eRzARZewsjS6w280iqIM92BIRleHBxDf4ZLAGTSZwbqGbsOMNeawbBDM4Wqh8AhXRAxH6l5JH6tLL2HZdajBVWz5tttmvQCNudd+hjvCKMuISRw2v3pNkwJywC3yUXy78PiAy4Vi+GWNockg5ICrcEOIA7gB6MLlQuEvXOG8QItJyAFT25y6TtmL6MEFhp1LYKNMCN0FIXJ9aA9ge1dR9Rq30GCYE2LAlMgpJulfuOxsQfKeSYtARo7hAQrU81RriStZaanc5ZfZOYRHKBDvU1Vcr3Ddocznvsbs38/dfevN6OA3uJ9k4+p+o6yfBVx3sV69rlov82D1f/uRtLHRxbHy+gxBOEdKiH8mJyE/J5MHfqUSmBuHcMEMilIFWrhPoGo02jrqC5uh0Qm2JCuRgauItWI7k9vCXNTtj3DRDANUqQ3xfLNosjvM8JBCUb6NW3JGwI1L/CFlaA0QNARnpTgEhtXbBnWQ7qFVZqQESqdwXWC0g7aAsenSgFvoWAa3IkSf00V04zxKIYdW9JyM0ETDEtfQKvOtrHZF8VnLkDTcG844OITsK5c7aFRQ0imy4nsIZ+NboTeQnRGaJMHFBGJMDCGKtdmFVY39C41GQSd4CY0KSgh8GLxuNGkxO4FWs6iGgQf3HyROoDlg4Yl/EU2xdMzncnxQO43YR9U1er+cL5/QTaeeWxXAOTxB4hIaFdQ9g2SRX8HeCPPlKMMqXhLHzhzq0yHnGnxm0KYixFVp6vk5GS5f8BgJKp0To0Lr2vwuIYPtcZQyUlVEiGEuWlcCKwmhoquX0E6xMBztw/iAZ4m8QZvKKbTj5CtoAZgjV4c2lTdoR2nkEtsJ0YTHSRAKVJfKe8tb0AKwQeDbqQWtGLuUqbbkKNFSDzXN5jOA1jA2sSXmQQWeKbKDNplfaA2zF0kDsF0Lj0th8X8PPHL8/ro8kUwn66syZzGr1GBvGR/vM7Sq1D1R28hC6vv2YuHYtxvenqGedRLU6K4L4v46LKFVxQ0BDBxrsyGEfdZBaJiFVgb+TmpntS8wqcfHi/vT7YYzhZYfeqiy2eTOPWzuzUAP4bKRAOhHBHcxMFvOwZ3ewLJgbjP3OiCYyTyDzDF4pBQM3+Dw8Q7dOWVLBZy/T/jTwfe3eQg583gRJxkfL74de/EKNl6oTRBStR337zUPVWUOoyBWbQuaZHDz1xsgn76hr7G43+IZT0J4KHMVPTYMaJJBx9vxRGwDfzk8effy8Iq79QmhuguvOQuxx6sEVX0gfCVEk70IZzHwAzxVI4QCs2+FyHgTyBsEpQXn2a+ZGfje6dbdRYQCLyK+nIRs+iHw9YTohL89W7+322N/sRqdXmy8+CJTA7wuTDLF0qMVXAOafPXWDcSEkRBE/P2Y7yxCAqchj0rITurKWOICXYng48XsHb67isVSrOTAxeIv0ESKS9iKGHj+B6vPEEb2zl/UTMw7clGcmYgJY1Y4njZUQ8Auoukr2MfiRPKYopHqKSwGjEtxEVpFpPSMoEB47o2/PxPCFk6+uxBigUimLY5hzXMuQ2a9czk0IWz49kaEErCaRulWYQkHaZsRC3gZyidjATQi/oAZaLJ/Iyxh+J6RXTEibLj7RlU5YQo4KPEE+BJu+AEUFjQ2VKqIxfB4wYsMpkqG0AYwvw2U4g380b4zImyhvJoHVSKOKQh1rQsBZcfXWLPpNZX8xgpNyGQUlq9TKxCEeNHhAfvBPffrM4HGmMhCC+xl+PY5h1m+EqbycVj4V1mSAmh+Uf3XYRJxZ2h60eikWE4kg1T8KsaNg4WoabqYNBlMfEU0nWMl2g1oYyA5nOxhMx80wq/JTqI1KaFocWhfwYtAkmNhshGaLwE0pKpsGYXCH2hgSF8VZABNUOkCGmqhlEe4yk5NNZtSvmq/HtqDDNCP40P7yys0BBjKeaIZ7LFW9aAx65kqTmpa2lAuBi2ZC61GiTViAyMTLCdFaIWeCDx/HXGuBaohWuoKlt+cIcsXrQ+Iim9hTlx4i5EXBFFhkxBVKHwiv4bDP5xSfR1JBRs5iqSIFd60Z5Epa7w228+5cMTy15YR4wHLE2o+amA00X+nqrVFPWJk+RLFIjEKm4g0kVzHKHZvwpZsIlE+BzwQJUNM8J20koTxegmOrBAnd8SSDLw0W9YRQuxKtTfTgBre8aZXiu5LiElvrnxsA7bkDVrmFlvxqMW1gC0sVC7N0RIcyQZfvDGn11nBxFfjfMCCoZr9VKV1+Lsqj/ipXbQs0GEWqBcubtm/kLSoMpwEVjVV6teCAXMrI/veRn3E2SGiZhiUALRbXviES2R2z4Isykp0PAj5wfjQ9f7YlnKXYA5QLCzJ40EFzXCEOJmCM+A1k8es9X4WmqN0sWOdgcF5oFZE++6B6busuXhKMzhEn6qgQFRvOPznv/AfWVfDJ+pfeiS3oYgPkAR82UvPI+p7eXRSbJoDujuPqGMaIhjpzoBIJRd0PZpHtuOI3AImEvyblkiw4Cbjf1k+f1v/kOLsQkck9WDxYEanlzoF8Kg5+sGF+J4tkrXupbXbjXRLohR9wmJal6VPWGoBZ8lzhBPi210JfVBHwyBiwO37eaJV8YUWCYVI73JHDrg9fI4red8f6AdYGOl1ZfSAHdukFz3k9Tze1PpkOAgBCjkj+Luc0EI9Wv3UtAoshJ1BWw5IW03Grp2eP6jxo+9VZTclHFgd2hNtItjo1ZrMuFvdbq+Xy5/t9mlKHhkeiXBOTXLWJs+kjUmmwmcLj8blSUZHtpJMXgyQsVxFd9xTLlDHl8SlGGcjNUnWLJn1sd814RbOZwOKUvdF5m8jhNM19kGSCA/FNxXtSod+5zOSl85yEL9C42TU05psZo6Uz3wYv8/QO3LGmmtGrDkFLRG6Z8REcP80//7EYR6KqFM6I6g/S7L0uyBU5czcp++lq7TqeFYNuw/FHj7JNUMrwmXTo+N1NGcVQk2VTjHPwNiK8PhONmR7+qELulmT05BvYPzMNff/5AN967nY/caIg5Q+lN4uDFWDiDQjxjx8OziPf7Ti5kTqLWU0LYrR+29v93Yh7Vjjem16VJmk2FfXq4+XoNjPgB2h4bvvcDOZTPqZM5/rm/OP7bRx5yWhCoX/AzkBQJid7nKHAAAAAElFTkSuQmCC"/>
          <p:cNvSpPr>
            <a:spLocks noChangeAspect="1" noChangeArrowheads="1"/>
          </p:cNvSpPr>
          <p:nvPr/>
        </p:nvSpPr>
        <p:spPr bwMode="auto">
          <a:xfrm>
            <a:off x="2190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AT"/>
          </a:p>
        </p:txBody>
      </p:sp>
      <p:pic>
        <p:nvPicPr>
          <p:cNvPr id="10" name="Grafik 9">
            <a:extLst>
              <a:ext uri="{FF2B5EF4-FFF2-40B4-BE49-F238E27FC236}">
                <a16:creationId xmlns:a16="http://schemas.microsoft.com/office/drawing/2014/main" id="{F51B5841-A0AF-5913-3E87-34B23D964600}"/>
              </a:ext>
            </a:extLst>
          </p:cNvPr>
          <p:cNvPicPr>
            <a:picLocks noChangeAspect="1"/>
          </p:cNvPicPr>
          <p:nvPr/>
        </p:nvPicPr>
        <p:blipFill rotWithShape="1">
          <a:blip>
            <a:extLst>
              <a:ext uri="{96DAC541-7B7A-43D3-8B79-37D633B846F1}">
                <asvg:svgBlip xmlns:asvg="http://schemas.microsoft.com/office/drawing/2016/SVG/main" r:embed="rId5"/>
              </a:ext>
            </a:extLst>
          </a:blip>
          <a:srcRect l="-3638" r="-3638"/>
          <a:stretch/>
        </p:blipFill>
        <p:spPr>
          <a:xfrm>
            <a:off x="5089344" y="1992036"/>
            <a:ext cx="1714397" cy="1524357"/>
          </a:xfrm>
          <a:prstGeom prst="rect">
            <a:avLst/>
          </a:prstGeom>
        </p:spPr>
      </p:pic>
    </p:spTree>
    <p:extLst>
      <p:ext uri="{BB962C8B-B14F-4D97-AF65-F5344CB8AC3E}">
        <p14:creationId xmlns:p14="http://schemas.microsoft.com/office/powerpoint/2010/main" val="736124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2000" r="-22000"/>
          </a:stretch>
        </a:blipFill>
        <a:effectLst/>
      </p:bgPr>
    </p:bg>
    <p:spTree>
      <p:nvGrpSpPr>
        <p:cNvPr id="1" name=""/>
        <p:cNvGrpSpPr/>
        <p:nvPr/>
      </p:nvGrpSpPr>
      <p:grpSpPr>
        <a:xfrm>
          <a:off x="0" y="0"/>
          <a:ext cx="0" cy="0"/>
          <a:chOff x="0" y="0"/>
          <a:chExt cx="0" cy="0"/>
        </a:xfrm>
      </p:grpSpPr>
      <p:sp>
        <p:nvSpPr>
          <p:cNvPr id="7" name="Téglalap 6">
            <a:extLst>
              <a:ext uri="{FF2B5EF4-FFF2-40B4-BE49-F238E27FC236}">
                <a16:creationId xmlns:a16="http://schemas.microsoft.com/office/drawing/2014/main" id="{3839E8AD-9208-D25B-16E6-B5EF8AF0212F}"/>
              </a:ext>
            </a:extLst>
          </p:cNvPr>
          <p:cNvSpPr/>
          <p:nvPr/>
        </p:nvSpPr>
        <p:spPr>
          <a:xfrm>
            <a:off x="0" y="0"/>
            <a:ext cx="12192000" cy="6233651"/>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sp>
        <p:nvSpPr>
          <p:cNvPr id="6" name="Fußzeilenplatzhalter 5">
            <a:extLst>
              <a:ext uri="{FF2B5EF4-FFF2-40B4-BE49-F238E27FC236}">
                <a16:creationId xmlns:a16="http://schemas.microsoft.com/office/drawing/2014/main" id="{D909BCE5-A1EB-B652-944E-336DF9F229F9}"/>
              </a:ext>
            </a:extLst>
          </p:cNvPr>
          <p:cNvSpPr>
            <a:spLocks noGrp="1"/>
          </p:cNvSpPr>
          <p:nvPr>
            <p:ph type="ftr" sz="quarter" idx="14"/>
          </p:nvPr>
        </p:nvSpPr>
        <p:spPr>
          <a:xfrm>
            <a:off x="4370717" y="6356350"/>
            <a:ext cx="6548322" cy="365125"/>
          </a:xfrm>
        </p:spPr>
        <p:txBody>
          <a:bodyPr/>
          <a:lstStyle/>
          <a:p>
            <a:r>
              <a:rPr lang="de-DE" dirty="0"/>
              <a:t>Mädchen für IT-Berufe begeistern / </a:t>
            </a:r>
            <a:r>
              <a:rPr lang="hu-HU" dirty="0"/>
              <a:t>A lányok informatikai pályára lépésének ösztönzése</a:t>
            </a:r>
            <a:endParaRPr lang="de-DE" dirty="0"/>
          </a:p>
        </p:txBody>
      </p:sp>
      <p:sp>
        <p:nvSpPr>
          <p:cNvPr id="5" name="Textplatzhalter 4">
            <a:extLst>
              <a:ext uri="{FF2B5EF4-FFF2-40B4-BE49-F238E27FC236}">
                <a16:creationId xmlns:a16="http://schemas.microsoft.com/office/drawing/2014/main" id="{ACD37AFC-66BC-1606-5435-727FF341B9B0}"/>
              </a:ext>
            </a:extLst>
          </p:cNvPr>
          <p:cNvSpPr>
            <a:spLocks noGrp="1"/>
          </p:cNvSpPr>
          <p:nvPr>
            <p:ph type="body" sz="quarter" idx="31"/>
          </p:nvPr>
        </p:nvSpPr>
        <p:spPr/>
        <p:txBody>
          <a:bodyPr/>
          <a:lstStyle/>
          <a:p>
            <a:r>
              <a:rPr lang="hu-HU" dirty="0">
                <a:solidFill>
                  <a:schemeClr val="bg1"/>
                </a:solidFill>
              </a:rPr>
              <a:t>Történeti előzmények</a:t>
            </a:r>
            <a:endParaRPr lang="de-DE" dirty="0">
              <a:solidFill>
                <a:schemeClr val="bg1"/>
              </a:solidFill>
            </a:endParaRPr>
          </a:p>
        </p:txBody>
      </p:sp>
      <p:sp>
        <p:nvSpPr>
          <p:cNvPr id="8" name="Textplatzhalter 7">
            <a:extLst>
              <a:ext uri="{FF2B5EF4-FFF2-40B4-BE49-F238E27FC236}">
                <a16:creationId xmlns:a16="http://schemas.microsoft.com/office/drawing/2014/main" id="{103FD366-5D34-F9E3-4E00-F9476495A076}"/>
              </a:ext>
            </a:extLst>
          </p:cNvPr>
          <p:cNvSpPr>
            <a:spLocks noGrp="1"/>
          </p:cNvSpPr>
          <p:nvPr>
            <p:ph type="body" sz="quarter" idx="33"/>
          </p:nvPr>
        </p:nvSpPr>
        <p:spPr/>
        <p:txBody>
          <a:bodyPr/>
          <a:lstStyle/>
          <a:p>
            <a:r>
              <a:rPr lang="hu-HU" dirty="0">
                <a:solidFill>
                  <a:schemeClr val="bg1"/>
                </a:solidFill>
              </a:rPr>
              <a:t>Közelmúlt sikeres hölgyei, példaképek</a:t>
            </a:r>
            <a:endParaRPr lang="de-DE" dirty="0">
              <a:solidFill>
                <a:schemeClr val="bg1"/>
              </a:solidFill>
            </a:endParaRPr>
          </a:p>
        </p:txBody>
      </p:sp>
      <p:sp>
        <p:nvSpPr>
          <p:cNvPr id="28" name="Textplatzhalter 27">
            <a:extLst>
              <a:ext uri="{FF2B5EF4-FFF2-40B4-BE49-F238E27FC236}">
                <a16:creationId xmlns:a16="http://schemas.microsoft.com/office/drawing/2014/main" id="{4F1BBE96-D332-D0D3-E90F-B0194F6280C9}"/>
              </a:ext>
            </a:extLst>
          </p:cNvPr>
          <p:cNvSpPr>
            <a:spLocks noGrp="1"/>
          </p:cNvSpPr>
          <p:nvPr>
            <p:ph type="body" sz="quarter" idx="35"/>
          </p:nvPr>
        </p:nvSpPr>
        <p:spPr/>
        <p:txBody>
          <a:bodyPr/>
          <a:lstStyle/>
          <a:p>
            <a:r>
              <a:rPr lang="hu-HU" dirty="0">
                <a:solidFill>
                  <a:schemeClr val="bg1"/>
                </a:solidFill>
              </a:rPr>
              <a:t>Jelenlegi állapot</a:t>
            </a:r>
            <a:endParaRPr lang="de-DE" dirty="0">
              <a:solidFill>
                <a:schemeClr val="bg1"/>
              </a:solidFill>
            </a:endParaRPr>
          </a:p>
        </p:txBody>
      </p:sp>
      <p:sp>
        <p:nvSpPr>
          <p:cNvPr id="30" name="Textplatzhalter 29">
            <a:extLst>
              <a:ext uri="{FF2B5EF4-FFF2-40B4-BE49-F238E27FC236}">
                <a16:creationId xmlns:a16="http://schemas.microsoft.com/office/drawing/2014/main" id="{809C0F21-63C2-E743-16D3-DF8E954176DB}"/>
              </a:ext>
            </a:extLst>
          </p:cNvPr>
          <p:cNvSpPr>
            <a:spLocks noGrp="1"/>
          </p:cNvSpPr>
          <p:nvPr>
            <p:ph type="body" sz="quarter" idx="37"/>
          </p:nvPr>
        </p:nvSpPr>
        <p:spPr/>
        <p:txBody>
          <a:bodyPr/>
          <a:lstStyle/>
          <a:p>
            <a:r>
              <a:rPr lang="de-DE" dirty="0">
                <a:solidFill>
                  <a:schemeClr val="bg1"/>
                </a:solidFill>
              </a:rPr>
              <a:t>Quo vadis? </a:t>
            </a:r>
            <a:r>
              <a:rPr lang="hu-HU" dirty="0">
                <a:solidFill>
                  <a:schemeClr val="bg1"/>
                </a:solidFill>
              </a:rPr>
              <a:t>Megoldási javaslatok</a:t>
            </a:r>
            <a:endParaRPr lang="de-DE" dirty="0">
              <a:solidFill>
                <a:schemeClr val="bg1"/>
              </a:solidFill>
            </a:endParaRPr>
          </a:p>
        </p:txBody>
      </p:sp>
      <p:sp>
        <p:nvSpPr>
          <p:cNvPr id="32" name="Textplatzhalter 31">
            <a:extLst>
              <a:ext uri="{FF2B5EF4-FFF2-40B4-BE49-F238E27FC236}">
                <a16:creationId xmlns:a16="http://schemas.microsoft.com/office/drawing/2014/main" id="{54B12AEA-4870-D60C-2BFA-5D52C6FE3E81}"/>
              </a:ext>
            </a:extLst>
          </p:cNvPr>
          <p:cNvSpPr>
            <a:spLocks noGrp="1"/>
          </p:cNvSpPr>
          <p:nvPr>
            <p:ph type="body" sz="quarter" idx="39"/>
          </p:nvPr>
        </p:nvSpPr>
        <p:spPr/>
        <p:txBody>
          <a:bodyPr/>
          <a:lstStyle/>
          <a:p>
            <a:r>
              <a:rPr lang="de-DE" dirty="0">
                <a:solidFill>
                  <a:schemeClr val="bg1"/>
                </a:solidFill>
              </a:rPr>
              <a:t>Historischer Hintergrund</a:t>
            </a:r>
          </a:p>
        </p:txBody>
      </p:sp>
      <p:sp>
        <p:nvSpPr>
          <p:cNvPr id="33" name="Textplatzhalter 32">
            <a:extLst>
              <a:ext uri="{FF2B5EF4-FFF2-40B4-BE49-F238E27FC236}">
                <a16:creationId xmlns:a16="http://schemas.microsoft.com/office/drawing/2014/main" id="{D6F3CA6D-71BE-BC26-93F8-2BADDA957445}"/>
              </a:ext>
            </a:extLst>
          </p:cNvPr>
          <p:cNvSpPr>
            <a:spLocks noGrp="1"/>
          </p:cNvSpPr>
          <p:nvPr>
            <p:ph type="body" sz="quarter" idx="40"/>
          </p:nvPr>
        </p:nvSpPr>
        <p:spPr/>
        <p:txBody>
          <a:bodyPr/>
          <a:lstStyle/>
          <a:p>
            <a:r>
              <a:rPr lang="de-DE" dirty="0">
                <a:solidFill>
                  <a:schemeClr val="bg1"/>
                </a:solidFill>
              </a:rPr>
              <a:t>1</a:t>
            </a:r>
          </a:p>
        </p:txBody>
      </p:sp>
      <p:sp>
        <p:nvSpPr>
          <p:cNvPr id="34" name="Textplatzhalter 33">
            <a:extLst>
              <a:ext uri="{FF2B5EF4-FFF2-40B4-BE49-F238E27FC236}">
                <a16:creationId xmlns:a16="http://schemas.microsoft.com/office/drawing/2014/main" id="{62CBEE12-647C-52A9-2450-53B2764C1F0A}"/>
              </a:ext>
            </a:extLst>
          </p:cNvPr>
          <p:cNvSpPr>
            <a:spLocks noGrp="1"/>
          </p:cNvSpPr>
          <p:nvPr>
            <p:ph type="body" sz="quarter" idx="41"/>
          </p:nvPr>
        </p:nvSpPr>
        <p:spPr/>
        <p:txBody>
          <a:bodyPr/>
          <a:lstStyle/>
          <a:p>
            <a:r>
              <a:rPr lang="de-DE" dirty="0">
                <a:solidFill>
                  <a:schemeClr val="bg1"/>
                </a:solidFill>
              </a:rPr>
              <a:t>Erfolgreiche Frauen der jüngeren Vergangenheit, Vorbilder</a:t>
            </a:r>
          </a:p>
        </p:txBody>
      </p:sp>
      <p:sp>
        <p:nvSpPr>
          <p:cNvPr id="35" name="Textplatzhalter 34">
            <a:extLst>
              <a:ext uri="{FF2B5EF4-FFF2-40B4-BE49-F238E27FC236}">
                <a16:creationId xmlns:a16="http://schemas.microsoft.com/office/drawing/2014/main" id="{246937AA-BFCB-710C-DBED-E564B020BA64}"/>
              </a:ext>
            </a:extLst>
          </p:cNvPr>
          <p:cNvSpPr>
            <a:spLocks noGrp="1"/>
          </p:cNvSpPr>
          <p:nvPr>
            <p:ph type="body" sz="quarter" idx="42"/>
          </p:nvPr>
        </p:nvSpPr>
        <p:spPr/>
        <p:txBody>
          <a:bodyPr/>
          <a:lstStyle/>
          <a:p>
            <a:r>
              <a:rPr lang="de-DE" dirty="0">
                <a:solidFill>
                  <a:schemeClr val="bg1"/>
                </a:solidFill>
              </a:rPr>
              <a:t>2</a:t>
            </a:r>
          </a:p>
        </p:txBody>
      </p:sp>
      <p:sp>
        <p:nvSpPr>
          <p:cNvPr id="36" name="Textplatzhalter 35">
            <a:extLst>
              <a:ext uri="{FF2B5EF4-FFF2-40B4-BE49-F238E27FC236}">
                <a16:creationId xmlns:a16="http://schemas.microsoft.com/office/drawing/2014/main" id="{13D7BE7E-58BB-9116-A11C-5F7C6E6EAFDD}"/>
              </a:ext>
            </a:extLst>
          </p:cNvPr>
          <p:cNvSpPr>
            <a:spLocks noGrp="1"/>
          </p:cNvSpPr>
          <p:nvPr>
            <p:ph type="body" sz="quarter" idx="43"/>
          </p:nvPr>
        </p:nvSpPr>
        <p:spPr/>
        <p:txBody>
          <a:bodyPr/>
          <a:lstStyle/>
          <a:p>
            <a:r>
              <a:rPr lang="de-DE" dirty="0">
                <a:solidFill>
                  <a:schemeClr val="bg1"/>
                </a:solidFill>
              </a:rPr>
              <a:t>Aktueller Status</a:t>
            </a:r>
          </a:p>
        </p:txBody>
      </p:sp>
      <p:sp>
        <p:nvSpPr>
          <p:cNvPr id="37" name="Textplatzhalter 36">
            <a:extLst>
              <a:ext uri="{FF2B5EF4-FFF2-40B4-BE49-F238E27FC236}">
                <a16:creationId xmlns:a16="http://schemas.microsoft.com/office/drawing/2014/main" id="{4AD7310A-4933-496F-7D95-1E5970681E9C}"/>
              </a:ext>
            </a:extLst>
          </p:cNvPr>
          <p:cNvSpPr>
            <a:spLocks noGrp="1"/>
          </p:cNvSpPr>
          <p:nvPr>
            <p:ph type="body" sz="quarter" idx="44"/>
          </p:nvPr>
        </p:nvSpPr>
        <p:spPr/>
        <p:txBody>
          <a:bodyPr/>
          <a:lstStyle/>
          <a:p>
            <a:r>
              <a:rPr lang="de-DE" dirty="0">
                <a:solidFill>
                  <a:schemeClr val="bg1"/>
                </a:solidFill>
              </a:rPr>
              <a:t>3</a:t>
            </a:r>
          </a:p>
        </p:txBody>
      </p:sp>
      <p:sp>
        <p:nvSpPr>
          <p:cNvPr id="38" name="Textplatzhalter 37">
            <a:extLst>
              <a:ext uri="{FF2B5EF4-FFF2-40B4-BE49-F238E27FC236}">
                <a16:creationId xmlns:a16="http://schemas.microsoft.com/office/drawing/2014/main" id="{8BCB8885-F186-E4FD-FC05-CBE7E7A054C0}"/>
              </a:ext>
            </a:extLst>
          </p:cNvPr>
          <p:cNvSpPr>
            <a:spLocks noGrp="1"/>
          </p:cNvSpPr>
          <p:nvPr>
            <p:ph type="body" sz="quarter" idx="45"/>
          </p:nvPr>
        </p:nvSpPr>
        <p:spPr/>
        <p:txBody>
          <a:bodyPr/>
          <a:lstStyle/>
          <a:p>
            <a:r>
              <a:rPr lang="de-DE" dirty="0">
                <a:solidFill>
                  <a:schemeClr val="bg1"/>
                </a:solidFill>
              </a:rPr>
              <a:t>Quo vadis? Lösungsvorschläge</a:t>
            </a:r>
          </a:p>
        </p:txBody>
      </p:sp>
      <p:sp>
        <p:nvSpPr>
          <p:cNvPr id="39" name="Textplatzhalter 38">
            <a:extLst>
              <a:ext uri="{FF2B5EF4-FFF2-40B4-BE49-F238E27FC236}">
                <a16:creationId xmlns:a16="http://schemas.microsoft.com/office/drawing/2014/main" id="{A98C8937-0390-DDF6-F888-2B5FC9DF5B48}"/>
              </a:ext>
            </a:extLst>
          </p:cNvPr>
          <p:cNvSpPr>
            <a:spLocks noGrp="1"/>
          </p:cNvSpPr>
          <p:nvPr>
            <p:ph type="body" sz="quarter" idx="46"/>
          </p:nvPr>
        </p:nvSpPr>
        <p:spPr/>
        <p:txBody>
          <a:bodyPr/>
          <a:lstStyle/>
          <a:p>
            <a:r>
              <a:rPr lang="de-DE" dirty="0">
                <a:solidFill>
                  <a:schemeClr val="bg1"/>
                </a:solidFill>
              </a:rPr>
              <a:t>4</a:t>
            </a:r>
          </a:p>
        </p:txBody>
      </p:sp>
      <p:sp>
        <p:nvSpPr>
          <p:cNvPr id="2" name="Textfeld 1">
            <a:extLst>
              <a:ext uri="{FF2B5EF4-FFF2-40B4-BE49-F238E27FC236}">
                <a16:creationId xmlns:a16="http://schemas.microsoft.com/office/drawing/2014/main" id="{9853B998-4791-EE1D-8FD2-6493E31168F4}"/>
              </a:ext>
            </a:extLst>
          </p:cNvPr>
          <p:cNvSpPr txBox="1"/>
          <p:nvPr/>
        </p:nvSpPr>
        <p:spPr>
          <a:xfrm>
            <a:off x="1690777" y="6547449"/>
            <a:ext cx="0" cy="0"/>
          </a:xfrm>
          <a:prstGeom prst="rect">
            <a:avLst/>
          </a:prstGeom>
          <a:noFill/>
        </p:spPr>
        <p:txBody>
          <a:bodyPr wrap="none" lIns="0" tIns="0" rIns="0" bIns="0" rtlCol="0">
            <a:noAutofit/>
          </a:bodyPr>
          <a:lstStyle/>
          <a:p>
            <a:pPr algn="l"/>
            <a:endParaRPr lang="de-DE" sz="1600">
              <a:latin typeface="Nunito Sans" pitchFamily="2" charset="77"/>
            </a:endParaRPr>
          </a:p>
        </p:txBody>
      </p:sp>
      <p:sp>
        <p:nvSpPr>
          <p:cNvPr id="9" name="Textfeld 8">
            <a:extLst>
              <a:ext uri="{FF2B5EF4-FFF2-40B4-BE49-F238E27FC236}">
                <a16:creationId xmlns:a16="http://schemas.microsoft.com/office/drawing/2014/main" id="{2A2F44CA-F3C8-6232-7E4D-2F4F40604324}"/>
              </a:ext>
            </a:extLst>
          </p:cNvPr>
          <p:cNvSpPr txBox="1"/>
          <p:nvPr/>
        </p:nvSpPr>
        <p:spPr>
          <a:xfrm>
            <a:off x="2286000" y="6547449"/>
            <a:ext cx="0" cy="0"/>
          </a:xfrm>
          <a:prstGeom prst="rect">
            <a:avLst/>
          </a:prstGeom>
          <a:noFill/>
        </p:spPr>
        <p:txBody>
          <a:bodyPr wrap="none" lIns="0" tIns="0" rIns="0" bIns="0" rtlCol="0">
            <a:noAutofit/>
          </a:bodyPr>
          <a:lstStyle/>
          <a:p>
            <a:pPr algn="l"/>
            <a:endParaRPr lang="de-DE" sz="1600">
              <a:latin typeface="Nunito Sans" pitchFamily="2" charset="77"/>
            </a:endParaRPr>
          </a:p>
        </p:txBody>
      </p:sp>
      <p:sp>
        <p:nvSpPr>
          <p:cNvPr id="10" name="Textplatzhalter 9"/>
          <p:cNvSpPr>
            <a:spLocks noGrp="1"/>
          </p:cNvSpPr>
          <p:nvPr>
            <p:ph type="body" sz="quarter" idx="32"/>
          </p:nvPr>
        </p:nvSpPr>
        <p:spPr/>
        <p:txBody>
          <a:bodyPr/>
          <a:lstStyle/>
          <a:p>
            <a:r>
              <a:rPr lang="de-DE" dirty="0">
                <a:solidFill>
                  <a:schemeClr val="bg1"/>
                </a:solidFill>
              </a:rPr>
              <a:t>1</a:t>
            </a:r>
            <a:endParaRPr lang="de-AT" dirty="0">
              <a:solidFill>
                <a:schemeClr val="bg1"/>
              </a:solidFill>
            </a:endParaRPr>
          </a:p>
        </p:txBody>
      </p:sp>
      <p:sp>
        <p:nvSpPr>
          <p:cNvPr id="11" name="Textplatzhalter 10"/>
          <p:cNvSpPr>
            <a:spLocks noGrp="1"/>
          </p:cNvSpPr>
          <p:nvPr>
            <p:ph type="body" sz="quarter" idx="34"/>
          </p:nvPr>
        </p:nvSpPr>
        <p:spPr/>
        <p:txBody>
          <a:bodyPr/>
          <a:lstStyle/>
          <a:p>
            <a:r>
              <a:rPr lang="de-DE" dirty="0">
                <a:solidFill>
                  <a:schemeClr val="bg1"/>
                </a:solidFill>
              </a:rPr>
              <a:t>2</a:t>
            </a:r>
            <a:endParaRPr lang="de-AT" dirty="0">
              <a:solidFill>
                <a:schemeClr val="bg1"/>
              </a:solidFill>
            </a:endParaRPr>
          </a:p>
        </p:txBody>
      </p:sp>
      <p:sp>
        <p:nvSpPr>
          <p:cNvPr id="12" name="Textplatzhalter 11"/>
          <p:cNvSpPr>
            <a:spLocks noGrp="1"/>
          </p:cNvSpPr>
          <p:nvPr>
            <p:ph type="body" sz="quarter" idx="36"/>
          </p:nvPr>
        </p:nvSpPr>
        <p:spPr/>
        <p:txBody>
          <a:bodyPr/>
          <a:lstStyle/>
          <a:p>
            <a:r>
              <a:rPr lang="de-DE" dirty="0">
                <a:solidFill>
                  <a:schemeClr val="bg1"/>
                </a:solidFill>
              </a:rPr>
              <a:t>3</a:t>
            </a:r>
            <a:endParaRPr lang="de-AT" dirty="0">
              <a:solidFill>
                <a:schemeClr val="bg1"/>
              </a:solidFill>
            </a:endParaRPr>
          </a:p>
        </p:txBody>
      </p:sp>
      <p:sp>
        <p:nvSpPr>
          <p:cNvPr id="13" name="Textplatzhalter 12"/>
          <p:cNvSpPr>
            <a:spLocks noGrp="1"/>
          </p:cNvSpPr>
          <p:nvPr>
            <p:ph type="body" sz="quarter" idx="38"/>
          </p:nvPr>
        </p:nvSpPr>
        <p:spPr/>
        <p:txBody>
          <a:bodyPr/>
          <a:lstStyle/>
          <a:p>
            <a:r>
              <a:rPr lang="de-DE" dirty="0">
                <a:solidFill>
                  <a:schemeClr val="bg1"/>
                </a:solidFill>
              </a:rPr>
              <a:t>4</a:t>
            </a:r>
            <a:endParaRPr lang="de-AT" dirty="0">
              <a:solidFill>
                <a:schemeClr val="bg1"/>
              </a:solidFill>
            </a:endParaRPr>
          </a:p>
        </p:txBody>
      </p:sp>
      <p:sp>
        <p:nvSpPr>
          <p:cNvPr id="44" name="Titel 4">
            <a:extLst>
              <a:ext uri="{FF2B5EF4-FFF2-40B4-BE49-F238E27FC236}">
                <a16:creationId xmlns:a16="http://schemas.microsoft.com/office/drawing/2014/main" id="{7802B2A5-2BA9-43E2-2132-45B883801088}"/>
              </a:ext>
            </a:extLst>
          </p:cNvPr>
          <p:cNvSpPr>
            <a:spLocks noGrp="1"/>
          </p:cNvSpPr>
          <p:nvPr>
            <p:ph type="title"/>
          </p:nvPr>
        </p:nvSpPr>
        <p:spPr>
          <a:xfrm>
            <a:off x="1130580" y="353792"/>
            <a:ext cx="10435666" cy="872034"/>
          </a:xfrm>
        </p:spPr>
        <p:txBody>
          <a:bodyPr/>
          <a:lstStyle/>
          <a:p>
            <a:r>
              <a:rPr lang="de-DE" dirty="0">
                <a:solidFill>
                  <a:schemeClr val="bg1"/>
                </a:solidFill>
              </a:rPr>
              <a:t>Mädchen für IT-Berufe begeistern </a:t>
            </a:r>
            <a:br>
              <a:rPr lang="hu-HU" dirty="0">
                <a:solidFill>
                  <a:schemeClr val="bg1"/>
                </a:solidFill>
              </a:rPr>
            </a:br>
            <a:r>
              <a:rPr lang="de-DE" dirty="0">
                <a:solidFill>
                  <a:schemeClr val="bg1"/>
                </a:solidFill>
              </a:rPr>
              <a:t>/ </a:t>
            </a:r>
            <a:r>
              <a:rPr lang="hu-HU" dirty="0">
                <a:solidFill>
                  <a:schemeClr val="bg1"/>
                </a:solidFill>
              </a:rPr>
              <a:t>A lányok informatikai pályára lépésének ösztönzése</a:t>
            </a:r>
            <a:endParaRPr lang="de-DE" dirty="0">
              <a:solidFill>
                <a:schemeClr val="bg1"/>
              </a:solidFill>
            </a:endParaRPr>
          </a:p>
        </p:txBody>
      </p:sp>
      <p:sp>
        <p:nvSpPr>
          <p:cNvPr id="3" name="Szövegdoboz 2">
            <a:extLst>
              <a:ext uri="{FF2B5EF4-FFF2-40B4-BE49-F238E27FC236}">
                <a16:creationId xmlns:a16="http://schemas.microsoft.com/office/drawing/2014/main" id="{E6F480A7-17AC-0BF1-E3F5-D6B8C28B4101}"/>
              </a:ext>
            </a:extLst>
          </p:cNvPr>
          <p:cNvSpPr txBox="1"/>
          <p:nvPr/>
        </p:nvSpPr>
        <p:spPr>
          <a:xfrm>
            <a:off x="11956026" y="285135"/>
            <a:ext cx="0" cy="0"/>
          </a:xfrm>
          <a:prstGeom prst="rect">
            <a:avLst/>
          </a:prstGeom>
          <a:noFill/>
        </p:spPr>
        <p:txBody>
          <a:bodyPr wrap="none" lIns="0" tIns="0" rIns="0" bIns="0" rtlCol="0">
            <a:noAutofit/>
          </a:bodyPr>
          <a:lstStyle/>
          <a:p>
            <a:pPr algn="l"/>
            <a:endParaRPr lang="hu-HU" sz="1600" dirty="0">
              <a:latin typeface="Nunito Sans" pitchFamily="2" charset="77"/>
            </a:endParaRPr>
          </a:p>
        </p:txBody>
      </p:sp>
      <p:sp>
        <p:nvSpPr>
          <p:cNvPr id="4" name="Szövegdoboz 3">
            <a:extLst>
              <a:ext uri="{FF2B5EF4-FFF2-40B4-BE49-F238E27FC236}">
                <a16:creationId xmlns:a16="http://schemas.microsoft.com/office/drawing/2014/main" id="{9F96351D-707D-CDBA-AF3B-B5458DC9F670}"/>
              </a:ext>
            </a:extLst>
          </p:cNvPr>
          <p:cNvSpPr txBox="1"/>
          <p:nvPr/>
        </p:nvSpPr>
        <p:spPr>
          <a:xfrm>
            <a:off x="11936361" y="6400800"/>
            <a:ext cx="0" cy="0"/>
          </a:xfrm>
          <a:prstGeom prst="rect">
            <a:avLst/>
          </a:prstGeom>
          <a:noFill/>
        </p:spPr>
        <p:txBody>
          <a:bodyPr wrap="none" lIns="0" tIns="0" rIns="0" bIns="0" rtlCol="0">
            <a:noAutofit/>
          </a:bodyPr>
          <a:lstStyle/>
          <a:p>
            <a:pPr algn="l"/>
            <a:endParaRPr lang="hu-HU" sz="1600" dirty="0">
              <a:latin typeface="Nunito Sans" pitchFamily="2" charset="77"/>
            </a:endParaRPr>
          </a:p>
        </p:txBody>
      </p:sp>
    </p:spTree>
    <p:extLst>
      <p:ext uri="{BB962C8B-B14F-4D97-AF65-F5344CB8AC3E}">
        <p14:creationId xmlns:p14="http://schemas.microsoft.com/office/powerpoint/2010/main" val="1365030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a:extLst>
              <a:ext uri="{FF2B5EF4-FFF2-40B4-BE49-F238E27FC236}">
                <a16:creationId xmlns:a16="http://schemas.microsoft.com/office/drawing/2014/main" id="{6137636D-9C9F-7350-154F-DD8B41B77ACA}"/>
              </a:ext>
            </a:extLst>
          </p:cNvPr>
          <p:cNvSpPr>
            <a:spLocks noGrp="1"/>
          </p:cNvSpPr>
          <p:nvPr>
            <p:ph sz="quarter" idx="17"/>
          </p:nvPr>
        </p:nvSpPr>
        <p:spPr>
          <a:xfrm>
            <a:off x="8249265" y="992384"/>
            <a:ext cx="3393082" cy="4858381"/>
          </a:xfrm>
        </p:spPr>
        <p:txBody>
          <a:bodyPr/>
          <a:lstStyle/>
          <a:p>
            <a:pPr marL="0" indent="0" algn="just">
              <a:buNone/>
            </a:pPr>
            <a:r>
              <a:rPr lang="hu-HU" sz="1200" dirty="0">
                <a:latin typeface="Nunito Sans" pitchFamily="2" charset="-18"/>
              </a:rPr>
              <a:t>Az 1940-es években az első elektronikus számítógépek fejlesztésekor a nők jelentős szerepet kaptak, mint például az ENIAC projektben dolgozó hölgyek. </a:t>
            </a:r>
          </a:p>
          <a:p>
            <a:pPr algn="just">
              <a:buFont typeface="Arial" panose="020B0604020202020204" pitchFamily="34" charset="0"/>
              <a:buChar char="•"/>
            </a:pPr>
            <a:r>
              <a:rPr lang="hu-HU" sz="1200" b="1" dirty="0">
                <a:solidFill>
                  <a:srgbClr val="FF0000"/>
                </a:solidFill>
                <a:latin typeface="Nunito Sans" pitchFamily="2" charset="-18"/>
              </a:rPr>
              <a:t>Jean </a:t>
            </a:r>
            <a:r>
              <a:rPr lang="hu-HU" sz="1200" b="1" dirty="0" err="1">
                <a:solidFill>
                  <a:srgbClr val="FF0000"/>
                </a:solidFill>
                <a:latin typeface="Nunito Sans" pitchFamily="2" charset="-18"/>
              </a:rPr>
              <a:t>Bartik</a:t>
            </a:r>
            <a:r>
              <a:rPr lang="hu-HU" sz="1200" b="1" dirty="0">
                <a:solidFill>
                  <a:srgbClr val="FF0000"/>
                </a:solidFill>
                <a:latin typeface="Nunito Sans" pitchFamily="2" charset="-18"/>
              </a:rPr>
              <a:t> </a:t>
            </a:r>
            <a:r>
              <a:rPr lang="hu-HU" sz="1200" dirty="0">
                <a:latin typeface="Nunito Sans" pitchFamily="2" charset="-18"/>
              </a:rPr>
              <a:t>(1924 – 2011)</a:t>
            </a:r>
            <a:r>
              <a:rPr lang="hu-HU" sz="1200" b="1" dirty="0">
                <a:solidFill>
                  <a:srgbClr val="FF0000"/>
                </a:solidFill>
                <a:latin typeface="Nunito Sans" pitchFamily="2" charset="-18"/>
              </a:rPr>
              <a:t>, </a:t>
            </a:r>
            <a:r>
              <a:rPr lang="hu-HU" sz="1200" dirty="0">
                <a:latin typeface="Nunito Sans" pitchFamily="2" charset="-18"/>
              </a:rPr>
              <a:t>és</a:t>
            </a:r>
            <a:r>
              <a:rPr lang="hu-HU" sz="1200" b="1" dirty="0">
                <a:solidFill>
                  <a:srgbClr val="FF0000"/>
                </a:solidFill>
                <a:latin typeface="Nunito Sans" pitchFamily="2" charset="-18"/>
              </a:rPr>
              <a:t> Betty </a:t>
            </a:r>
            <a:r>
              <a:rPr lang="hu-HU" sz="1200" b="1" dirty="0" err="1">
                <a:solidFill>
                  <a:srgbClr val="FF0000"/>
                </a:solidFill>
                <a:latin typeface="Nunito Sans" pitchFamily="2" charset="-18"/>
              </a:rPr>
              <a:t>Holberton</a:t>
            </a:r>
            <a:r>
              <a:rPr lang="hu-HU" sz="1200" b="1" dirty="0">
                <a:latin typeface="Nunito Sans" pitchFamily="2" charset="-18"/>
              </a:rPr>
              <a:t> </a:t>
            </a:r>
            <a:r>
              <a:rPr lang="en-US" sz="1200" dirty="0">
                <a:latin typeface="Nunito Sans" pitchFamily="2" charset="-18"/>
              </a:rPr>
              <a:t>(1917 – 2001)</a:t>
            </a:r>
            <a:endParaRPr lang="hu-HU" sz="1200" dirty="0">
              <a:latin typeface="Nunito Sans" pitchFamily="2" charset="-18"/>
            </a:endParaRPr>
          </a:p>
          <a:p>
            <a:pPr marL="0" indent="0" algn="just">
              <a:buNone/>
            </a:pPr>
            <a:r>
              <a:rPr lang="hu-HU" sz="1200" dirty="0">
                <a:latin typeface="Nunito Sans" pitchFamily="2" charset="-18"/>
              </a:rPr>
              <a:t>programozták és kezeltek olyan számítógépes rendszereket, amelyek akkoriban csúcstechnológiai vívmányoknak számítottak. Az ilyen munkák nemcsak matematikai tudást, hanem gyakorlati problémamegoldó készségeket is igényeltek.</a:t>
            </a:r>
          </a:p>
          <a:p>
            <a:pPr marL="0" indent="0" algn="just">
              <a:buNone/>
            </a:pPr>
            <a:r>
              <a:rPr lang="hu-HU" sz="1200" dirty="0">
                <a:latin typeface="Nunito Sans" pitchFamily="2" charset="-18"/>
              </a:rPr>
              <a:t>Bár az informatika kezdeti időszakában a nők jelentős szerepet játszottak a technológiai fejlődésben, a 20. század közepén, különösen az 1960-as években, a férfiak túlsúlya egyre inkább érvényesült az IT-szektorban. A számítógépek, szoftverek és hardverek fejlesztése egyre inkább mérnöki és technikai szakmákká váltak, amelyek általában férfiak számára voltak vonzóbbak.</a:t>
            </a:r>
            <a:endParaRPr lang="de-DE" sz="1200" dirty="0">
              <a:latin typeface="Nunito Sans" pitchFamily="2" charset="-18"/>
            </a:endParaRPr>
          </a:p>
        </p:txBody>
      </p:sp>
      <p:sp>
        <p:nvSpPr>
          <p:cNvPr id="7" name="Fußzeilenplatzhalter 6">
            <a:extLst>
              <a:ext uri="{FF2B5EF4-FFF2-40B4-BE49-F238E27FC236}">
                <a16:creationId xmlns:a16="http://schemas.microsoft.com/office/drawing/2014/main" id="{5744FBEB-B2EF-D4C0-1D4B-A5CD807737B8}"/>
              </a:ext>
            </a:extLst>
          </p:cNvPr>
          <p:cNvSpPr>
            <a:spLocks noGrp="1"/>
          </p:cNvSpPr>
          <p:nvPr>
            <p:ph type="ftr" sz="quarter" idx="19"/>
          </p:nvPr>
        </p:nvSpPr>
        <p:spPr/>
        <p:txBody>
          <a:bodyPr/>
          <a:lstStyle/>
          <a:p>
            <a:r>
              <a:rPr lang="de-DE" dirty="0"/>
              <a:t>Mädchen für IT-Berufe begeistern / </a:t>
            </a:r>
            <a:r>
              <a:rPr lang="hu-HU" dirty="0"/>
              <a:t>A lányok informatikai pályára lépésének ösztönzése</a:t>
            </a:r>
            <a:endParaRPr lang="de-DE" dirty="0"/>
          </a:p>
        </p:txBody>
      </p:sp>
      <p:sp>
        <p:nvSpPr>
          <p:cNvPr id="8" name="Titel 4">
            <a:extLst>
              <a:ext uri="{FF2B5EF4-FFF2-40B4-BE49-F238E27FC236}">
                <a16:creationId xmlns:a16="http://schemas.microsoft.com/office/drawing/2014/main" id="{7802B2A5-2BA9-43E2-2132-45B883801088}"/>
              </a:ext>
            </a:extLst>
          </p:cNvPr>
          <p:cNvSpPr>
            <a:spLocks noGrp="1"/>
          </p:cNvSpPr>
          <p:nvPr>
            <p:ph type="title"/>
          </p:nvPr>
        </p:nvSpPr>
        <p:spPr>
          <a:xfrm>
            <a:off x="911548" y="383603"/>
            <a:ext cx="10440988" cy="436017"/>
          </a:xfrm>
        </p:spPr>
        <p:txBody>
          <a:bodyPr/>
          <a:lstStyle/>
          <a:p>
            <a:r>
              <a:rPr lang="de-DE">
                <a:latin typeface="Asap Condensed Medium"/>
                <a:cs typeface="Arial"/>
              </a:rPr>
              <a:t>Das Heldinnenzeitalter / </a:t>
            </a:r>
            <a:r>
              <a:rPr lang="hu-HU" dirty="0">
                <a:latin typeface="Asap Condensed Medium"/>
                <a:cs typeface="Arial"/>
              </a:rPr>
              <a:t>A hőskorszak</a:t>
            </a:r>
            <a:endParaRPr lang="de-DE" dirty="0">
              <a:latin typeface="Asap Condensed Medium"/>
              <a:cs typeface="Arial"/>
            </a:endParaRPr>
          </a:p>
        </p:txBody>
      </p:sp>
      <p:pic>
        <p:nvPicPr>
          <p:cNvPr id="9" name="Kép 8">
            <a:extLst>
              <a:ext uri="{FF2B5EF4-FFF2-40B4-BE49-F238E27FC236}">
                <a16:creationId xmlns:a16="http://schemas.microsoft.com/office/drawing/2014/main" id="{16F7FC39-0E03-78B9-49EE-1BC7204F28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6263" y="1280698"/>
            <a:ext cx="2066021" cy="2532042"/>
          </a:xfrm>
          <a:prstGeom prst="rect">
            <a:avLst/>
          </a:prstGeom>
        </p:spPr>
      </p:pic>
      <p:pic>
        <p:nvPicPr>
          <p:cNvPr id="11" name="Kép 10">
            <a:extLst>
              <a:ext uri="{FF2B5EF4-FFF2-40B4-BE49-F238E27FC236}">
                <a16:creationId xmlns:a16="http://schemas.microsoft.com/office/drawing/2014/main" id="{6B59DF15-A7F0-660F-9823-AE799EE92D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5034" y="3775400"/>
            <a:ext cx="3297250" cy="2158441"/>
          </a:xfrm>
          <a:prstGeom prst="rect">
            <a:avLst/>
          </a:prstGeom>
        </p:spPr>
      </p:pic>
      <p:sp>
        <p:nvSpPr>
          <p:cNvPr id="4" name="Szövegdoboz 3">
            <a:extLst>
              <a:ext uri="{FF2B5EF4-FFF2-40B4-BE49-F238E27FC236}">
                <a16:creationId xmlns:a16="http://schemas.microsoft.com/office/drawing/2014/main" id="{19865FFF-8E95-DC2B-3301-A69119EFD6F8}"/>
              </a:ext>
            </a:extLst>
          </p:cNvPr>
          <p:cNvSpPr txBox="1"/>
          <p:nvPr/>
        </p:nvSpPr>
        <p:spPr>
          <a:xfrm>
            <a:off x="911548" y="981878"/>
            <a:ext cx="3863486" cy="5332229"/>
          </a:xfrm>
          <a:prstGeom prst="rect">
            <a:avLst/>
          </a:prstGeom>
          <a:noFill/>
        </p:spPr>
        <p:txBody>
          <a:bodyPr wrap="square" lIns="91440" tIns="45720" rIns="91440" bIns="45720" anchor="t">
            <a:spAutoFit/>
          </a:bodyPr>
          <a:lstStyle/>
          <a:p>
            <a:pPr algn="just">
              <a:lnSpc>
                <a:spcPct val="150000"/>
              </a:lnSpc>
            </a:pPr>
            <a:r>
              <a:rPr lang="hu-HU" sz="1200" dirty="0">
                <a:latin typeface="Nunito Sans"/>
              </a:rPr>
              <a:t>In </a:t>
            </a:r>
            <a:r>
              <a:rPr lang="hu-HU" sz="1200">
                <a:latin typeface="Nunito Sans"/>
              </a:rPr>
              <a:t>den</a:t>
            </a:r>
            <a:r>
              <a:rPr lang="hu-HU" sz="1200" dirty="0">
                <a:latin typeface="Nunito Sans"/>
              </a:rPr>
              <a:t> 1940er </a:t>
            </a:r>
            <a:r>
              <a:rPr lang="hu-HU" sz="1200">
                <a:latin typeface="Nunito Sans"/>
              </a:rPr>
              <a:t>Jahren</a:t>
            </a:r>
            <a:r>
              <a:rPr lang="hu-HU" sz="1200" dirty="0">
                <a:latin typeface="Nunito Sans"/>
              </a:rPr>
              <a:t> </a:t>
            </a:r>
            <a:r>
              <a:rPr lang="hu-HU" sz="1200">
                <a:latin typeface="Nunito Sans"/>
              </a:rPr>
              <a:t>spielten</a:t>
            </a:r>
            <a:r>
              <a:rPr lang="hu-HU" sz="1200" dirty="0">
                <a:latin typeface="Nunito Sans"/>
              </a:rPr>
              <a:t> </a:t>
            </a:r>
            <a:r>
              <a:rPr lang="hu-HU" sz="1200">
                <a:latin typeface="Nunito Sans"/>
              </a:rPr>
              <a:t>Frauen</a:t>
            </a:r>
            <a:r>
              <a:rPr lang="hu-HU" sz="1200" dirty="0">
                <a:latin typeface="Nunito Sans"/>
              </a:rPr>
              <a:t> </a:t>
            </a:r>
            <a:r>
              <a:rPr lang="hu-HU" sz="1200">
                <a:latin typeface="Nunito Sans"/>
              </a:rPr>
              <a:t>eine</a:t>
            </a:r>
            <a:r>
              <a:rPr lang="hu-HU" sz="1200" dirty="0">
                <a:latin typeface="Nunito Sans"/>
              </a:rPr>
              <a:t> </a:t>
            </a:r>
            <a:r>
              <a:rPr lang="hu-HU" sz="1200">
                <a:latin typeface="Nunito Sans"/>
              </a:rPr>
              <a:t>bedeutende</a:t>
            </a:r>
            <a:r>
              <a:rPr lang="hu-HU" sz="1200" dirty="0">
                <a:latin typeface="Nunito Sans"/>
              </a:rPr>
              <a:t> </a:t>
            </a:r>
            <a:r>
              <a:rPr lang="hu-HU" sz="1200">
                <a:latin typeface="Nunito Sans"/>
              </a:rPr>
              <a:t>Rolle</a:t>
            </a:r>
            <a:r>
              <a:rPr lang="hu-HU" sz="1200" dirty="0">
                <a:latin typeface="Nunito Sans"/>
              </a:rPr>
              <a:t> </a:t>
            </a:r>
            <a:r>
              <a:rPr lang="hu-HU" sz="1200">
                <a:latin typeface="Nunito Sans"/>
              </a:rPr>
              <a:t>bei</a:t>
            </a:r>
            <a:r>
              <a:rPr lang="hu-HU" sz="1200" dirty="0">
                <a:latin typeface="Nunito Sans"/>
              </a:rPr>
              <a:t> </a:t>
            </a:r>
            <a:r>
              <a:rPr lang="hu-HU" sz="1200">
                <a:latin typeface="Nunito Sans"/>
              </a:rPr>
              <a:t>der</a:t>
            </a:r>
            <a:r>
              <a:rPr lang="hu-HU" sz="1200" dirty="0">
                <a:latin typeface="Nunito Sans"/>
              </a:rPr>
              <a:t> </a:t>
            </a:r>
            <a:r>
              <a:rPr lang="hu-HU" sz="1200">
                <a:latin typeface="Nunito Sans"/>
              </a:rPr>
              <a:t>Entwicklung</a:t>
            </a:r>
            <a:r>
              <a:rPr lang="hu-HU" sz="1200" dirty="0">
                <a:latin typeface="Nunito Sans"/>
              </a:rPr>
              <a:t> </a:t>
            </a:r>
            <a:r>
              <a:rPr lang="hu-HU" sz="1200">
                <a:latin typeface="Nunito Sans"/>
              </a:rPr>
              <a:t>der</a:t>
            </a:r>
            <a:r>
              <a:rPr lang="hu-HU" sz="1200" dirty="0">
                <a:latin typeface="Nunito Sans"/>
              </a:rPr>
              <a:t> </a:t>
            </a:r>
            <a:r>
              <a:rPr lang="hu-HU" sz="1200">
                <a:latin typeface="Nunito Sans"/>
              </a:rPr>
              <a:t>ersten</a:t>
            </a:r>
            <a:r>
              <a:rPr lang="hu-HU" sz="1200" dirty="0">
                <a:latin typeface="Nunito Sans"/>
              </a:rPr>
              <a:t> </a:t>
            </a:r>
            <a:r>
              <a:rPr lang="hu-HU" sz="1200">
                <a:latin typeface="Nunito Sans"/>
              </a:rPr>
              <a:t>elektronischen</a:t>
            </a:r>
            <a:r>
              <a:rPr lang="hu-HU" sz="1200" dirty="0">
                <a:latin typeface="Nunito Sans"/>
              </a:rPr>
              <a:t> Computer, </a:t>
            </a:r>
            <a:r>
              <a:rPr lang="hu-HU" sz="1200">
                <a:latin typeface="Nunito Sans"/>
              </a:rPr>
              <a:t>beispielsweise</a:t>
            </a:r>
            <a:r>
              <a:rPr lang="hu-HU" sz="1200" dirty="0">
                <a:latin typeface="Nunito Sans"/>
              </a:rPr>
              <a:t> </a:t>
            </a:r>
            <a:r>
              <a:rPr lang="hu-HU" sz="1200">
                <a:latin typeface="Nunito Sans"/>
              </a:rPr>
              <a:t>die</a:t>
            </a:r>
            <a:r>
              <a:rPr lang="hu-HU" sz="1200" dirty="0">
                <a:latin typeface="Nunito Sans"/>
              </a:rPr>
              <a:t> </a:t>
            </a:r>
            <a:r>
              <a:rPr lang="hu-HU" sz="1200">
                <a:latin typeface="Nunito Sans"/>
              </a:rPr>
              <a:t>Frauen</a:t>
            </a:r>
            <a:r>
              <a:rPr lang="hu-HU" sz="1200" dirty="0">
                <a:latin typeface="Nunito Sans"/>
              </a:rPr>
              <a:t>, </a:t>
            </a:r>
            <a:r>
              <a:rPr lang="hu-HU" sz="1200">
                <a:latin typeface="Nunito Sans"/>
              </a:rPr>
              <a:t>die</a:t>
            </a:r>
            <a:r>
              <a:rPr lang="hu-HU" sz="1200" dirty="0">
                <a:latin typeface="Nunito Sans"/>
              </a:rPr>
              <a:t> am ENIAC-Projekt </a:t>
            </a:r>
            <a:r>
              <a:rPr lang="hu-HU" sz="1200">
                <a:latin typeface="Nunito Sans"/>
              </a:rPr>
              <a:t>mitarbeiteten</a:t>
            </a:r>
            <a:r>
              <a:rPr lang="hu-HU" sz="1200" dirty="0">
                <a:latin typeface="Nunito Sans"/>
              </a:rPr>
              <a:t>.</a:t>
            </a:r>
          </a:p>
          <a:p>
            <a:pPr marL="171450" indent="-171450">
              <a:lnSpc>
                <a:spcPct val="150000"/>
              </a:lnSpc>
              <a:buFont typeface="Arial" panose="020B0604020202020204" pitchFamily="34" charset="0"/>
              <a:buChar char="•"/>
            </a:pPr>
            <a:r>
              <a:rPr lang="hu-HU" sz="1200" b="1" dirty="0">
                <a:solidFill>
                  <a:srgbClr val="FF0000"/>
                </a:solidFill>
                <a:latin typeface="Nunito Sans"/>
              </a:rPr>
              <a:t>Jean </a:t>
            </a:r>
            <a:r>
              <a:rPr lang="hu-HU" sz="1200" b="1">
                <a:solidFill>
                  <a:srgbClr val="FF0000"/>
                </a:solidFill>
                <a:latin typeface="Nunito Sans"/>
              </a:rPr>
              <a:t>Bartik</a:t>
            </a:r>
            <a:r>
              <a:rPr lang="hu-HU" sz="1200" b="1" dirty="0">
                <a:solidFill>
                  <a:srgbClr val="FF0000"/>
                </a:solidFill>
                <a:latin typeface="Nunito Sans"/>
              </a:rPr>
              <a:t> </a:t>
            </a:r>
            <a:r>
              <a:rPr lang="hu-HU" sz="1200" dirty="0">
                <a:latin typeface="Nunito Sans"/>
              </a:rPr>
              <a:t>(1924–2011) und </a:t>
            </a:r>
            <a:r>
              <a:rPr lang="hu-HU" sz="1200" b="1" dirty="0">
                <a:solidFill>
                  <a:srgbClr val="FF0000"/>
                </a:solidFill>
                <a:latin typeface="Nunito Sans"/>
              </a:rPr>
              <a:t>Betty </a:t>
            </a:r>
            <a:r>
              <a:rPr lang="hu-HU" sz="1200" b="1">
                <a:solidFill>
                  <a:srgbClr val="FF0000"/>
                </a:solidFill>
                <a:latin typeface="Nunito Sans"/>
              </a:rPr>
              <a:t>Holberton</a:t>
            </a:r>
            <a:r>
              <a:rPr lang="hu-HU" sz="1200" b="1" dirty="0">
                <a:solidFill>
                  <a:srgbClr val="FF0000"/>
                </a:solidFill>
                <a:latin typeface="Nunito Sans"/>
              </a:rPr>
              <a:t> </a:t>
            </a:r>
            <a:r>
              <a:rPr lang="hu-HU" sz="1200" dirty="0">
                <a:latin typeface="Nunito Sans"/>
              </a:rPr>
              <a:t>(1917–2001)</a:t>
            </a:r>
          </a:p>
          <a:p>
            <a:pPr algn="just">
              <a:lnSpc>
                <a:spcPct val="150000"/>
              </a:lnSpc>
            </a:pPr>
            <a:r>
              <a:rPr lang="hu-HU" sz="1200" dirty="0">
                <a:latin typeface="Nunito Sans"/>
              </a:rPr>
              <a:t>programmierten und bedienten Computersysteme, die damals als Spitzentechnologie galten. Solche Tätigkeiten erforderten nicht nur mathematische Kenntnisse, sondern auch praktische Problemlösungsfähigkeiten. Obwohl Frauen in den Anfängen der Informatik eine wichtige Rolle in der technologischen Entwicklung spielten, wurde der IT-Sektor Mitte des 20. Jahrhunderts und insbesondere in den 1960er Jahren zunehmend von Männern dominiert. Die Entwicklung von Computern, Software und Hardware entwickelte sich immer mehr zu Ingenieur- und Technikberufen, die im überwiegend von Männern </a:t>
            </a:r>
            <a:r>
              <a:rPr lang="hu-HU" sz="1200">
                <a:latin typeface="Nunito Sans"/>
              </a:rPr>
              <a:t>ausgeübt wurden.</a:t>
            </a:r>
          </a:p>
        </p:txBody>
      </p:sp>
      <p:pic>
        <p:nvPicPr>
          <p:cNvPr id="3" name="Tartalom helye 2">
            <a:extLst>
              <a:ext uri="{FF2B5EF4-FFF2-40B4-BE49-F238E27FC236}">
                <a16:creationId xmlns:a16="http://schemas.microsoft.com/office/drawing/2014/main" id="{0FED9EE7-4CE8-8A48-6244-BE884613D749}"/>
              </a:ext>
            </a:extLst>
          </p:cNvPr>
          <p:cNvPicPr>
            <a:picLocks noGrp="1" noChangeAspect="1"/>
          </p:cNvPicPr>
          <p:nvPr>
            <p:ph sz="quarter" idx="18"/>
          </p:nvPr>
        </p:nvPicPr>
        <p:blipFill>
          <a:blip r:embed="rId4">
            <a:extLst>
              <a:ext uri="{28A0092B-C50C-407E-A947-70E740481C1C}">
                <a14:useLocalDpi xmlns:a14="http://schemas.microsoft.com/office/drawing/2010/main" val="0"/>
              </a:ext>
            </a:extLst>
          </a:blip>
          <a:stretch>
            <a:fillRect/>
          </a:stretch>
        </p:blipFill>
        <p:spPr>
          <a:xfrm>
            <a:off x="4793123" y="1266785"/>
            <a:ext cx="1670921" cy="2532043"/>
          </a:xfrm>
          <a:prstGeom prst="rect">
            <a:avLst/>
          </a:prstGeom>
        </p:spPr>
      </p:pic>
    </p:spTree>
    <p:extLst>
      <p:ext uri="{BB962C8B-B14F-4D97-AF65-F5344CB8AC3E}">
        <p14:creationId xmlns:p14="http://schemas.microsoft.com/office/powerpoint/2010/main" val="3314975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platzhalter 6">
            <a:extLst>
              <a:ext uri="{FF2B5EF4-FFF2-40B4-BE49-F238E27FC236}">
                <a16:creationId xmlns:a16="http://schemas.microsoft.com/office/drawing/2014/main" id="{2B8804E9-5F0B-EBB8-B842-5B8D420D83D9}"/>
              </a:ext>
            </a:extLst>
          </p:cNvPr>
          <p:cNvSpPr>
            <a:spLocks noGrp="1"/>
          </p:cNvSpPr>
          <p:nvPr>
            <p:ph type="body" sz="quarter" idx="17"/>
          </p:nvPr>
        </p:nvSpPr>
        <p:spPr>
          <a:xfrm>
            <a:off x="4203697" y="2030633"/>
            <a:ext cx="4679950" cy="3402716"/>
          </a:xfrm>
        </p:spPr>
        <p:txBody>
          <a:bodyPr/>
          <a:lstStyle/>
          <a:p>
            <a:r>
              <a:rPr lang="hu-HU" dirty="0"/>
              <a:t>		</a:t>
            </a:r>
            <a:endParaRPr lang="de-DE" dirty="0"/>
          </a:p>
        </p:txBody>
      </p:sp>
      <p:sp>
        <p:nvSpPr>
          <p:cNvPr id="8" name="Textplatzhalter 7">
            <a:extLst>
              <a:ext uri="{FF2B5EF4-FFF2-40B4-BE49-F238E27FC236}">
                <a16:creationId xmlns:a16="http://schemas.microsoft.com/office/drawing/2014/main" id="{FB8FE027-720C-ADB7-53C2-E6D4DF622CCA}"/>
              </a:ext>
            </a:extLst>
          </p:cNvPr>
          <p:cNvSpPr>
            <a:spLocks noGrp="1"/>
          </p:cNvSpPr>
          <p:nvPr>
            <p:ph type="body" sz="quarter" idx="19"/>
          </p:nvPr>
        </p:nvSpPr>
        <p:spPr>
          <a:xfrm>
            <a:off x="9103973" y="1981838"/>
            <a:ext cx="2719853" cy="3576989"/>
          </a:xfrm>
        </p:spPr>
        <p:txBody>
          <a:bodyPr/>
          <a:lstStyle/>
          <a:p>
            <a:pPr algn="just"/>
            <a:r>
              <a:rPr lang="hu-HU" b="1" i="1" dirty="0" err="1"/>
              <a:t>Ginni</a:t>
            </a:r>
            <a:r>
              <a:rPr lang="hu-HU" b="1" i="1" dirty="0"/>
              <a:t> </a:t>
            </a:r>
            <a:r>
              <a:rPr lang="hu-HU" b="1" i="1" dirty="0" err="1"/>
              <a:t>Rometty</a:t>
            </a:r>
            <a:r>
              <a:rPr lang="hu-HU" b="1" dirty="0"/>
              <a:t> – </a:t>
            </a:r>
            <a:r>
              <a:rPr lang="hu-HU" dirty="0"/>
              <a:t>A IBM volt vezérigazgatója, aki 2012 és 2020 között vezette a céget. </a:t>
            </a:r>
          </a:p>
          <a:p>
            <a:pPr algn="just"/>
            <a:r>
              <a:rPr lang="hu-HU" b="1" i="1" dirty="0" err="1"/>
              <a:t>Sheryl</a:t>
            </a:r>
            <a:r>
              <a:rPr lang="hu-HU" b="1" i="1" dirty="0"/>
              <a:t> </a:t>
            </a:r>
            <a:r>
              <a:rPr lang="hu-HU" b="1" i="1" dirty="0" err="1"/>
              <a:t>Sandberg</a:t>
            </a:r>
            <a:r>
              <a:rPr lang="hu-HU" b="1" dirty="0"/>
              <a:t> – </a:t>
            </a:r>
            <a:r>
              <a:rPr lang="hu-HU" dirty="0"/>
              <a:t>A Facebook (</a:t>
            </a:r>
            <a:r>
              <a:rPr lang="hu-HU" dirty="0" err="1"/>
              <a:t>Meta</a:t>
            </a:r>
            <a:r>
              <a:rPr lang="hu-HU" dirty="0"/>
              <a:t>) volt operatív vezetője.</a:t>
            </a:r>
          </a:p>
          <a:p>
            <a:pPr algn="just"/>
            <a:r>
              <a:rPr lang="hu-HU" b="1" i="1" dirty="0"/>
              <a:t>Meg Whitman</a:t>
            </a:r>
            <a:r>
              <a:rPr lang="hu-HU" b="1" dirty="0"/>
              <a:t> – </a:t>
            </a:r>
            <a:r>
              <a:rPr lang="hu-HU" dirty="0"/>
              <a:t>A Hewlett-Packard (HP) egykori vezérigazgatója.</a:t>
            </a:r>
          </a:p>
          <a:p>
            <a:pPr algn="just"/>
            <a:r>
              <a:rPr lang="hu-HU" b="1" i="1" dirty="0"/>
              <a:t>Susan </a:t>
            </a:r>
            <a:r>
              <a:rPr lang="hu-HU" b="1" i="1" dirty="0" err="1"/>
              <a:t>Wojcicki</a:t>
            </a:r>
            <a:r>
              <a:rPr lang="hu-HU" b="1" dirty="0"/>
              <a:t> – </a:t>
            </a:r>
            <a:r>
              <a:rPr lang="hu-HU" dirty="0"/>
              <a:t>A YouTube vezérigazgatója, az egyik legismertebb női vezető.</a:t>
            </a:r>
            <a:endParaRPr lang="de-DE" dirty="0"/>
          </a:p>
        </p:txBody>
      </p:sp>
      <p:sp>
        <p:nvSpPr>
          <p:cNvPr id="9" name="Textplatzhalter 8">
            <a:extLst>
              <a:ext uri="{FF2B5EF4-FFF2-40B4-BE49-F238E27FC236}">
                <a16:creationId xmlns:a16="http://schemas.microsoft.com/office/drawing/2014/main" id="{9744DA34-CD2E-6441-53E3-7765421D7EF7}"/>
              </a:ext>
            </a:extLst>
          </p:cNvPr>
          <p:cNvSpPr>
            <a:spLocks noGrp="1"/>
          </p:cNvSpPr>
          <p:nvPr>
            <p:ph type="body" sz="quarter" idx="20"/>
          </p:nvPr>
        </p:nvSpPr>
        <p:spPr>
          <a:xfrm>
            <a:off x="1310248" y="2030632"/>
            <a:ext cx="2645115" cy="3402716"/>
          </a:xfrm>
        </p:spPr>
        <p:txBody>
          <a:bodyPr/>
          <a:lstStyle/>
          <a:p>
            <a:r>
              <a:rPr lang="de-DE" b="1" dirty="0"/>
              <a:t>Ginni </a:t>
            </a:r>
            <a:r>
              <a:rPr lang="de-DE" b="1" dirty="0" err="1"/>
              <a:t>Rometty</a:t>
            </a:r>
            <a:r>
              <a:rPr lang="de-DE" b="1" dirty="0"/>
              <a:t> </a:t>
            </a:r>
            <a:r>
              <a:rPr lang="de-DE" dirty="0"/>
              <a:t>– Ehemalige CEO von IBM (2012–2020).</a:t>
            </a:r>
            <a:endParaRPr lang="hu-HU" dirty="0"/>
          </a:p>
          <a:p>
            <a:r>
              <a:rPr lang="de-DE" b="1" dirty="0"/>
              <a:t>Sheryl Sandberg </a:t>
            </a:r>
            <a:r>
              <a:rPr lang="de-DE" dirty="0"/>
              <a:t>– Ehemalige COO von Facebook (</a:t>
            </a:r>
            <a:r>
              <a:rPr lang="de-DE" dirty="0" err="1"/>
              <a:t>Meta</a:t>
            </a:r>
            <a:r>
              <a:rPr lang="de-DE" dirty="0"/>
              <a:t>).</a:t>
            </a:r>
            <a:endParaRPr lang="hu-HU" dirty="0"/>
          </a:p>
          <a:p>
            <a:r>
              <a:rPr lang="de-DE" b="1" dirty="0"/>
              <a:t>Meg Whitman </a:t>
            </a:r>
            <a:r>
              <a:rPr lang="de-DE" dirty="0"/>
              <a:t>– Ehemalige CEO von Hewlett-Packard (HP).</a:t>
            </a:r>
            <a:endParaRPr lang="hu-HU" dirty="0"/>
          </a:p>
          <a:p>
            <a:r>
              <a:rPr lang="de-DE" b="1" dirty="0"/>
              <a:t>Susan Wojcicki</a:t>
            </a:r>
            <a:r>
              <a:rPr lang="de-DE" dirty="0"/>
              <a:t> – CEO von YouTube, eine der bekanntesten weiblichen Führungskräfte.</a:t>
            </a:r>
          </a:p>
        </p:txBody>
      </p:sp>
      <p:sp>
        <p:nvSpPr>
          <p:cNvPr id="10" name="Fußzeilenplatzhalter 9">
            <a:extLst>
              <a:ext uri="{FF2B5EF4-FFF2-40B4-BE49-F238E27FC236}">
                <a16:creationId xmlns:a16="http://schemas.microsoft.com/office/drawing/2014/main" id="{367365C8-B7A7-A149-13CB-383A0E23F0D4}"/>
              </a:ext>
            </a:extLst>
          </p:cNvPr>
          <p:cNvSpPr>
            <a:spLocks noGrp="1"/>
          </p:cNvSpPr>
          <p:nvPr>
            <p:ph type="ftr" sz="quarter" idx="21"/>
          </p:nvPr>
        </p:nvSpPr>
        <p:spPr/>
        <p:txBody>
          <a:bodyPr/>
          <a:lstStyle/>
          <a:p>
            <a:r>
              <a:rPr lang="de-DE" dirty="0"/>
              <a:t>Mädchen für IT-Berufe begeistern / </a:t>
            </a:r>
            <a:r>
              <a:rPr lang="hu-HU" dirty="0"/>
              <a:t>A lányok informatikai pályára lépésének ösztönzése</a:t>
            </a:r>
            <a:endParaRPr lang="de-DE" dirty="0"/>
          </a:p>
        </p:txBody>
      </p:sp>
      <p:sp>
        <p:nvSpPr>
          <p:cNvPr id="11" name="Titel 4">
            <a:extLst>
              <a:ext uri="{FF2B5EF4-FFF2-40B4-BE49-F238E27FC236}">
                <a16:creationId xmlns:a16="http://schemas.microsoft.com/office/drawing/2014/main" id="{7802B2A5-2BA9-43E2-2132-45B883801088}"/>
              </a:ext>
            </a:extLst>
          </p:cNvPr>
          <p:cNvSpPr>
            <a:spLocks noGrp="1"/>
          </p:cNvSpPr>
          <p:nvPr>
            <p:ph type="title"/>
          </p:nvPr>
        </p:nvSpPr>
        <p:spPr>
          <a:xfrm>
            <a:off x="1308099" y="404813"/>
            <a:ext cx="10435666" cy="872034"/>
          </a:xfrm>
        </p:spPr>
        <p:txBody>
          <a:bodyPr/>
          <a:lstStyle/>
          <a:p>
            <a:r>
              <a:rPr lang="de-DE">
                <a:latin typeface="Asap Condensed Medium"/>
                <a:cs typeface="Arial"/>
              </a:rPr>
              <a:t>Diejenigen, die auch heute Erfolge feiern /</a:t>
            </a:r>
            <a:r>
              <a:rPr lang="hu-HU" dirty="0">
                <a:latin typeface="Asap Condensed Medium"/>
                <a:cs typeface="Arial"/>
              </a:rPr>
              <a:t> </a:t>
            </a:r>
            <a:br>
              <a:rPr lang="hu-HU" dirty="0">
                <a:latin typeface="Asap Condensed Medium"/>
                <a:cs typeface="Arial"/>
              </a:rPr>
            </a:br>
            <a:r>
              <a:rPr lang="hu-HU">
                <a:latin typeface="Asap Condensed Medium"/>
                <a:cs typeface="Arial"/>
              </a:rPr>
              <a:t>Akiknek napjainkban </a:t>
            </a:r>
            <a:r>
              <a:rPr lang="hu-HU" dirty="0">
                <a:latin typeface="Asap Condensed Medium"/>
                <a:cs typeface="Arial"/>
              </a:rPr>
              <a:t>is sikerült</a:t>
            </a:r>
            <a:endParaRPr lang="de-DE" dirty="0">
              <a:latin typeface="Asap Condensed Medium"/>
              <a:cs typeface="Arial"/>
            </a:endParaRPr>
          </a:p>
        </p:txBody>
      </p:sp>
      <p:pic>
        <p:nvPicPr>
          <p:cNvPr id="3" name="Kép 2">
            <a:extLst>
              <a:ext uri="{FF2B5EF4-FFF2-40B4-BE49-F238E27FC236}">
                <a16:creationId xmlns:a16="http://schemas.microsoft.com/office/drawing/2014/main" id="{FD0734F6-7CC4-643D-DCBA-FB8919D6A4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1739" y="2030632"/>
            <a:ext cx="1457105" cy="1457105"/>
          </a:xfrm>
          <a:prstGeom prst="rect">
            <a:avLst/>
          </a:prstGeom>
        </p:spPr>
      </p:pic>
      <p:pic>
        <p:nvPicPr>
          <p:cNvPr id="5" name="Kép 4">
            <a:extLst>
              <a:ext uri="{FF2B5EF4-FFF2-40B4-BE49-F238E27FC236}">
                <a16:creationId xmlns:a16="http://schemas.microsoft.com/office/drawing/2014/main" id="{9852191E-4BAE-039A-DC38-27437D4E88B7}"/>
              </a:ext>
            </a:extLst>
          </p:cNvPr>
          <p:cNvPicPr>
            <a:picLocks noChangeAspect="1"/>
          </p:cNvPicPr>
          <p:nvPr/>
        </p:nvPicPr>
        <p:blipFill>
          <a:blip r:embed="rId3">
            <a:extLst>
              <a:ext uri="{28A0092B-C50C-407E-A947-70E740481C1C}">
                <a14:useLocalDpi xmlns:a14="http://schemas.microsoft.com/office/drawing/2010/main" val="0"/>
              </a:ext>
            </a:extLst>
          </a:blip>
          <a:srcRect l="22109" r="9393"/>
          <a:stretch>
            <a:fillRect/>
          </a:stretch>
        </p:blipFill>
        <p:spPr>
          <a:xfrm>
            <a:off x="7061703" y="2030632"/>
            <a:ext cx="1709122" cy="1497083"/>
          </a:xfrm>
          <a:prstGeom prst="rect">
            <a:avLst/>
          </a:prstGeom>
        </p:spPr>
      </p:pic>
      <p:pic>
        <p:nvPicPr>
          <p:cNvPr id="12" name="Kép 11">
            <a:extLst>
              <a:ext uri="{FF2B5EF4-FFF2-40B4-BE49-F238E27FC236}">
                <a16:creationId xmlns:a16="http://schemas.microsoft.com/office/drawing/2014/main" id="{8874550C-39C2-9B05-1916-D58D75B5A5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4887" y="3487737"/>
            <a:ext cx="1527684" cy="1909605"/>
          </a:xfrm>
          <a:prstGeom prst="rect">
            <a:avLst/>
          </a:prstGeom>
        </p:spPr>
      </p:pic>
      <p:pic>
        <p:nvPicPr>
          <p:cNvPr id="14" name="Kép 13">
            <a:extLst>
              <a:ext uri="{FF2B5EF4-FFF2-40B4-BE49-F238E27FC236}">
                <a16:creationId xmlns:a16="http://schemas.microsoft.com/office/drawing/2014/main" id="{676EC7CA-2A11-B92B-1981-FFF538C9CE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28555" y="3527715"/>
            <a:ext cx="1605404" cy="1869627"/>
          </a:xfrm>
          <a:prstGeom prst="rect">
            <a:avLst/>
          </a:prstGeom>
        </p:spPr>
      </p:pic>
    </p:spTree>
    <p:extLst>
      <p:ext uri="{BB962C8B-B14F-4D97-AF65-F5344CB8AC3E}">
        <p14:creationId xmlns:p14="http://schemas.microsoft.com/office/powerpoint/2010/main" val="1495451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A3C0C69-6A6C-0037-2477-FC049858BD3D}"/>
              </a:ext>
            </a:extLst>
          </p:cNvPr>
          <p:cNvSpPr>
            <a:spLocks noGrp="1"/>
          </p:cNvSpPr>
          <p:nvPr>
            <p:ph type="title"/>
          </p:nvPr>
        </p:nvSpPr>
        <p:spPr>
          <a:xfrm>
            <a:off x="1177193" y="552617"/>
            <a:ext cx="7795874" cy="872034"/>
          </a:xfrm>
        </p:spPr>
        <p:txBody>
          <a:bodyPr/>
          <a:lstStyle/>
          <a:p>
            <a:r>
              <a:rPr lang="de-DE" dirty="0"/>
              <a:t>Erfolgreiche ungarische Frauen im IT-Sektor</a:t>
            </a:r>
            <a:r>
              <a:rPr lang="hu-HU" dirty="0"/>
              <a:t>/ Sikeres magyar nők az IT szektorban</a:t>
            </a:r>
          </a:p>
        </p:txBody>
      </p:sp>
      <p:sp>
        <p:nvSpPr>
          <p:cNvPr id="5" name="Szöveg helye 4">
            <a:extLst>
              <a:ext uri="{FF2B5EF4-FFF2-40B4-BE49-F238E27FC236}">
                <a16:creationId xmlns:a16="http://schemas.microsoft.com/office/drawing/2014/main" id="{9D09B375-BCF2-7A8D-9F8F-3649B1AE6AE8}"/>
              </a:ext>
            </a:extLst>
          </p:cNvPr>
          <p:cNvSpPr>
            <a:spLocks noGrp="1"/>
          </p:cNvSpPr>
          <p:nvPr>
            <p:ph type="body" sz="quarter" idx="17"/>
          </p:nvPr>
        </p:nvSpPr>
        <p:spPr>
          <a:xfrm>
            <a:off x="4159929" y="2030633"/>
            <a:ext cx="4679950" cy="3402716"/>
          </a:xfrm>
        </p:spPr>
        <p:txBody>
          <a:bodyPr/>
          <a:lstStyle/>
          <a:p>
            <a:endParaRPr lang="hu-HU" dirty="0"/>
          </a:p>
        </p:txBody>
      </p:sp>
      <p:sp>
        <p:nvSpPr>
          <p:cNvPr id="6" name="Szöveg helye 5">
            <a:extLst>
              <a:ext uri="{FF2B5EF4-FFF2-40B4-BE49-F238E27FC236}">
                <a16:creationId xmlns:a16="http://schemas.microsoft.com/office/drawing/2014/main" id="{05465EA8-A25A-8D95-DF7C-DC9AE7A0E24B}"/>
              </a:ext>
            </a:extLst>
          </p:cNvPr>
          <p:cNvSpPr>
            <a:spLocks noGrp="1"/>
          </p:cNvSpPr>
          <p:nvPr>
            <p:ph type="body" sz="quarter" idx="19"/>
          </p:nvPr>
        </p:nvSpPr>
        <p:spPr>
          <a:xfrm>
            <a:off x="8962931" y="1533832"/>
            <a:ext cx="3014804" cy="4198374"/>
          </a:xfrm>
        </p:spPr>
        <p:txBody>
          <a:bodyPr/>
          <a:lstStyle/>
          <a:p>
            <a:pPr algn="just"/>
            <a:r>
              <a:rPr lang="hu-HU" b="1" dirty="0" err="1"/>
              <a:t>Biró</a:t>
            </a:r>
            <a:r>
              <a:rPr lang="hu-HU" b="1" dirty="0"/>
              <a:t> Gabriella</a:t>
            </a:r>
            <a:r>
              <a:rPr lang="hu-HU" dirty="0"/>
              <a:t>: A Magyar Nemzeti Bank Informatikai Felügyeleti Főosztályának vezetője.</a:t>
            </a:r>
          </a:p>
          <a:p>
            <a:pPr algn="just"/>
            <a:endParaRPr lang="hu-HU" dirty="0"/>
          </a:p>
          <a:p>
            <a:r>
              <a:rPr lang="hu-HU" b="1" dirty="0" err="1"/>
              <a:t>Polereczki</a:t>
            </a:r>
            <a:r>
              <a:rPr lang="hu-HU" b="1" dirty="0"/>
              <a:t> Andrea</a:t>
            </a:r>
            <a:r>
              <a:rPr lang="hu-HU" dirty="0"/>
              <a:t>: </a:t>
            </a:r>
            <a:r>
              <a:rPr lang="hu-HU" dirty="0" err="1"/>
              <a:t>Kiberbiztonsági</a:t>
            </a:r>
            <a:r>
              <a:rPr lang="hu-HU" dirty="0"/>
              <a:t> szakember, az </a:t>
            </a:r>
            <a:r>
              <a:rPr lang="hu-HU" dirty="0" err="1"/>
              <a:t>Inter</a:t>
            </a:r>
            <a:r>
              <a:rPr lang="hu-HU" dirty="0"/>
              <a:t>-Computer-Informatika Zrt. </a:t>
            </a:r>
            <a:r>
              <a:rPr lang="hu-HU" dirty="0" err="1"/>
              <a:t>kiberbiztonsági</a:t>
            </a:r>
            <a:r>
              <a:rPr lang="hu-HU" dirty="0"/>
              <a:t> vezetője.</a:t>
            </a:r>
          </a:p>
          <a:p>
            <a:endParaRPr lang="hu-HU" dirty="0"/>
          </a:p>
          <a:p>
            <a:pPr algn="just"/>
            <a:r>
              <a:rPr lang="hu-HU" b="1" dirty="0" err="1"/>
              <a:t>Pistyur</a:t>
            </a:r>
            <a:r>
              <a:rPr lang="hu-HU" b="1" dirty="0"/>
              <a:t> Veronika</a:t>
            </a:r>
            <a:r>
              <a:rPr lang="hu-HU" dirty="0"/>
              <a:t>: Az Oktogon </a:t>
            </a:r>
            <a:r>
              <a:rPr lang="hu-HU" dirty="0" err="1"/>
              <a:t>Ventures</a:t>
            </a:r>
            <a:r>
              <a:rPr lang="hu-HU" dirty="0"/>
              <a:t> és a </a:t>
            </a:r>
            <a:r>
              <a:rPr lang="hu-HU" dirty="0" err="1"/>
              <a:t>Bridge</a:t>
            </a:r>
            <a:r>
              <a:rPr lang="hu-HU" dirty="0"/>
              <a:t> Budapest vezetőjeként a hazai startup- és technológiai ökoszisztéma egyik kulcsfigurája.</a:t>
            </a:r>
          </a:p>
        </p:txBody>
      </p:sp>
      <p:sp>
        <p:nvSpPr>
          <p:cNvPr id="7" name="Szöveg helye 6">
            <a:extLst>
              <a:ext uri="{FF2B5EF4-FFF2-40B4-BE49-F238E27FC236}">
                <a16:creationId xmlns:a16="http://schemas.microsoft.com/office/drawing/2014/main" id="{82AE02EF-5EC6-58C8-6E79-BA22FA8BB7AF}"/>
              </a:ext>
            </a:extLst>
          </p:cNvPr>
          <p:cNvSpPr>
            <a:spLocks noGrp="1"/>
          </p:cNvSpPr>
          <p:nvPr>
            <p:ph type="body" sz="quarter" idx="20"/>
          </p:nvPr>
        </p:nvSpPr>
        <p:spPr>
          <a:xfrm>
            <a:off x="986829" y="1612490"/>
            <a:ext cx="2966386" cy="4119716"/>
          </a:xfrm>
        </p:spPr>
        <p:txBody>
          <a:bodyPr/>
          <a:lstStyle/>
          <a:p>
            <a:pPr algn="just"/>
            <a:r>
              <a:rPr lang="hu-HU" b="1" dirty="0">
                <a:latin typeface="Nunito Sans" pitchFamily="2" charset="-18"/>
              </a:rPr>
              <a:t>Gabriella </a:t>
            </a:r>
            <a:r>
              <a:rPr lang="hu-HU" b="1" dirty="0" err="1">
                <a:latin typeface="Nunito Sans" pitchFamily="2" charset="-18"/>
              </a:rPr>
              <a:t>Biró</a:t>
            </a:r>
            <a:r>
              <a:rPr lang="hu-HU" b="1" dirty="0">
                <a:latin typeface="Nunito Sans" pitchFamily="2" charset="-18"/>
              </a:rPr>
              <a:t>: </a:t>
            </a:r>
            <a:r>
              <a:rPr lang="hu-HU" dirty="0" err="1">
                <a:latin typeface="Nunito Sans" pitchFamily="2" charset="-18"/>
              </a:rPr>
              <a:t>Leiterin</a:t>
            </a:r>
            <a:r>
              <a:rPr lang="hu-HU" dirty="0">
                <a:latin typeface="Nunito Sans" pitchFamily="2" charset="-18"/>
              </a:rPr>
              <a:t> </a:t>
            </a:r>
            <a:r>
              <a:rPr lang="hu-HU" dirty="0" err="1">
                <a:latin typeface="Nunito Sans" pitchFamily="2" charset="-18"/>
              </a:rPr>
              <a:t>der</a:t>
            </a:r>
            <a:r>
              <a:rPr lang="hu-HU" dirty="0">
                <a:latin typeface="Nunito Sans" pitchFamily="2" charset="-18"/>
              </a:rPr>
              <a:t> </a:t>
            </a:r>
            <a:r>
              <a:rPr lang="hu-HU" dirty="0" err="1">
                <a:latin typeface="Nunito Sans" pitchFamily="2" charset="-18"/>
              </a:rPr>
              <a:t>Abteilung</a:t>
            </a:r>
            <a:r>
              <a:rPr lang="hu-HU" dirty="0">
                <a:latin typeface="Nunito Sans" pitchFamily="2" charset="-18"/>
              </a:rPr>
              <a:t> </a:t>
            </a:r>
            <a:r>
              <a:rPr lang="hu-HU" dirty="0" err="1">
                <a:latin typeface="Nunito Sans" pitchFamily="2" charset="-18"/>
              </a:rPr>
              <a:t>für</a:t>
            </a:r>
            <a:r>
              <a:rPr lang="hu-HU" dirty="0">
                <a:latin typeface="Nunito Sans" pitchFamily="2" charset="-18"/>
              </a:rPr>
              <a:t> IT-</a:t>
            </a:r>
            <a:r>
              <a:rPr lang="hu-HU" dirty="0" err="1">
                <a:latin typeface="Nunito Sans" pitchFamily="2" charset="-18"/>
              </a:rPr>
              <a:t>Aufsicht</a:t>
            </a:r>
            <a:r>
              <a:rPr lang="hu-HU" dirty="0">
                <a:latin typeface="Nunito Sans" pitchFamily="2" charset="-18"/>
              </a:rPr>
              <a:t> </a:t>
            </a:r>
            <a:r>
              <a:rPr lang="hu-HU" dirty="0" err="1">
                <a:latin typeface="Nunito Sans" pitchFamily="2" charset="-18"/>
              </a:rPr>
              <a:t>der</a:t>
            </a:r>
            <a:r>
              <a:rPr lang="hu-HU" dirty="0">
                <a:latin typeface="Nunito Sans" pitchFamily="2" charset="-18"/>
              </a:rPr>
              <a:t> </a:t>
            </a:r>
            <a:r>
              <a:rPr lang="hu-HU" dirty="0" err="1">
                <a:latin typeface="Nunito Sans" pitchFamily="2" charset="-18"/>
              </a:rPr>
              <a:t>Ungarischen</a:t>
            </a:r>
            <a:r>
              <a:rPr lang="hu-HU" dirty="0">
                <a:latin typeface="Nunito Sans" pitchFamily="2" charset="-18"/>
              </a:rPr>
              <a:t> Nationalbank.</a:t>
            </a:r>
          </a:p>
          <a:p>
            <a:pPr algn="just"/>
            <a:endParaRPr lang="hu-HU" dirty="0">
              <a:latin typeface="Nunito Sans" pitchFamily="2" charset="-18"/>
            </a:endParaRPr>
          </a:p>
          <a:p>
            <a:r>
              <a:rPr lang="hu-HU" b="1" dirty="0">
                <a:latin typeface="Nunito Sans" pitchFamily="2" charset="-18"/>
              </a:rPr>
              <a:t>Andrea</a:t>
            </a:r>
            <a:r>
              <a:rPr lang="hu-HU" dirty="0">
                <a:latin typeface="Nunito Sans" pitchFamily="2" charset="-18"/>
              </a:rPr>
              <a:t> </a:t>
            </a:r>
            <a:r>
              <a:rPr lang="hu-HU" b="1" dirty="0" err="1">
                <a:latin typeface="Nunito Sans" pitchFamily="2" charset="-18"/>
              </a:rPr>
              <a:t>Polereczki</a:t>
            </a:r>
            <a:r>
              <a:rPr lang="hu-HU" b="1" dirty="0">
                <a:latin typeface="Nunito Sans" pitchFamily="2" charset="-18"/>
              </a:rPr>
              <a:t>:</a:t>
            </a:r>
          </a:p>
          <a:p>
            <a:pPr algn="just"/>
            <a:r>
              <a:rPr lang="hu-HU" dirty="0" err="1">
                <a:latin typeface="Nunito Sans" pitchFamily="2" charset="-18"/>
              </a:rPr>
              <a:t>Cybersicherheitsspezialistin</a:t>
            </a:r>
            <a:r>
              <a:rPr lang="hu-HU" dirty="0">
                <a:latin typeface="Nunito Sans" pitchFamily="2" charset="-18"/>
              </a:rPr>
              <a:t>, </a:t>
            </a:r>
            <a:r>
              <a:rPr lang="hu-HU" dirty="0" err="1">
                <a:latin typeface="Nunito Sans" pitchFamily="2" charset="-18"/>
              </a:rPr>
              <a:t>Leiterin</a:t>
            </a:r>
            <a:r>
              <a:rPr lang="hu-HU" dirty="0">
                <a:latin typeface="Nunito Sans" pitchFamily="2" charset="-18"/>
              </a:rPr>
              <a:t> </a:t>
            </a:r>
            <a:r>
              <a:rPr lang="hu-HU" dirty="0" err="1">
                <a:latin typeface="Nunito Sans" pitchFamily="2" charset="-18"/>
              </a:rPr>
              <a:t>der</a:t>
            </a:r>
            <a:r>
              <a:rPr lang="hu-HU" dirty="0">
                <a:latin typeface="Nunito Sans" pitchFamily="2" charset="-18"/>
              </a:rPr>
              <a:t> </a:t>
            </a:r>
            <a:r>
              <a:rPr lang="hu-HU" dirty="0" err="1">
                <a:latin typeface="Nunito Sans" pitchFamily="2" charset="-18"/>
              </a:rPr>
              <a:t>Cybersicherheit</a:t>
            </a:r>
            <a:r>
              <a:rPr lang="hu-HU" dirty="0">
                <a:latin typeface="Nunito Sans" pitchFamily="2" charset="-18"/>
              </a:rPr>
              <a:t> </a:t>
            </a:r>
            <a:r>
              <a:rPr lang="hu-HU" dirty="0" err="1">
                <a:latin typeface="Nunito Sans" pitchFamily="2" charset="-18"/>
              </a:rPr>
              <a:t>bei</a:t>
            </a:r>
            <a:r>
              <a:rPr lang="hu-HU" dirty="0">
                <a:latin typeface="Nunito Sans" pitchFamily="2" charset="-18"/>
              </a:rPr>
              <a:t> </a:t>
            </a:r>
            <a:r>
              <a:rPr lang="hu-HU" dirty="0" err="1">
                <a:latin typeface="Nunito Sans" pitchFamily="2" charset="-18"/>
              </a:rPr>
              <a:t>Inter</a:t>
            </a:r>
            <a:r>
              <a:rPr lang="hu-HU" dirty="0">
                <a:latin typeface="Nunito Sans" pitchFamily="2" charset="-18"/>
              </a:rPr>
              <a:t>-Computer-Informatika Zrt.</a:t>
            </a:r>
          </a:p>
          <a:p>
            <a:pPr algn="just"/>
            <a:endParaRPr lang="hu-HU" dirty="0">
              <a:latin typeface="Nunito Sans" pitchFamily="2" charset="-18"/>
            </a:endParaRPr>
          </a:p>
          <a:p>
            <a:pPr algn="just"/>
            <a:r>
              <a:rPr lang="hu-HU" b="1" dirty="0">
                <a:latin typeface="Nunito Sans" pitchFamily="2" charset="-18"/>
              </a:rPr>
              <a:t>Veronika </a:t>
            </a:r>
            <a:r>
              <a:rPr lang="hu-HU" b="1" dirty="0" err="1">
                <a:latin typeface="Nunito Sans" pitchFamily="2" charset="-18"/>
              </a:rPr>
              <a:t>Pistyur</a:t>
            </a:r>
            <a:r>
              <a:rPr lang="hu-HU" b="1" dirty="0">
                <a:latin typeface="Nunito Sans" pitchFamily="2" charset="-18"/>
              </a:rPr>
              <a:t>: </a:t>
            </a:r>
            <a:r>
              <a:rPr lang="hu-HU" dirty="0" err="1">
                <a:latin typeface="Nunito Sans" pitchFamily="2" charset="-18"/>
              </a:rPr>
              <a:t>Als</a:t>
            </a:r>
            <a:r>
              <a:rPr lang="hu-HU" dirty="0">
                <a:latin typeface="Nunito Sans" pitchFamily="2" charset="-18"/>
              </a:rPr>
              <a:t> </a:t>
            </a:r>
            <a:r>
              <a:rPr lang="hu-HU" dirty="0" err="1">
                <a:latin typeface="Nunito Sans" pitchFamily="2" charset="-18"/>
              </a:rPr>
              <a:t>Leiterin</a:t>
            </a:r>
            <a:r>
              <a:rPr lang="hu-HU" dirty="0">
                <a:latin typeface="Nunito Sans" pitchFamily="2" charset="-18"/>
              </a:rPr>
              <a:t> von Oktogon </a:t>
            </a:r>
            <a:r>
              <a:rPr lang="hu-HU" dirty="0" err="1">
                <a:latin typeface="Nunito Sans" pitchFamily="2" charset="-18"/>
              </a:rPr>
              <a:t>Ventures</a:t>
            </a:r>
            <a:r>
              <a:rPr lang="hu-HU" dirty="0">
                <a:latin typeface="Nunito Sans" pitchFamily="2" charset="-18"/>
              </a:rPr>
              <a:t> und </a:t>
            </a:r>
            <a:r>
              <a:rPr lang="hu-HU" dirty="0" err="1">
                <a:latin typeface="Nunito Sans" pitchFamily="2" charset="-18"/>
              </a:rPr>
              <a:t>Bridge</a:t>
            </a:r>
            <a:r>
              <a:rPr lang="hu-HU" dirty="0">
                <a:latin typeface="Nunito Sans" pitchFamily="2" charset="-18"/>
              </a:rPr>
              <a:t> Budapest </a:t>
            </a:r>
            <a:r>
              <a:rPr lang="hu-HU" dirty="0" err="1">
                <a:latin typeface="Nunito Sans" pitchFamily="2" charset="-18"/>
              </a:rPr>
              <a:t>ist</a:t>
            </a:r>
            <a:r>
              <a:rPr lang="hu-HU" dirty="0">
                <a:latin typeface="Nunito Sans" pitchFamily="2" charset="-18"/>
              </a:rPr>
              <a:t> </a:t>
            </a:r>
            <a:r>
              <a:rPr lang="hu-HU" dirty="0" err="1">
                <a:latin typeface="Nunito Sans" pitchFamily="2" charset="-18"/>
              </a:rPr>
              <a:t>sie</a:t>
            </a:r>
            <a:r>
              <a:rPr lang="hu-HU" dirty="0">
                <a:latin typeface="Nunito Sans" pitchFamily="2" charset="-18"/>
              </a:rPr>
              <a:t> </a:t>
            </a:r>
            <a:r>
              <a:rPr lang="hu-HU" dirty="0" err="1">
                <a:latin typeface="Nunito Sans" pitchFamily="2" charset="-18"/>
              </a:rPr>
              <a:t>eine</a:t>
            </a:r>
            <a:r>
              <a:rPr lang="hu-HU" dirty="0">
                <a:latin typeface="Nunito Sans" pitchFamily="2" charset="-18"/>
              </a:rPr>
              <a:t> </a:t>
            </a:r>
            <a:r>
              <a:rPr lang="hu-HU" dirty="0" err="1">
                <a:latin typeface="Nunito Sans" pitchFamily="2" charset="-18"/>
              </a:rPr>
              <a:t>Schlüsselfigur</a:t>
            </a:r>
            <a:r>
              <a:rPr lang="hu-HU" dirty="0">
                <a:latin typeface="Nunito Sans" pitchFamily="2" charset="-18"/>
              </a:rPr>
              <a:t> </a:t>
            </a:r>
            <a:r>
              <a:rPr lang="hu-HU" dirty="0" err="1">
                <a:latin typeface="Nunito Sans" pitchFamily="2" charset="-18"/>
              </a:rPr>
              <a:t>im</a:t>
            </a:r>
            <a:r>
              <a:rPr lang="hu-HU" dirty="0">
                <a:latin typeface="Nunito Sans" pitchFamily="2" charset="-18"/>
              </a:rPr>
              <a:t> </a:t>
            </a:r>
            <a:r>
              <a:rPr lang="hu-HU" dirty="0" err="1">
                <a:latin typeface="Nunito Sans" pitchFamily="2" charset="-18"/>
              </a:rPr>
              <a:t>ungarischen</a:t>
            </a:r>
            <a:r>
              <a:rPr lang="hu-HU" dirty="0">
                <a:latin typeface="Nunito Sans" pitchFamily="2" charset="-18"/>
              </a:rPr>
              <a:t> Startup- und </a:t>
            </a:r>
            <a:r>
              <a:rPr lang="hu-HU" dirty="0" err="1">
                <a:latin typeface="Nunito Sans" pitchFamily="2" charset="-18"/>
              </a:rPr>
              <a:t>Technologie-Ökosystem</a:t>
            </a:r>
            <a:r>
              <a:rPr lang="hu-HU" dirty="0">
                <a:latin typeface="Nunito Sans" pitchFamily="2" charset="-18"/>
              </a:rPr>
              <a:t>.</a:t>
            </a:r>
          </a:p>
        </p:txBody>
      </p:sp>
      <p:sp>
        <p:nvSpPr>
          <p:cNvPr id="8" name="Élőláb helye 7">
            <a:extLst>
              <a:ext uri="{FF2B5EF4-FFF2-40B4-BE49-F238E27FC236}">
                <a16:creationId xmlns:a16="http://schemas.microsoft.com/office/drawing/2014/main" id="{672A7E7D-2F7A-6333-5C85-F49BCC893ACB}"/>
              </a:ext>
            </a:extLst>
          </p:cNvPr>
          <p:cNvSpPr>
            <a:spLocks noGrp="1"/>
          </p:cNvSpPr>
          <p:nvPr>
            <p:ph type="ftr" sz="quarter" idx="21"/>
          </p:nvPr>
        </p:nvSpPr>
        <p:spPr/>
        <p:txBody>
          <a:bodyPr/>
          <a:lstStyle/>
          <a:p>
            <a:r>
              <a:rPr lang="de-DE" dirty="0"/>
              <a:t>Mädchen für IT-Berufe begeistern / </a:t>
            </a:r>
            <a:r>
              <a:rPr lang="hu-HU" dirty="0"/>
              <a:t>A lányok informatikai pályára lépésének ösztönzése</a:t>
            </a:r>
            <a:endParaRPr lang="de-DE" dirty="0"/>
          </a:p>
        </p:txBody>
      </p:sp>
      <p:pic>
        <p:nvPicPr>
          <p:cNvPr id="10" name="Kép 9">
            <a:extLst>
              <a:ext uri="{FF2B5EF4-FFF2-40B4-BE49-F238E27FC236}">
                <a16:creationId xmlns:a16="http://schemas.microsoft.com/office/drawing/2014/main" id="{FE144A7B-3935-C0A0-2901-C87B22D8C2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9929" y="2030633"/>
            <a:ext cx="1830403" cy="2196484"/>
          </a:xfrm>
          <a:prstGeom prst="rect">
            <a:avLst/>
          </a:prstGeom>
        </p:spPr>
      </p:pic>
      <p:pic>
        <p:nvPicPr>
          <p:cNvPr id="12" name="Kép 11">
            <a:extLst>
              <a:ext uri="{FF2B5EF4-FFF2-40B4-BE49-F238E27FC236}">
                <a16:creationId xmlns:a16="http://schemas.microsoft.com/office/drawing/2014/main" id="{494D657B-B30D-35C2-7A0A-1077DE0130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7886" y="2030633"/>
            <a:ext cx="2091993" cy="2091993"/>
          </a:xfrm>
          <a:prstGeom prst="rect">
            <a:avLst/>
          </a:prstGeom>
        </p:spPr>
      </p:pic>
      <p:pic>
        <p:nvPicPr>
          <p:cNvPr id="14" name="Kép 13">
            <a:extLst>
              <a:ext uri="{FF2B5EF4-FFF2-40B4-BE49-F238E27FC236}">
                <a16:creationId xmlns:a16="http://schemas.microsoft.com/office/drawing/2014/main" id="{6548EF1F-695A-80F6-B655-C43123E6F0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2226" y="3580891"/>
            <a:ext cx="1515355" cy="1852458"/>
          </a:xfrm>
          <a:prstGeom prst="rect">
            <a:avLst/>
          </a:prstGeom>
        </p:spPr>
      </p:pic>
    </p:spTree>
    <p:extLst>
      <p:ext uri="{BB962C8B-B14F-4D97-AF65-F5344CB8AC3E}">
        <p14:creationId xmlns:p14="http://schemas.microsoft.com/office/powerpoint/2010/main" val="539895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D1728B11-6B46-3961-7149-E30652F4E005}"/>
              </a:ext>
            </a:extLst>
          </p:cNvPr>
          <p:cNvSpPr>
            <a:spLocks noGrp="1"/>
          </p:cNvSpPr>
          <p:nvPr>
            <p:ph type="ftr" sz="quarter" idx="14"/>
          </p:nvPr>
        </p:nvSpPr>
        <p:spPr/>
        <p:txBody>
          <a:bodyPr/>
          <a:lstStyle/>
          <a:p>
            <a:r>
              <a:rPr lang="de-DE" dirty="0"/>
              <a:t>Mädchen für IT-Berufe begeistern / </a:t>
            </a:r>
            <a:r>
              <a:rPr lang="hu-HU" dirty="0"/>
              <a:t>A lányok informatikai pályára lépésének ösztönzése</a:t>
            </a:r>
            <a:endParaRPr lang="de-DE" dirty="0"/>
          </a:p>
        </p:txBody>
      </p:sp>
      <p:sp>
        <p:nvSpPr>
          <p:cNvPr id="13" name="Abgerundetes Rechteck 12">
            <a:extLst>
              <a:ext uri="{FF2B5EF4-FFF2-40B4-BE49-F238E27FC236}">
                <a16:creationId xmlns:a16="http://schemas.microsoft.com/office/drawing/2014/main" id="{B2ABB3E7-4DD5-E6B6-EF81-C95192D6A14C}"/>
              </a:ext>
            </a:extLst>
          </p:cNvPr>
          <p:cNvSpPr/>
          <p:nvPr/>
        </p:nvSpPr>
        <p:spPr>
          <a:xfrm>
            <a:off x="7930281" y="4304425"/>
            <a:ext cx="3169115" cy="1870036"/>
          </a:xfrm>
          <a:prstGeom prst="roundRect">
            <a:avLst>
              <a:gd name="adj" fmla="val 3195"/>
            </a:avLst>
          </a:prstGeom>
          <a:solidFill>
            <a:schemeClr val="bg1"/>
          </a:solidFill>
          <a:ln>
            <a:noFill/>
          </a:ln>
          <a:effectLst>
            <a:outerShdw blurRad="444500" dist="127000" dir="5400000" algn="t" rotWithShape="0">
              <a:schemeClr val="bg2">
                <a:lumMod val="1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Nunito Sans" pitchFamily="2" charset="77"/>
            </a:endParaRPr>
          </a:p>
        </p:txBody>
      </p:sp>
      <p:sp>
        <p:nvSpPr>
          <p:cNvPr id="15" name="Textplatzhalter 246">
            <a:extLst>
              <a:ext uri="{FF2B5EF4-FFF2-40B4-BE49-F238E27FC236}">
                <a16:creationId xmlns:a16="http://schemas.microsoft.com/office/drawing/2014/main" id="{56C95C96-83F4-68CB-7A08-5981283F0088}"/>
              </a:ext>
            </a:extLst>
          </p:cNvPr>
          <p:cNvSpPr txBox="1">
            <a:spLocks/>
          </p:cNvSpPr>
          <p:nvPr/>
        </p:nvSpPr>
        <p:spPr>
          <a:xfrm>
            <a:off x="7957069" y="4184606"/>
            <a:ext cx="3169115" cy="1860563"/>
          </a:xfrm>
          <a:prstGeom prst="roundRect">
            <a:avLst>
              <a:gd name="adj" fmla="val 2670"/>
            </a:avLst>
          </a:prstGeom>
        </p:spPr>
        <p:txBody>
          <a:bodyPr lIns="180000" tIns="288000"/>
          <a:lstStyle>
            <a:lvl1pPr marL="228589" indent="-228589" algn="l" defTabSz="914354" rtl="0" eaLnBrk="1" latinLnBrk="0" hangingPunct="1">
              <a:lnSpc>
                <a:spcPts val="1900"/>
              </a:lnSpc>
              <a:spcBef>
                <a:spcPts val="0"/>
              </a:spcBef>
              <a:buClr>
                <a:schemeClr val="accent1"/>
              </a:buClr>
              <a:buFont typeface="Courier New" panose="02070309020205020404" pitchFamily="49" charset="0"/>
              <a:buChar char="o"/>
              <a:defRPr sz="1400" kern="1200">
                <a:solidFill>
                  <a:schemeClr val="tx1"/>
                </a:solidFill>
                <a:latin typeface="Nunito Sans" pitchFamily="2" charset="77"/>
                <a:ea typeface="+mn-ea"/>
                <a:cs typeface="Arial" panose="020B0604020202020204" pitchFamily="34" charset="0"/>
              </a:defRPr>
            </a:lvl1pPr>
            <a:lvl2pPr marL="541766"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2pPr>
            <a:lvl3pPr marL="900000"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3pPr>
            <a:lvl4pPr marL="1260000"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4pPr>
            <a:lvl5pPr marL="1620000"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u-HU" b="1" dirty="0">
                <a:solidFill>
                  <a:srgbClr val="FF0000"/>
                </a:solidFill>
              </a:rPr>
              <a:t>Gazdaságinformatikus </a:t>
            </a:r>
            <a:r>
              <a:rPr lang="hu-HU" b="1" dirty="0"/>
              <a:t>szak: körülbelül 28%-a lány. </a:t>
            </a:r>
          </a:p>
          <a:p>
            <a:pPr marL="0" indent="0">
              <a:buNone/>
            </a:pPr>
            <a:r>
              <a:rPr lang="hu-HU" b="1" dirty="0">
                <a:solidFill>
                  <a:srgbClr val="FF0000"/>
                </a:solidFill>
              </a:rPr>
              <a:t>Programtervező informatikus </a:t>
            </a:r>
            <a:r>
              <a:rPr lang="hu-HU" b="1" dirty="0"/>
              <a:t>szak: körülbelül 15%-a lány. </a:t>
            </a:r>
          </a:p>
          <a:p>
            <a:pPr marL="0" indent="0">
              <a:buNone/>
            </a:pPr>
            <a:r>
              <a:rPr lang="hu-HU" b="1" dirty="0">
                <a:solidFill>
                  <a:srgbClr val="FF0000"/>
                </a:solidFill>
              </a:rPr>
              <a:t>Mérnökinformatikus </a:t>
            </a:r>
            <a:r>
              <a:rPr lang="hu-HU" b="1" dirty="0"/>
              <a:t>szak: körülbelül 9%-a lány. </a:t>
            </a:r>
            <a:endParaRPr lang="de-DE" dirty="0"/>
          </a:p>
        </p:txBody>
      </p:sp>
      <p:sp>
        <p:nvSpPr>
          <p:cNvPr id="16" name="Abgerundetes Rechteck 15">
            <a:extLst>
              <a:ext uri="{FF2B5EF4-FFF2-40B4-BE49-F238E27FC236}">
                <a16:creationId xmlns:a16="http://schemas.microsoft.com/office/drawing/2014/main" id="{9C093617-8C92-5D88-3272-10F6F89E2634}"/>
              </a:ext>
            </a:extLst>
          </p:cNvPr>
          <p:cNvSpPr/>
          <p:nvPr/>
        </p:nvSpPr>
        <p:spPr>
          <a:xfrm>
            <a:off x="1308100" y="4130478"/>
            <a:ext cx="3499288" cy="2043983"/>
          </a:xfrm>
          <a:prstGeom prst="roundRect">
            <a:avLst>
              <a:gd name="adj" fmla="val 3195"/>
            </a:avLst>
          </a:prstGeom>
          <a:solidFill>
            <a:schemeClr val="bg1"/>
          </a:solidFill>
          <a:ln>
            <a:noFill/>
          </a:ln>
          <a:effectLst>
            <a:outerShdw blurRad="444500" dist="127000" dir="5400000" algn="t" rotWithShape="0">
              <a:schemeClr val="bg2">
                <a:lumMod val="1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Nunito Sans" pitchFamily="2" charset="77"/>
            </a:endParaRPr>
          </a:p>
        </p:txBody>
      </p:sp>
      <p:sp>
        <p:nvSpPr>
          <p:cNvPr id="18" name="Textplatzhalter 246">
            <a:extLst>
              <a:ext uri="{FF2B5EF4-FFF2-40B4-BE49-F238E27FC236}">
                <a16:creationId xmlns:a16="http://schemas.microsoft.com/office/drawing/2014/main" id="{AAC20A5D-513D-1BEE-5FB1-75BEF3D3CBE5}"/>
              </a:ext>
            </a:extLst>
          </p:cNvPr>
          <p:cNvSpPr txBox="1">
            <a:spLocks/>
          </p:cNvSpPr>
          <p:nvPr/>
        </p:nvSpPr>
        <p:spPr>
          <a:xfrm>
            <a:off x="1308099" y="4070990"/>
            <a:ext cx="3671307" cy="1860563"/>
          </a:xfrm>
          <a:prstGeom prst="roundRect">
            <a:avLst>
              <a:gd name="adj" fmla="val 2670"/>
            </a:avLst>
          </a:prstGeom>
        </p:spPr>
        <p:txBody>
          <a:bodyPr lIns="180000" tIns="288000" rIns="91440" bIns="45720" anchor="t"/>
          <a:lstStyle>
            <a:lvl1pPr marL="228589" indent="-228589" algn="l" defTabSz="914354" rtl="0" eaLnBrk="1" latinLnBrk="0" hangingPunct="1">
              <a:lnSpc>
                <a:spcPts val="1900"/>
              </a:lnSpc>
              <a:spcBef>
                <a:spcPts val="0"/>
              </a:spcBef>
              <a:buClr>
                <a:schemeClr val="accent1"/>
              </a:buClr>
              <a:buFont typeface="Courier New" panose="02070309020205020404" pitchFamily="49" charset="0"/>
              <a:buChar char="o"/>
              <a:defRPr sz="1400" kern="1200">
                <a:solidFill>
                  <a:schemeClr val="tx1"/>
                </a:solidFill>
                <a:latin typeface="Nunito Sans" pitchFamily="2" charset="77"/>
                <a:ea typeface="+mn-ea"/>
                <a:cs typeface="Arial" panose="020B0604020202020204" pitchFamily="34" charset="0"/>
              </a:defRPr>
            </a:lvl1pPr>
            <a:lvl2pPr marL="541766"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2pPr>
            <a:lvl3pPr marL="900000"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3pPr>
            <a:lvl4pPr marL="1260000"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4pPr>
            <a:lvl5pPr marL="1620000"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b="1" dirty="0">
                <a:solidFill>
                  <a:srgbClr val="FF0000"/>
                </a:solidFill>
              </a:rPr>
              <a:t>Studiengang Wirtschaftsinformatik</a:t>
            </a:r>
            <a:r>
              <a:rPr lang="de-DE" dirty="0"/>
              <a:t>: ca. 28 % der Studierenden sind weiblich. </a:t>
            </a:r>
            <a:endParaRPr lang="hu-HU" dirty="0"/>
          </a:p>
          <a:p>
            <a:pPr marL="0" indent="0">
              <a:buNone/>
            </a:pPr>
            <a:r>
              <a:rPr lang="de-DE" b="1" dirty="0">
                <a:solidFill>
                  <a:srgbClr val="FF0000"/>
                </a:solidFill>
                <a:latin typeface="Nunito Sans"/>
                <a:cs typeface="Arial"/>
              </a:rPr>
              <a:t>Studiengang</a:t>
            </a:r>
            <a:r>
              <a:rPr lang="hu-HU" b="1" dirty="0">
                <a:solidFill>
                  <a:srgbClr val="FF0000"/>
                </a:solidFill>
                <a:latin typeface="Nunito Sans"/>
                <a:cs typeface="Arial"/>
              </a:rPr>
              <a:t> </a:t>
            </a:r>
            <a:r>
              <a:rPr lang="de-DE" b="1" dirty="0">
                <a:solidFill>
                  <a:srgbClr val="FF0000"/>
                </a:solidFill>
                <a:latin typeface="Nunito Sans"/>
                <a:cs typeface="Arial"/>
              </a:rPr>
              <a:t>Programm-</a:t>
            </a:r>
            <a:r>
              <a:rPr lang="de-DE" b="1" dirty="0" err="1">
                <a:solidFill>
                  <a:srgbClr val="FF0000"/>
                </a:solidFill>
                <a:latin typeface="Nunito Sans"/>
                <a:cs typeface="Arial"/>
              </a:rPr>
              <a:t>gestaltungsinformatik</a:t>
            </a:r>
            <a:r>
              <a:rPr lang="de-DE" dirty="0">
                <a:latin typeface="Nunito Sans"/>
                <a:cs typeface="Arial"/>
              </a:rPr>
              <a:t>:</a:t>
            </a:r>
            <a:r>
              <a:rPr lang="hu-HU" dirty="0">
                <a:latin typeface="Nunito Sans"/>
                <a:cs typeface="Arial"/>
              </a:rPr>
              <a:t> </a:t>
            </a:r>
            <a:r>
              <a:rPr lang="de-DE" dirty="0">
                <a:latin typeface="Nunito Sans"/>
                <a:cs typeface="Arial"/>
              </a:rPr>
              <a:t>ca. 15 % der Studierenden sind weiblich. </a:t>
            </a:r>
            <a:endParaRPr lang="de-DE" dirty="0">
              <a:solidFill>
                <a:srgbClr val="1C1C1C"/>
              </a:solidFill>
              <a:latin typeface="Nunito Sans"/>
              <a:cs typeface="Arial"/>
            </a:endParaRPr>
          </a:p>
          <a:p>
            <a:pPr marL="0" indent="0">
              <a:buNone/>
            </a:pPr>
            <a:r>
              <a:rPr lang="de-DE" b="1">
                <a:solidFill>
                  <a:srgbClr val="FF0000"/>
                </a:solidFill>
                <a:latin typeface="Nunito Sans"/>
                <a:cs typeface="Arial"/>
              </a:rPr>
              <a:t>Studiengang </a:t>
            </a:r>
            <a:r>
              <a:rPr lang="de-DE" b="1" dirty="0">
                <a:solidFill>
                  <a:srgbClr val="FF0000"/>
                </a:solidFill>
                <a:latin typeface="Nunito Sans"/>
                <a:cs typeface="Arial"/>
              </a:rPr>
              <a:t>Ingenieurinformatik</a:t>
            </a:r>
            <a:r>
              <a:rPr lang="de-DE" dirty="0">
                <a:latin typeface="Nunito Sans"/>
                <a:cs typeface="Arial"/>
              </a:rPr>
              <a:t>: ca. 9 % der Studierenden sind weiblich.</a:t>
            </a:r>
            <a:endParaRPr lang="de-DE"/>
          </a:p>
        </p:txBody>
      </p:sp>
      <p:sp>
        <p:nvSpPr>
          <p:cNvPr id="19" name="Abgerundetes Rechteck 18">
            <a:extLst>
              <a:ext uri="{FF2B5EF4-FFF2-40B4-BE49-F238E27FC236}">
                <a16:creationId xmlns:a16="http://schemas.microsoft.com/office/drawing/2014/main" id="{6D037EC2-BB20-4E9F-9531-42CB45C5DE0B}"/>
              </a:ext>
            </a:extLst>
          </p:cNvPr>
          <p:cNvSpPr/>
          <p:nvPr/>
        </p:nvSpPr>
        <p:spPr>
          <a:xfrm>
            <a:off x="7957068" y="1588786"/>
            <a:ext cx="3169115" cy="1870036"/>
          </a:xfrm>
          <a:prstGeom prst="roundRect">
            <a:avLst>
              <a:gd name="adj" fmla="val 3195"/>
            </a:avLst>
          </a:prstGeom>
          <a:solidFill>
            <a:schemeClr val="bg1"/>
          </a:solidFill>
          <a:ln>
            <a:noFill/>
          </a:ln>
          <a:effectLst>
            <a:outerShdw blurRad="444500" dist="127000" dir="5400000" algn="t" rotWithShape="0">
              <a:schemeClr val="bg2">
                <a:lumMod val="1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Nunito Sans" pitchFamily="2" charset="77"/>
            </a:endParaRPr>
          </a:p>
        </p:txBody>
      </p:sp>
      <p:sp>
        <p:nvSpPr>
          <p:cNvPr id="21" name="Textplatzhalter 246">
            <a:extLst>
              <a:ext uri="{FF2B5EF4-FFF2-40B4-BE49-F238E27FC236}">
                <a16:creationId xmlns:a16="http://schemas.microsoft.com/office/drawing/2014/main" id="{0E4EC758-49AD-7654-9803-455C719D0C83}"/>
              </a:ext>
            </a:extLst>
          </p:cNvPr>
          <p:cNvSpPr txBox="1">
            <a:spLocks/>
          </p:cNvSpPr>
          <p:nvPr/>
        </p:nvSpPr>
        <p:spPr>
          <a:xfrm>
            <a:off x="7957068" y="1628894"/>
            <a:ext cx="3169115" cy="1860563"/>
          </a:xfrm>
          <a:prstGeom prst="roundRect">
            <a:avLst>
              <a:gd name="adj" fmla="val 2670"/>
            </a:avLst>
          </a:prstGeom>
        </p:spPr>
        <p:txBody>
          <a:bodyPr lIns="180000" tIns="288000"/>
          <a:lstStyle>
            <a:lvl1pPr marL="228589" indent="-228589" algn="l" defTabSz="914354" rtl="0" eaLnBrk="1" latinLnBrk="0" hangingPunct="1">
              <a:lnSpc>
                <a:spcPts val="1900"/>
              </a:lnSpc>
              <a:spcBef>
                <a:spcPts val="0"/>
              </a:spcBef>
              <a:buClr>
                <a:schemeClr val="accent1"/>
              </a:buClr>
              <a:buFont typeface="Courier New" panose="02070309020205020404" pitchFamily="49" charset="0"/>
              <a:buChar char="o"/>
              <a:defRPr sz="1400" kern="1200">
                <a:solidFill>
                  <a:schemeClr val="tx1"/>
                </a:solidFill>
                <a:latin typeface="Nunito Sans" pitchFamily="2" charset="77"/>
                <a:ea typeface="+mn-ea"/>
                <a:cs typeface="Arial" panose="020B0604020202020204" pitchFamily="34" charset="0"/>
              </a:defRPr>
            </a:lvl1pPr>
            <a:lvl2pPr marL="541766"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2pPr>
            <a:lvl3pPr marL="900000"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3pPr>
            <a:lvl4pPr marL="1260000"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4pPr>
            <a:lvl5pPr marL="1620000"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u-HU" b="1" dirty="0"/>
              <a:t>Az informatikai felsőoktatásban a lányok aránya Magyarországon mindössze 15% körül mozog az alapszakokra felvettek körében. </a:t>
            </a:r>
            <a:endParaRPr lang="de-DE" dirty="0"/>
          </a:p>
        </p:txBody>
      </p:sp>
      <p:sp>
        <p:nvSpPr>
          <p:cNvPr id="22" name="Abgerundetes Rechteck 21">
            <a:extLst>
              <a:ext uri="{FF2B5EF4-FFF2-40B4-BE49-F238E27FC236}">
                <a16:creationId xmlns:a16="http://schemas.microsoft.com/office/drawing/2014/main" id="{E6DC9065-B45F-3DC9-54AF-67990A079CE5}"/>
              </a:ext>
            </a:extLst>
          </p:cNvPr>
          <p:cNvSpPr/>
          <p:nvPr/>
        </p:nvSpPr>
        <p:spPr>
          <a:xfrm>
            <a:off x="1308098" y="1598104"/>
            <a:ext cx="3499290" cy="1870036"/>
          </a:xfrm>
          <a:prstGeom prst="roundRect">
            <a:avLst>
              <a:gd name="adj" fmla="val 3195"/>
            </a:avLst>
          </a:prstGeom>
          <a:solidFill>
            <a:schemeClr val="bg1"/>
          </a:solidFill>
          <a:ln>
            <a:noFill/>
          </a:ln>
          <a:effectLst>
            <a:outerShdw blurRad="444500" dist="127000" dir="5400000" algn="t" rotWithShape="0">
              <a:schemeClr val="bg2">
                <a:lumMod val="10000"/>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Nunito Sans" pitchFamily="2" charset="77"/>
            </a:endParaRPr>
          </a:p>
        </p:txBody>
      </p:sp>
      <p:sp>
        <p:nvSpPr>
          <p:cNvPr id="24" name="Textplatzhalter 246">
            <a:extLst>
              <a:ext uri="{FF2B5EF4-FFF2-40B4-BE49-F238E27FC236}">
                <a16:creationId xmlns:a16="http://schemas.microsoft.com/office/drawing/2014/main" id="{BECC7C9C-C514-FD71-FA1C-0E24031A3EF4}"/>
              </a:ext>
            </a:extLst>
          </p:cNvPr>
          <p:cNvSpPr txBox="1">
            <a:spLocks/>
          </p:cNvSpPr>
          <p:nvPr/>
        </p:nvSpPr>
        <p:spPr>
          <a:xfrm>
            <a:off x="1213162" y="1602000"/>
            <a:ext cx="3594226" cy="1860563"/>
          </a:xfrm>
          <a:prstGeom prst="roundRect">
            <a:avLst>
              <a:gd name="adj" fmla="val 2670"/>
            </a:avLst>
          </a:prstGeom>
        </p:spPr>
        <p:txBody>
          <a:bodyPr lIns="180000" tIns="288000" rIns="91440" bIns="45720" anchor="t"/>
          <a:lstStyle>
            <a:lvl1pPr marL="228589" indent="-228589" algn="l" defTabSz="914354" rtl="0" eaLnBrk="1" latinLnBrk="0" hangingPunct="1">
              <a:lnSpc>
                <a:spcPts val="1900"/>
              </a:lnSpc>
              <a:spcBef>
                <a:spcPts val="0"/>
              </a:spcBef>
              <a:buClr>
                <a:schemeClr val="accent1"/>
              </a:buClr>
              <a:buFont typeface="Courier New" panose="02070309020205020404" pitchFamily="49" charset="0"/>
              <a:buChar char="o"/>
              <a:defRPr sz="1400" kern="1200">
                <a:solidFill>
                  <a:schemeClr val="tx1"/>
                </a:solidFill>
                <a:latin typeface="Nunito Sans" pitchFamily="2" charset="77"/>
                <a:ea typeface="+mn-ea"/>
                <a:cs typeface="Arial" panose="020B0604020202020204" pitchFamily="34" charset="0"/>
              </a:defRPr>
            </a:lvl1pPr>
            <a:lvl2pPr marL="541766"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2pPr>
            <a:lvl3pPr marL="900000"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3pPr>
            <a:lvl4pPr marL="1260000"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4pPr>
            <a:lvl5pPr marL="1620000" indent="-228589" algn="l" defTabSz="914354" rtl="0" eaLnBrk="1" latinLnBrk="0" hangingPunct="1">
              <a:lnSpc>
                <a:spcPts val="1900"/>
              </a:lnSpc>
              <a:spcBef>
                <a:spcPts val="0"/>
              </a:spcBef>
              <a:buClr>
                <a:schemeClr val="accent2"/>
              </a:buClr>
              <a:buSzPct val="110000"/>
              <a:buFont typeface="Arial" panose="020B0604020202020204" pitchFamily="34" charset="0"/>
              <a:buChar char="•"/>
              <a:defRPr sz="1400" kern="1200">
                <a:solidFill>
                  <a:schemeClr val="tx1"/>
                </a:solidFill>
                <a:latin typeface="Nunito Sans" pitchFamily="2" charset="77"/>
                <a:ea typeface="+mn-ea"/>
                <a:cs typeface="Arial" panose="020B060402020202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de-DE" dirty="0">
                <a:latin typeface="Nunito Sans"/>
                <a:cs typeface="Arial"/>
              </a:rPr>
              <a:t>Im Bereich der Informationstechnologie </a:t>
            </a:r>
            <a:r>
              <a:rPr lang="de-DE">
                <a:latin typeface="Nunito Sans"/>
                <a:cs typeface="Arial"/>
              </a:rPr>
              <a:t>an Hochschulen in Ungarn liegt der Frauenanteil unter den zu </a:t>
            </a:r>
            <a:r>
              <a:rPr lang="de-DE" dirty="0">
                <a:latin typeface="Nunito Sans"/>
                <a:cs typeface="Arial"/>
              </a:rPr>
              <a:t>Bachelorstudiengängen zugelassenen Studierenden bei lediglich rund 15 %.</a:t>
            </a:r>
          </a:p>
        </p:txBody>
      </p:sp>
      <p:sp>
        <p:nvSpPr>
          <p:cNvPr id="20" name="Titel 4">
            <a:extLst>
              <a:ext uri="{FF2B5EF4-FFF2-40B4-BE49-F238E27FC236}">
                <a16:creationId xmlns:a16="http://schemas.microsoft.com/office/drawing/2014/main" id="{7802B2A5-2BA9-43E2-2132-45B883801088}"/>
              </a:ext>
            </a:extLst>
          </p:cNvPr>
          <p:cNvSpPr>
            <a:spLocks noGrp="1"/>
          </p:cNvSpPr>
          <p:nvPr>
            <p:ph type="title"/>
          </p:nvPr>
        </p:nvSpPr>
        <p:spPr>
          <a:xfrm>
            <a:off x="1308099" y="404813"/>
            <a:ext cx="10435666" cy="872034"/>
          </a:xfrm>
        </p:spPr>
        <p:txBody>
          <a:bodyPr/>
          <a:lstStyle/>
          <a:p>
            <a:r>
              <a:rPr lang="hu-HU" dirty="0" err="1"/>
              <a:t>Statistische</a:t>
            </a:r>
            <a:r>
              <a:rPr lang="hu-HU" dirty="0"/>
              <a:t> </a:t>
            </a:r>
            <a:r>
              <a:rPr lang="hu-HU" dirty="0" err="1"/>
              <a:t>Daten</a:t>
            </a:r>
            <a:r>
              <a:rPr lang="hu-HU" dirty="0"/>
              <a:t> </a:t>
            </a:r>
            <a:r>
              <a:rPr lang="de-DE" dirty="0"/>
              <a:t>Ungarische /</a:t>
            </a:r>
            <a:r>
              <a:rPr lang="hu-HU" dirty="0"/>
              <a:t> Magyarországi Statisztikai adatok</a:t>
            </a:r>
            <a:endParaRPr lang="de-DE" dirty="0"/>
          </a:p>
        </p:txBody>
      </p:sp>
      <p:pic>
        <p:nvPicPr>
          <p:cNvPr id="4" name="Kép 3">
            <a:extLst>
              <a:ext uri="{FF2B5EF4-FFF2-40B4-BE49-F238E27FC236}">
                <a16:creationId xmlns:a16="http://schemas.microsoft.com/office/drawing/2014/main" id="{FD2ACB36-C84B-1F79-3222-502F0CB0234E}"/>
              </a:ext>
            </a:extLst>
          </p:cNvPr>
          <p:cNvPicPr>
            <a:picLocks noChangeAspect="1"/>
          </p:cNvPicPr>
          <p:nvPr/>
        </p:nvPicPr>
        <p:blipFill>
          <a:blip r:embed="rId2"/>
          <a:stretch>
            <a:fillRect/>
          </a:stretch>
        </p:blipFill>
        <p:spPr>
          <a:xfrm>
            <a:off x="4860965" y="1433650"/>
            <a:ext cx="3042526" cy="2011999"/>
          </a:xfrm>
          <a:prstGeom prst="rect">
            <a:avLst/>
          </a:prstGeom>
        </p:spPr>
      </p:pic>
      <p:pic>
        <p:nvPicPr>
          <p:cNvPr id="7" name="Kép 6">
            <a:extLst>
              <a:ext uri="{FF2B5EF4-FFF2-40B4-BE49-F238E27FC236}">
                <a16:creationId xmlns:a16="http://schemas.microsoft.com/office/drawing/2014/main" id="{10552D52-03CA-0503-E3EE-2F23D8EC63C4}"/>
              </a:ext>
            </a:extLst>
          </p:cNvPr>
          <p:cNvPicPr>
            <a:picLocks noChangeAspect="1"/>
          </p:cNvPicPr>
          <p:nvPr/>
        </p:nvPicPr>
        <p:blipFill>
          <a:blip r:embed="rId3"/>
          <a:stretch>
            <a:fillRect/>
          </a:stretch>
        </p:blipFill>
        <p:spPr>
          <a:xfrm>
            <a:off x="4847571" y="3841712"/>
            <a:ext cx="3042526" cy="2319118"/>
          </a:xfrm>
          <a:prstGeom prst="rect">
            <a:avLst/>
          </a:prstGeom>
        </p:spPr>
      </p:pic>
    </p:spTree>
    <p:extLst>
      <p:ext uri="{BB962C8B-B14F-4D97-AF65-F5344CB8AC3E}">
        <p14:creationId xmlns:p14="http://schemas.microsoft.com/office/powerpoint/2010/main" val="593206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a:xfrm>
            <a:off x="1098771" y="812802"/>
            <a:ext cx="5365404" cy="872034"/>
          </a:xfrm>
        </p:spPr>
        <p:txBody>
          <a:bodyPr/>
          <a:lstStyle/>
          <a:p>
            <a:r>
              <a:rPr lang="hu-HU" dirty="0" err="1"/>
              <a:t>Statistische</a:t>
            </a:r>
            <a:r>
              <a:rPr lang="hu-HU" dirty="0"/>
              <a:t> </a:t>
            </a:r>
            <a:r>
              <a:rPr lang="hu-HU" dirty="0" err="1"/>
              <a:t>Daten</a:t>
            </a:r>
            <a:r>
              <a:rPr lang="hu-HU" dirty="0"/>
              <a:t> ELTE IK / Statisztikai adatok ELTE IK </a:t>
            </a:r>
            <a:endParaRPr lang="de-AT" dirty="0"/>
          </a:p>
        </p:txBody>
      </p:sp>
      <p:sp>
        <p:nvSpPr>
          <p:cNvPr id="3" name="Fußzeilenplatzhalter 2"/>
          <p:cNvSpPr>
            <a:spLocks noGrp="1"/>
          </p:cNvSpPr>
          <p:nvPr>
            <p:ph type="ftr" sz="quarter" idx="15"/>
          </p:nvPr>
        </p:nvSpPr>
        <p:spPr/>
        <p:txBody>
          <a:bodyPr/>
          <a:lstStyle/>
          <a:p>
            <a:r>
              <a:rPr lang="de-DE" dirty="0"/>
              <a:t>Mädchen für IT-Berufe begeistern / </a:t>
            </a:r>
            <a:r>
              <a:rPr lang="hu-HU" dirty="0"/>
              <a:t>A lányok informatikai pályára lépésének ösztönzése</a:t>
            </a:r>
            <a:endParaRPr lang="de-DE" dirty="0"/>
          </a:p>
        </p:txBody>
      </p:sp>
      <p:pic>
        <p:nvPicPr>
          <p:cNvPr id="4" name="Kép 3">
            <a:extLst>
              <a:ext uri="{FF2B5EF4-FFF2-40B4-BE49-F238E27FC236}">
                <a16:creationId xmlns:a16="http://schemas.microsoft.com/office/drawing/2014/main" id="{92928246-AE20-4DE3-FC37-AD2D58AB8C8C}"/>
              </a:ext>
            </a:extLst>
          </p:cNvPr>
          <p:cNvPicPr>
            <a:picLocks noChangeAspect="1"/>
          </p:cNvPicPr>
          <p:nvPr/>
        </p:nvPicPr>
        <p:blipFill>
          <a:blip r:embed="rId2"/>
          <a:stretch>
            <a:fillRect/>
          </a:stretch>
        </p:blipFill>
        <p:spPr>
          <a:xfrm>
            <a:off x="7010400" y="112151"/>
            <a:ext cx="3908639" cy="5998733"/>
          </a:xfrm>
          <a:prstGeom prst="rect">
            <a:avLst/>
          </a:prstGeom>
        </p:spPr>
      </p:pic>
      <p:graphicFrame>
        <p:nvGraphicFramePr>
          <p:cNvPr id="2" name="Objektum 1">
            <a:extLst>
              <a:ext uri="{FF2B5EF4-FFF2-40B4-BE49-F238E27FC236}">
                <a16:creationId xmlns:a16="http://schemas.microsoft.com/office/drawing/2014/main" id="{73CE221B-529D-E7FC-FC49-0DB026816DD0}"/>
              </a:ext>
            </a:extLst>
          </p:cNvPr>
          <p:cNvGraphicFramePr>
            <a:graphicFrameLocks noChangeAspect="1"/>
          </p:cNvGraphicFramePr>
          <p:nvPr>
            <p:extLst>
              <p:ext uri="{D42A27DB-BD31-4B8C-83A1-F6EECF244321}">
                <p14:modId xmlns:p14="http://schemas.microsoft.com/office/powerpoint/2010/main" val="2216108321"/>
              </p:ext>
            </p:extLst>
          </p:nvPr>
        </p:nvGraphicFramePr>
        <p:xfrm>
          <a:off x="990600" y="2022475"/>
          <a:ext cx="5824538" cy="3203575"/>
        </p:xfrm>
        <a:graphic>
          <a:graphicData uri="http://schemas.openxmlformats.org/presentationml/2006/ole">
            <mc:AlternateContent xmlns:mc="http://schemas.openxmlformats.org/markup-compatibility/2006">
              <mc:Choice xmlns:v="urn:schemas-microsoft-com:vml" Requires="v">
                <p:oleObj name="Worksheet" r:id="rId3" imgW="4335957" imgH="2384878" progId="Excel.Sheet.12">
                  <p:embed/>
                </p:oleObj>
              </mc:Choice>
              <mc:Fallback>
                <p:oleObj name="Worksheet" r:id="rId3" imgW="4335957" imgH="2384878" progId="Excel.Sheet.12">
                  <p:embed/>
                  <p:pic>
                    <p:nvPicPr>
                      <p:cNvPr id="2" name="Objektum 1">
                        <a:extLst>
                          <a:ext uri="{FF2B5EF4-FFF2-40B4-BE49-F238E27FC236}">
                            <a16:creationId xmlns:a16="http://schemas.microsoft.com/office/drawing/2014/main" id="{73CE221B-529D-E7FC-FC49-0DB026816DD0}"/>
                          </a:ext>
                        </a:extLst>
                      </p:cNvPr>
                      <p:cNvPicPr/>
                      <p:nvPr/>
                    </p:nvPicPr>
                    <p:blipFill>
                      <a:blip r:embed="rId4"/>
                      <a:stretch>
                        <a:fillRect/>
                      </a:stretch>
                    </p:blipFill>
                    <p:spPr>
                      <a:xfrm>
                        <a:off x="990600" y="2022475"/>
                        <a:ext cx="5824538" cy="3203575"/>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0891124E-FACA-657C-1CA6-D48410A629CA}"/>
              </a:ext>
            </a:extLst>
          </p:cNvPr>
          <p:cNvSpPr txBox="1"/>
          <p:nvPr/>
        </p:nvSpPr>
        <p:spPr>
          <a:xfrm>
            <a:off x="5995737" y="2085475"/>
            <a:ext cx="240632" cy="23083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a:r>
              <a:rPr lang="en-US" sz="1500" b="1">
                <a:latin typeface="Nunito Sans"/>
              </a:rPr>
              <a:t>:in</a:t>
            </a:r>
            <a:endParaRPr lang="en-US" sz="1500" b="1">
              <a:latin typeface="Nunito Sans" pitchFamily="2" charset="77"/>
            </a:endParaRPr>
          </a:p>
        </p:txBody>
      </p:sp>
      <p:sp>
        <p:nvSpPr>
          <p:cNvPr id="7" name="TextBox 6">
            <a:extLst>
              <a:ext uri="{FF2B5EF4-FFF2-40B4-BE49-F238E27FC236}">
                <a16:creationId xmlns:a16="http://schemas.microsoft.com/office/drawing/2014/main" id="{35F97533-DC3C-A9B1-491B-AF478E37FB69}"/>
              </a:ext>
            </a:extLst>
          </p:cNvPr>
          <p:cNvSpPr txBox="1"/>
          <p:nvPr/>
        </p:nvSpPr>
        <p:spPr>
          <a:xfrm>
            <a:off x="10647948" y="340896"/>
            <a:ext cx="240632" cy="20005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a:r>
              <a:rPr lang="en-US" sz="1300" b="1">
                <a:latin typeface="Nunito Sans"/>
              </a:rPr>
              <a:t>:in</a:t>
            </a:r>
            <a:endParaRPr lang="en-US" sz="1300" b="1">
              <a:latin typeface="Nunito Sans" pitchFamily="2" charset="77"/>
            </a:endParaRPr>
          </a:p>
        </p:txBody>
      </p:sp>
    </p:spTree>
    <p:extLst>
      <p:ext uri="{BB962C8B-B14F-4D97-AF65-F5344CB8AC3E}">
        <p14:creationId xmlns:p14="http://schemas.microsoft.com/office/powerpoint/2010/main" val="3189867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50EC11C5-0DD3-E6DF-1383-DFD470D821DA}"/>
              </a:ext>
            </a:extLst>
          </p:cNvPr>
          <p:cNvSpPr>
            <a:spLocks noGrp="1"/>
          </p:cNvSpPr>
          <p:nvPr>
            <p:ph type="title"/>
          </p:nvPr>
        </p:nvSpPr>
        <p:spPr>
          <a:xfrm>
            <a:off x="1131683" y="174925"/>
            <a:ext cx="10194202" cy="1308050"/>
          </a:xfrm>
        </p:spPr>
        <p:txBody>
          <a:bodyPr/>
          <a:lstStyle/>
          <a:p>
            <a:r>
              <a:rPr lang="de-DE" dirty="0"/>
              <a:t>Wie wäre es in einem anderen Land?</a:t>
            </a:r>
            <a:r>
              <a:rPr lang="hu-HU" dirty="0"/>
              <a:t> /  Más országban hogyan?</a:t>
            </a:r>
          </a:p>
        </p:txBody>
      </p:sp>
      <p:sp>
        <p:nvSpPr>
          <p:cNvPr id="7" name="Élőláb helye 6">
            <a:extLst>
              <a:ext uri="{FF2B5EF4-FFF2-40B4-BE49-F238E27FC236}">
                <a16:creationId xmlns:a16="http://schemas.microsoft.com/office/drawing/2014/main" id="{6180B2FB-87B8-3EEC-80AD-9DDEFC3C9567}"/>
              </a:ext>
            </a:extLst>
          </p:cNvPr>
          <p:cNvSpPr>
            <a:spLocks noGrp="1"/>
          </p:cNvSpPr>
          <p:nvPr>
            <p:ph type="ftr" sz="quarter" idx="20"/>
          </p:nvPr>
        </p:nvSpPr>
        <p:spPr>
          <a:xfrm>
            <a:off x="5553635" y="6406482"/>
            <a:ext cx="5365404" cy="365125"/>
          </a:xfrm>
        </p:spPr>
        <p:txBody>
          <a:bodyPr/>
          <a:lstStyle/>
          <a:p>
            <a:r>
              <a:rPr lang="de-DE">
                <a:latin typeface="Nunito Sans"/>
              </a:rPr>
              <a:t>Mädchen für IT-Berufe begeistern / </a:t>
            </a:r>
            <a:r>
              <a:rPr lang="hu-HU">
                <a:latin typeface="Nunito Sans"/>
              </a:rPr>
              <a:t>A lányok informatikai pályára lépésének ösztönzése</a:t>
            </a:r>
            <a:endParaRPr lang="de-DE" b="0">
              <a:solidFill>
                <a:srgbClr val="000000"/>
              </a:solidFill>
              <a:latin typeface="Nunito Sans"/>
            </a:endParaRPr>
          </a:p>
          <a:p>
            <a:endParaRPr lang="de-DE" dirty="0"/>
          </a:p>
        </p:txBody>
      </p:sp>
      <p:pic>
        <p:nvPicPr>
          <p:cNvPr id="9" name="Kép 8">
            <a:extLst>
              <a:ext uri="{FF2B5EF4-FFF2-40B4-BE49-F238E27FC236}">
                <a16:creationId xmlns:a16="http://schemas.microsoft.com/office/drawing/2014/main" id="{0422879D-91CF-6D3A-C5F1-CCC44E6A90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6907" y="1355156"/>
            <a:ext cx="8498186" cy="4780230"/>
          </a:xfrm>
          <a:prstGeom prst="rect">
            <a:avLst/>
          </a:prstGeom>
        </p:spPr>
      </p:pic>
    </p:spTree>
    <p:extLst>
      <p:ext uri="{BB962C8B-B14F-4D97-AF65-F5344CB8AC3E}">
        <p14:creationId xmlns:p14="http://schemas.microsoft.com/office/powerpoint/2010/main" val="2953154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9F0A05F-3B50-0510-4EBB-3B2D5924F45D}"/>
              </a:ext>
            </a:extLst>
          </p:cNvPr>
          <p:cNvSpPr>
            <a:spLocks noGrp="1"/>
          </p:cNvSpPr>
          <p:nvPr>
            <p:ph type="title"/>
          </p:nvPr>
        </p:nvSpPr>
        <p:spPr>
          <a:xfrm>
            <a:off x="1058698" y="541702"/>
            <a:ext cx="10074604" cy="436017"/>
          </a:xfrm>
        </p:spPr>
        <p:txBody>
          <a:bodyPr/>
          <a:lstStyle/>
          <a:p>
            <a:r>
              <a:rPr lang="de-DE" dirty="0"/>
              <a:t>Wie wäre es in einem anderen Land?</a:t>
            </a:r>
            <a:r>
              <a:rPr lang="hu-HU" dirty="0"/>
              <a:t> /  Más országban hogyan?</a:t>
            </a:r>
          </a:p>
        </p:txBody>
      </p:sp>
      <p:sp>
        <p:nvSpPr>
          <p:cNvPr id="4" name="Szöveg helye 3">
            <a:extLst>
              <a:ext uri="{FF2B5EF4-FFF2-40B4-BE49-F238E27FC236}">
                <a16:creationId xmlns:a16="http://schemas.microsoft.com/office/drawing/2014/main" id="{13E85670-6F93-8A95-71ED-C6CCB177B5B2}"/>
              </a:ext>
            </a:extLst>
          </p:cNvPr>
          <p:cNvSpPr>
            <a:spLocks noGrp="1"/>
          </p:cNvSpPr>
          <p:nvPr>
            <p:ph type="body" sz="quarter" idx="14"/>
          </p:nvPr>
        </p:nvSpPr>
        <p:spPr>
          <a:xfrm>
            <a:off x="6457291" y="1843657"/>
            <a:ext cx="4676011" cy="4278093"/>
          </a:xfrm>
        </p:spPr>
        <p:txBody>
          <a:bodyPr/>
          <a:lstStyle/>
          <a:p>
            <a:pPr algn="just"/>
            <a:r>
              <a:rPr lang="hu-HU" sz="1600" dirty="0">
                <a:latin typeface="Nunito Sans" pitchFamily="2" charset="-18"/>
              </a:rPr>
              <a:t>A svéd lányok kiemelkedően magas arányú részvétele az IT-képzéseken nem a véletlen műve; egy tudatosan felépített, évtizedes társadalmi és oktatási stratégia eredménye. Az iparági jelentések – köztük a TechSverige és a </a:t>
            </a:r>
            <a:r>
              <a:rPr lang="hu-HU" sz="1600" dirty="0" err="1">
                <a:latin typeface="Nunito Sans" pitchFamily="2" charset="-18"/>
              </a:rPr>
              <a:t>Women</a:t>
            </a:r>
            <a:r>
              <a:rPr lang="hu-HU" sz="1600" dirty="0">
                <a:latin typeface="Nunito Sans" pitchFamily="2" charset="-18"/>
              </a:rPr>
              <a:t> in Tech </a:t>
            </a:r>
            <a:r>
              <a:rPr lang="hu-HU" sz="1600" dirty="0" err="1">
                <a:latin typeface="Nunito Sans" pitchFamily="2" charset="-18"/>
              </a:rPr>
              <a:t>Sweden</a:t>
            </a:r>
            <a:r>
              <a:rPr lang="hu-HU" sz="1600" dirty="0">
                <a:latin typeface="Nunito Sans" pitchFamily="2" charset="-18"/>
              </a:rPr>
              <a:t> adatai – alapján a svéd lányok motivációja mögött a következő fő okok állnak:</a:t>
            </a:r>
          </a:p>
          <a:p>
            <a:pPr marL="342900" indent="-342900" algn="just">
              <a:buFont typeface="+mj-lt"/>
              <a:buAutoNum type="arabicPeriod"/>
            </a:pPr>
            <a:endParaRPr lang="hu-HU" sz="1600" dirty="0">
              <a:latin typeface="Nunito Sans" pitchFamily="2" charset="-18"/>
            </a:endParaRPr>
          </a:p>
          <a:p>
            <a:pPr marL="342900" indent="-342900">
              <a:buFont typeface="+mj-lt"/>
              <a:buAutoNum type="arabicPeriod"/>
            </a:pPr>
            <a:r>
              <a:rPr lang="hu-HU" sz="1600" dirty="0">
                <a:latin typeface="Nunito Sans" pitchFamily="2" charset="-18"/>
              </a:rPr>
              <a:t>Az AI-bumm mint jövőkép</a:t>
            </a:r>
          </a:p>
          <a:p>
            <a:pPr marL="342900" indent="-342900">
              <a:buFont typeface="+mj-lt"/>
              <a:buAutoNum type="arabicPeriod"/>
            </a:pPr>
            <a:r>
              <a:rPr lang="hu-HU" sz="1600" dirty="0">
                <a:latin typeface="Nunito Sans" pitchFamily="2" charset="-18"/>
              </a:rPr>
              <a:t>Befogadó üzenetek és célzott programok</a:t>
            </a:r>
          </a:p>
          <a:p>
            <a:pPr marL="342900" indent="-342900">
              <a:buFont typeface="+mj-lt"/>
              <a:buAutoNum type="arabicPeriod"/>
            </a:pPr>
            <a:r>
              <a:rPr lang="hu-HU" sz="1600" dirty="0">
                <a:latin typeface="Nunito Sans" pitchFamily="2" charset="-18"/>
              </a:rPr>
              <a:t>Elérhető és rugalmas szakképzési formák</a:t>
            </a:r>
          </a:p>
          <a:p>
            <a:pPr marL="342900" indent="-342900">
              <a:buFont typeface="+mj-lt"/>
              <a:buAutoNum type="arabicPeriod"/>
            </a:pPr>
            <a:r>
              <a:rPr lang="hu-HU" sz="1600" dirty="0">
                <a:latin typeface="Nunito Sans" pitchFamily="2" charset="-18"/>
              </a:rPr>
              <a:t>A látható női példaképek és erős közösségek</a:t>
            </a:r>
          </a:p>
          <a:p>
            <a:pPr marL="342900" indent="-342900">
              <a:buFont typeface="+mj-lt"/>
              <a:buAutoNum type="arabicPeriod"/>
            </a:pPr>
            <a:r>
              <a:rPr lang="hu-HU" sz="1600" dirty="0">
                <a:latin typeface="Nunito Sans" pitchFamily="2" charset="-18"/>
              </a:rPr>
              <a:t>Magas elégedettség és munkahelyi rugalmasság</a:t>
            </a:r>
          </a:p>
        </p:txBody>
      </p:sp>
      <p:sp>
        <p:nvSpPr>
          <p:cNvPr id="5" name="Élőláb helye 4">
            <a:extLst>
              <a:ext uri="{FF2B5EF4-FFF2-40B4-BE49-F238E27FC236}">
                <a16:creationId xmlns:a16="http://schemas.microsoft.com/office/drawing/2014/main" id="{4EBD0C22-F1F0-C627-9B4D-A68C99818C8C}"/>
              </a:ext>
            </a:extLst>
          </p:cNvPr>
          <p:cNvSpPr>
            <a:spLocks noGrp="1"/>
          </p:cNvSpPr>
          <p:nvPr>
            <p:ph type="ftr" sz="quarter" idx="15"/>
          </p:nvPr>
        </p:nvSpPr>
        <p:spPr/>
        <p:txBody>
          <a:bodyPr/>
          <a:lstStyle/>
          <a:p>
            <a:r>
              <a:rPr lang="de-DE" dirty="0"/>
              <a:t>Mädchen für IT-Berufe begeistern / </a:t>
            </a:r>
            <a:r>
              <a:rPr lang="hu-HU" dirty="0"/>
              <a:t>A lányok informatikai pályára lépésének ösztönzése</a:t>
            </a:r>
            <a:endParaRPr lang="de-DE" dirty="0"/>
          </a:p>
        </p:txBody>
      </p:sp>
      <p:sp>
        <p:nvSpPr>
          <p:cNvPr id="6" name="Szövegdoboz 5">
            <a:extLst>
              <a:ext uri="{FF2B5EF4-FFF2-40B4-BE49-F238E27FC236}">
                <a16:creationId xmlns:a16="http://schemas.microsoft.com/office/drawing/2014/main" id="{DE94A22A-C1EC-2DFD-B941-5DAD6A198630}"/>
              </a:ext>
            </a:extLst>
          </p:cNvPr>
          <p:cNvSpPr txBox="1"/>
          <p:nvPr/>
        </p:nvSpPr>
        <p:spPr>
          <a:xfrm>
            <a:off x="950291" y="1791983"/>
            <a:ext cx="5129048" cy="4278094"/>
          </a:xfrm>
          <a:prstGeom prst="rect">
            <a:avLst/>
          </a:prstGeom>
          <a:noFill/>
        </p:spPr>
        <p:txBody>
          <a:bodyPr wrap="square" lIns="91440" tIns="45720" rIns="91440" bIns="45720" anchor="t">
            <a:spAutoFit/>
          </a:bodyPr>
          <a:lstStyle/>
          <a:p>
            <a:pPr algn="just"/>
            <a:r>
              <a:rPr lang="de-DE" sz="1600" dirty="0">
                <a:latin typeface="Nunito Sans"/>
              </a:rPr>
              <a:t>Die außergewöhnlich hohe Beteiligung schwedischer Mädchen und Frauen an IT-Ausbildungen ist kein Zufall, sondern das Ergebnis einer bewusst entwickelten, jahrzehntelangen sozialen und pädagogischen Strategie. Branchenberichten, darunter von </a:t>
            </a:r>
            <a:r>
              <a:rPr lang="de-DE" sz="1600" dirty="0" err="1">
                <a:latin typeface="Nunito Sans"/>
              </a:rPr>
              <a:t>TechSverige</a:t>
            </a:r>
            <a:r>
              <a:rPr lang="de-DE" sz="1600" dirty="0">
                <a:latin typeface="Nunito Sans"/>
              </a:rPr>
              <a:t> und Women in Tech Sweden, zufolge sind dies die Hauptgründe für die Motivation schwedischer Mädchen:</a:t>
            </a:r>
            <a:endParaRPr lang="hu-HU" sz="1600" dirty="0">
              <a:latin typeface="Nunito Sans"/>
            </a:endParaRPr>
          </a:p>
          <a:p>
            <a:pPr marL="342900" indent="-342900" algn="just">
              <a:buFont typeface="+mj-lt"/>
              <a:buAutoNum type="arabicPeriod"/>
            </a:pPr>
            <a:endParaRPr lang="hu-HU" sz="1600" dirty="0">
              <a:latin typeface="Nunito Sans" pitchFamily="2" charset="-18"/>
            </a:endParaRPr>
          </a:p>
          <a:p>
            <a:pPr marL="342900" indent="-342900">
              <a:buFont typeface="+mj-lt"/>
              <a:buAutoNum type="arabicPeriod"/>
            </a:pPr>
            <a:r>
              <a:rPr lang="de-DE" sz="1600">
                <a:latin typeface="Nunito Sans"/>
              </a:rPr>
              <a:t>Der KI-Boom als Zukunftsv</a:t>
            </a:r>
            <a:r>
              <a:rPr lang="de-DE" sz="1600" dirty="0">
                <a:latin typeface="Nunito Sans"/>
              </a:rPr>
              <a:t>ision </a:t>
            </a:r>
            <a:endParaRPr lang="hu-HU" sz="1600" dirty="0">
              <a:latin typeface="Nunito Sans"/>
            </a:endParaRPr>
          </a:p>
          <a:p>
            <a:pPr marL="342900" indent="-342900">
              <a:buFont typeface="+mj-lt"/>
              <a:buAutoNum type="arabicPeriod"/>
            </a:pPr>
            <a:r>
              <a:rPr lang="de-DE" sz="1600" dirty="0">
                <a:latin typeface="Nunito Sans"/>
              </a:rPr>
              <a:t>Botschaften und zielgerichtete </a:t>
            </a:r>
            <a:r>
              <a:rPr lang="de-DE" sz="1600">
                <a:latin typeface="Nunito Sans"/>
              </a:rPr>
              <a:t>Programme</a:t>
            </a:r>
            <a:endParaRPr lang="hu-HU" sz="1600" dirty="0">
              <a:latin typeface="Nunito Sans"/>
            </a:endParaRPr>
          </a:p>
          <a:p>
            <a:pPr marL="342900" indent="-342900">
              <a:buAutoNum type="arabicPeriod"/>
            </a:pPr>
            <a:r>
              <a:rPr lang="de-DE" sz="1600">
                <a:latin typeface="Nunito Sans"/>
              </a:rPr>
              <a:t>Zugängliche und flexible Formen der </a:t>
            </a:r>
            <a:r>
              <a:rPr lang="de-DE" sz="1600" dirty="0">
                <a:latin typeface="Nunito Sans"/>
              </a:rPr>
              <a:t>Berufsausbildung</a:t>
            </a:r>
            <a:endParaRPr lang="hu-HU" sz="1600">
              <a:latin typeface="Nunito Sans"/>
            </a:endParaRPr>
          </a:p>
          <a:p>
            <a:pPr marL="342900" indent="-342900">
              <a:buFont typeface="+mj-lt"/>
              <a:buAutoNum type="arabicPeriod"/>
            </a:pPr>
            <a:r>
              <a:rPr lang="de-DE" sz="1600" dirty="0">
                <a:latin typeface="Nunito Sans" pitchFamily="2" charset="-18"/>
              </a:rPr>
              <a:t>Sichtbare weibliche Vorbilder und starke Netzwerke</a:t>
            </a:r>
            <a:endParaRPr lang="hu-HU" sz="1600" dirty="0">
              <a:latin typeface="Nunito Sans" pitchFamily="2" charset="-18"/>
            </a:endParaRPr>
          </a:p>
          <a:p>
            <a:pPr marL="342900" indent="-342900">
              <a:buFont typeface="+mj-lt"/>
              <a:buAutoNum type="arabicPeriod"/>
            </a:pPr>
            <a:r>
              <a:rPr lang="de-DE" sz="1600" dirty="0">
                <a:latin typeface="Nunito Sans" pitchFamily="2" charset="-18"/>
              </a:rPr>
              <a:t>Hohe Zufriedenheit und Flexibilität am Arbeitsplatz</a:t>
            </a:r>
            <a:endParaRPr lang="hu-HU" sz="1600" dirty="0">
              <a:latin typeface="Nunito Sans" pitchFamily="2" charset="-18"/>
            </a:endParaRPr>
          </a:p>
        </p:txBody>
      </p:sp>
    </p:spTree>
    <p:extLst>
      <p:ext uri="{BB962C8B-B14F-4D97-AF65-F5344CB8AC3E}">
        <p14:creationId xmlns:p14="http://schemas.microsoft.com/office/powerpoint/2010/main" val="2151698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A07E714-3147-B50C-3834-6DFB2E802B41}"/>
              </a:ext>
            </a:extLst>
          </p:cNvPr>
          <p:cNvSpPr>
            <a:spLocks noGrp="1"/>
          </p:cNvSpPr>
          <p:nvPr>
            <p:ph type="title"/>
          </p:nvPr>
        </p:nvSpPr>
        <p:spPr>
          <a:xfrm>
            <a:off x="1308099" y="1030810"/>
            <a:ext cx="9958991" cy="436017"/>
          </a:xfrm>
        </p:spPr>
        <p:txBody>
          <a:bodyPr/>
          <a:lstStyle/>
          <a:p>
            <a:r>
              <a:rPr lang="hu-HU">
                <a:latin typeface="Asap Condensed Medium"/>
                <a:cs typeface="Arial"/>
              </a:rPr>
              <a:t>Der</a:t>
            </a:r>
            <a:r>
              <a:rPr lang="hu-HU" dirty="0">
                <a:latin typeface="Asap Condensed Medium"/>
                <a:cs typeface="Arial"/>
              </a:rPr>
              <a:t> KI-Boom als Zukunftsvision?  </a:t>
            </a:r>
            <a:r>
              <a:rPr lang="hu-HU">
                <a:latin typeface="Asap Condensed Medium"/>
                <a:cs typeface="Arial"/>
              </a:rPr>
              <a:t>/ Az AI-bumm mint jövőkép?</a:t>
            </a:r>
          </a:p>
        </p:txBody>
      </p:sp>
      <p:sp>
        <p:nvSpPr>
          <p:cNvPr id="4" name="Szöveg helye 3">
            <a:extLst>
              <a:ext uri="{FF2B5EF4-FFF2-40B4-BE49-F238E27FC236}">
                <a16:creationId xmlns:a16="http://schemas.microsoft.com/office/drawing/2014/main" id="{A529D9BA-6F9A-CEE5-02FA-A51079F920F4}"/>
              </a:ext>
            </a:extLst>
          </p:cNvPr>
          <p:cNvSpPr>
            <a:spLocks noGrp="1"/>
          </p:cNvSpPr>
          <p:nvPr>
            <p:ph type="body" sz="quarter" idx="14"/>
          </p:nvPr>
        </p:nvSpPr>
        <p:spPr>
          <a:xfrm>
            <a:off x="982278" y="2286976"/>
            <a:ext cx="4676011" cy="3135512"/>
          </a:xfrm>
        </p:spPr>
        <p:txBody>
          <a:bodyPr/>
          <a:lstStyle/>
          <a:p>
            <a:pPr algn="just"/>
            <a:r>
              <a:rPr lang="de-DE" sz="2000" dirty="0">
                <a:latin typeface="Nunito Sans" pitchFamily="2" charset="-18"/>
              </a:rPr>
              <a:t>Laut aktuellen Umfragen sehen 90 % der jungen Schwedinnen den Technologiesektor als vielversprechende Karrierechance. Der Aufstieg der künstlichen Intelligenz (KI) hat diesen Bereich für sie besonders attraktiv gemacht: Vier von zehn jungen Frauen geben an, diesen Karriereweg gezielt aufgrund der KI-Entwicklungen und -Innovationen einzuschlagen.</a:t>
            </a:r>
            <a:endParaRPr lang="hu-HU" sz="2000" dirty="0">
              <a:latin typeface="Nunito Sans" pitchFamily="2" charset="-18"/>
            </a:endParaRPr>
          </a:p>
        </p:txBody>
      </p:sp>
      <p:sp>
        <p:nvSpPr>
          <p:cNvPr id="5" name="Élőláb helye 4">
            <a:extLst>
              <a:ext uri="{FF2B5EF4-FFF2-40B4-BE49-F238E27FC236}">
                <a16:creationId xmlns:a16="http://schemas.microsoft.com/office/drawing/2014/main" id="{1AF08E76-C5E7-D5AA-3AC5-B4A8471C8E76}"/>
              </a:ext>
            </a:extLst>
          </p:cNvPr>
          <p:cNvSpPr>
            <a:spLocks noGrp="1"/>
          </p:cNvSpPr>
          <p:nvPr>
            <p:ph type="ftr" sz="quarter" idx="15"/>
          </p:nvPr>
        </p:nvSpPr>
        <p:spPr/>
        <p:txBody>
          <a:bodyPr/>
          <a:lstStyle/>
          <a:p>
            <a:r>
              <a:rPr lang="de-DE" dirty="0"/>
              <a:t>Mädchen für IT-Berufe begeistern / </a:t>
            </a:r>
            <a:r>
              <a:rPr lang="hu-HU" dirty="0"/>
              <a:t>A lányok informatikai pályára lépésének ösztönzése</a:t>
            </a:r>
            <a:endParaRPr lang="de-DE" dirty="0"/>
          </a:p>
        </p:txBody>
      </p:sp>
      <p:sp>
        <p:nvSpPr>
          <p:cNvPr id="6" name="Szövegdoboz 5">
            <a:extLst>
              <a:ext uri="{FF2B5EF4-FFF2-40B4-BE49-F238E27FC236}">
                <a16:creationId xmlns:a16="http://schemas.microsoft.com/office/drawing/2014/main" id="{A37FB954-1CD9-8E82-2F81-09BB123DD346}"/>
              </a:ext>
            </a:extLst>
          </p:cNvPr>
          <p:cNvSpPr txBox="1"/>
          <p:nvPr/>
        </p:nvSpPr>
        <p:spPr>
          <a:xfrm>
            <a:off x="7882759" y="1608083"/>
            <a:ext cx="0" cy="0"/>
          </a:xfrm>
          <a:prstGeom prst="rect">
            <a:avLst/>
          </a:prstGeom>
          <a:noFill/>
        </p:spPr>
        <p:txBody>
          <a:bodyPr wrap="none" lIns="0" tIns="0" rIns="0" bIns="0" rtlCol="0">
            <a:noAutofit/>
          </a:bodyPr>
          <a:lstStyle/>
          <a:p>
            <a:pPr algn="l"/>
            <a:endParaRPr lang="hu-HU" sz="1600" dirty="0">
              <a:latin typeface="Nunito Sans" pitchFamily="2" charset="77"/>
            </a:endParaRPr>
          </a:p>
        </p:txBody>
      </p:sp>
      <p:sp>
        <p:nvSpPr>
          <p:cNvPr id="8" name="Szövegdoboz 7">
            <a:extLst>
              <a:ext uri="{FF2B5EF4-FFF2-40B4-BE49-F238E27FC236}">
                <a16:creationId xmlns:a16="http://schemas.microsoft.com/office/drawing/2014/main" id="{15C72470-86BF-2FDB-5096-E104021E4A4C}"/>
              </a:ext>
            </a:extLst>
          </p:cNvPr>
          <p:cNvSpPr txBox="1"/>
          <p:nvPr/>
        </p:nvSpPr>
        <p:spPr>
          <a:xfrm>
            <a:off x="6096000" y="2203046"/>
            <a:ext cx="4676011" cy="3170099"/>
          </a:xfrm>
          <a:prstGeom prst="rect">
            <a:avLst/>
          </a:prstGeom>
          <a:noFill/>
        </p:spPr>
        <p:txBody>
          <a:bodyPr wrap="square">
            <a:spAutoFit/>
          </a:bodyPr>
          <a:lstStyle/>
          <a:p>
            <a:pPr algn="just"/>
            <a:r>
              <a:rPr lang="hu-HU" sz="2000" dirty="0">
                <a:latin typeface="Nunito Sans" pitchFamily="2" charset="-18"/>
              </a:rPr>
              <a:t>A legfrissebb felmérések szerint a fiatal svéd nők 90%-a jövőbiztos karrierként tekint a technológiai szektorra. A mesterséges intelligencia (AI) térnyerése kifejezetten vonzóvá tette a területet a számukra: tízből négy fiatal nő nyilatkozik úgy, hogy kifejezetten az AI-fejlesztések és az innováció miatt választja ezt a karrierutat. </a:t>
            </a:r>
          </a:p>
        </p:txBody>
      </p:sp>
    </p:spTree>
    <p:extLst>
      <p:ext uri="{BB962C8B-B14F-4D97-AF65-F5344CB8AC3E}">
        <p14:creationId xmlns:p14="http://schemas.microsoft.com/office/powerpoint/2010/main" val="509304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E2C404E-3206-0D06-D070-C7489A8228C8}"/>
              </a:ext>
            </a:extLst>
          </p:cNvPr>
          <p:cNvSpPr>
            <a:spLocks noGrp="1"/>
          </p:cNvSpPr>
          <p:nvPr>
            <p:ph type="title"/>
          </p:nvPr>
        </p:nvSpPr>
        <p:spPr>
          <a:xfrm>
            <a:off x="1308099" y="812802"/>
            <a:ext cx="9916949" cy="872034"/>
          </a:xfrm>
        </p:spPr>
        <p:txBody>
          <a:bodyPr/>
          <a:lstStyle/>
          <a:p>
            <a:r>
              <a:rPr lang="de-DE" sz="3600" dirty="0"/>
              <a:t>Botschaften und zielgerichtete </a:t>
            </a:r>
            <a:r>
              <a:rPr lang="hu-HU" sz="3600" dirty="0"/>
              <a:t>/ Befogadó üzenetek és célzott programok</a:t>
            </a:r>
            <a:endParaRPr lang="hu-HU" dirty="0"/>
          </a:p>
        </p:txBody>
      </p:sp>
      <p:sp>
        <p:nvSpPr>
          <p:cNvPr id="4" name="Szöveg helye 3">
            <a:extLst>
              <a:ext uri="{FF2B5EF4-FFF2-40B4-BE49-F238E27FC236}">
                <a16:creationId xmlns:a16="http://schemas.microsoft.com/office/drawing/2014/main" id="{1B9989E3-1B40-D2FD-029B-0D93660CD47E}"/>
              </a:ext>
            </a:extLst>
          </p:cNvPr>
          <p:cNvSpPr>
            <a:spLocks noGrp="1"/>
          </p:cNvSpPr>
          <p:nvPr>
            <p:ph type="body" sz="quarter" idx="14"/>
          </p:nvPr>
        </p:nvSpPr>
        <p:spPr>
          <a:xfrm>
            <a:off x="6646607" y="1939455"/>
            <a:ext cx="5065642" cy="3883275"/>
          </a:xfrm>
        </p:spPr>
        <p:txBody>
          <a:bodyPr/>
          <a:lstStyle/>
          <a:p>
            <a:pPr algn="just"/>
            <a:r>
              <a:rPr lang="hu-HU" sz="1800" dirty="0">
                <a:latin typeface="Nunito Sans" pitchFamily="2" charset="-18"/>
              </a:rPr>
              <a:t>Svédországban felismerték, hogy a lányok gyerekkori technikai/informatikai érdeklődését nem az adottságok hiánya, hanem a támogató környezet hiánya töri le. Emiatt az állam és a magánszektor szoros együttműködésben épít fel </a:t>
            </a:r>
            <a:r>
              <a:rPr lang="hu-HU" sz="1800" b="1" dirty="0">
                <a:latin typeface="Nunito Sans" pitchFamily="2" charset="-18"/>
              </a:rPr>
              <a:t>inkluzív oktatási programokat</a:t>
            </a:r>
            <a:r>
              <a:rPr lang="hu-HU" sz="1800" dirty="0">
                <a:latin typeface="Nunito Sans" pitchFamily="2" charset="-18"/>
              </a:rPr>
              <a:t> (mint a kreatív kódolás vagy a történetmesélésen alapuló </a:t>
            </a:r>
            <a:r>
              <a:rPr lang="hu-HU" sz="1800" dirty="0" err="1">
                <a:latin typeface="Nunito Sans" pitchFamily="2" charset="-18"/>
              </a:rPr>
              <a:t>tech</a:t>
            </a:r>
            <a:r>
              <a:rPr lang="hu-HU" sz="1800" dirty="0">
                <a:latin typeface="Nunito Sans" pitchFamily="2" charset="-18"/>
              </a:rPr>
              <a:t>-képzések). A toborzás során a technikai/informatikai </a:t>
            </a:r>
            <a:r>
              <a:rPr lang="hu-HU" sz="1800" b="1" dirty="0">
                <a:latin typeface="Nunito Sans" pitchFamily="2" charset="-18"/>
              </a:rPr>
              <a:t>társadalmi hatását és kreatív oldalát</a:t>
            </a:r>
            <a:r>
              <a:rPr lang="hu-HU" sz="1800" dirty="0">
                <a:latin typeface="Nunito Sans" pitchFamily="2" charset="-18"/>
              </a:rPr>
              <a:t> hangsúlyozzák, ami jobban megszólítja a női hallgatókat. </a:t>
            </a:r>
          </a:p>
        </p:txBody>
      </p:sp>
      <p:sp>
        <p:nvSpPr>
          <p:cNvPr id="5" name="Élőláb helye 4">
            <a:extLst>
              <a:ext uri="{FF2B5EF4-FFF2-40B4-BE49-F238E27FC236}">
                <a16:creationId xmlns:a16="http://schemas.microsoft.com/office/drawing/2014/main" id="{A8A5C5BC-0BFA-7C2E-FA51-600FB0024761}"/>
              </a:ext>
            </a:extLst>
          </p:cNvPr>
          <p:cNvSpPr>
            <a:spLocks noGrp="1"/>
          </p:cNvSpPr>
          <p:nvPr>
            <p:ph type="ftr" sz="quarter" idx="15"/>
          </p:nvPr>
        </p:nvSpPr>
        <p:spPr/>
        <p:txBody>
          <a:bodyPr/>
          <a:lstStyle/>
          <a:p>
            <a:r>
              <a:rPr lang="de-DE" dirty="0"/>
              <a:t>Mädchen für IT-Berufe begeistern / </a:t>
            </a:r>
            <a:r>
              <a:rPr lang="hu-HU" dirty="0"/>
              <a:t>A lányok informatikai pályára lépésének ösztönzése</a:t>
            </a:r>
            <a:endParaRPr lang="de-DE" dirty="0"/>
          </a:p>
        </p:txBody>
      </p:sp>
      <p:sp>
        <p:nvSpPr>
          <p:cNvPr id="7" name="Szövegdoboz 6">
            <a:extLst>
              <a:ext uri="{FF2B5EF4-FFF2-40B4-BE49-F238E27FC236}">
                <a16:creationId xmlns:a16="http://schemas.microsoft.com/office/drawing/2014/main" id="{EB4FA2AC-F438-B6AC-96CD-F425251B9DDB}"/>
              </a:ext>
            </a:extLst>
          </p:cNvPr>
          <p:cNvSpPr txBox="1"/>
          <p:nvPr/>
        </p:nvSpPr>
        <p:spPr>
          <a:xfrm>
            <a:off x="1308099" y="1895933"/>
            <a:ext cx="4935385" cy="3970318"/>
          </a:xfrm>
          <a:prstGeom prst="rect">
            <a:avLst/>
          </a:prstGeom>
          <a:noFill/>
        </p:spPr>
        <p:txBody>
          <a:bodyPr wrap="square" lIns="91440" tIns="45720" rIns="91440" bIns="45720" anchor="t">
            <a:spAutoFit/>
          </a:bodyPr>
          <a:lstStyle/>
          <a:p>
            <a:pPr algn="just"/>
            <a:r>
              <a:rPr lang="hu-HU" dirty="0">
                <a:latin typeface="Nunito Sans"/>
              </a:rPr>
              <a:t>In Schweden hat man erkannt, dass das Interesse von Mädchen an Technik/IT im Kindesalter nicht auf mangelndes Talent, </a:t>
            </a:r>
            <a:r>
              <a:rPr lang="hu-HU">
                <a:latin typeface="Nunito Sans"/>
              </a:rPr>
              <a:t>sondern auf ein wenig förderliches</a:t>
            </a:r>
            <a:r>
              <a:rPr lang="hu-HU" dirty="0">
                <a:latin typeface="Nunito Sans"/>
              </a:rPr>
              <a:t> Umfeld zurückzuführen ist. Aus diesem Grund arbeiten Staat und Privatwirtschaft eng zusammen, um inklusive Bildungsprogramme (wie kreatives Programmieren oder Storytelling-basierte Technologie-Schulungen) zu entwickeln. </a:t>
            </a:r>
            <a:r>
              <a:rPr lang="de-DE" dirty="0">
                <a:latin typeface="Nunito Sans"/>
              </a:rPr>
              <a:t>Bei der Rekrutierung betonen sie die soziale Wirkung und die kreative Seite der technischen/IT-Branche, was vor allem Studentinnen anspricht.</a:t>
            </a:r>
            <a:endParaRPr lang="hu-HU" dirty="0">
              <a:latin typeface="Nunito Sans"/>
            </a:endParaRPr>
          </a:p>
        </p:txBody>
      </p:sp>
    </p:spTree>
    <p:extLst>
      <p:ext uri="{BB962C8B-B14F-4D97-AF65-F5344CB8AC3E}">
        <p14:creationId xmlns:p14="http://schemas.microsoft.com/office/powerpoint/2010/main" val="1804559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B3C3A79-1A6E-3248-C96C-FA34595B1E7F}"/>
              </a:ext>
            </a:extLst>
          </p:cNvPr>
          <p:cNvSpPr>
            <a:spLocks noGrp="1"/>
          </p:cNvSpPr>
          <p:nvPr>
            <p:ph type="title"/>
          </p:nvPr>
        </p:nvSpPr>
        <p:spPr>
          <a:xfrm>
            <a:off x="1308099" y="594794"/>
            <a:ext cx="10108486" cy="1308050"/>
          </a:xfrm>
        </p:spPr>
        <p:txBody>
          <a:bodyPr/>
          <a:lstStyle/>
          <a:p>
            <a:pPr>
              <a:buClr>
                <a:schemeClr val="accent1"/>
              </a:buClr>
            </a:pPr>
            <a:r>
              <a:rPr lang="de-DE">
                <a:latin typeface="Asap Condensed Medium"/>
                <a:cs typeface="Arial"/>
              </a:rPr>
              <a:t>Zugängliche Programme</a:t>
            </a:r>
            <a:r>
              <a:rPr lang="hu-HU" dirty="0">
                <a:latin typeface="Asap Condensed Medium"/>
                <a:cs typeface="Arial"/>
              </a:rPr>
              <a:t> </a:t>
            </a:r>
            <a:r>
              <a:rPr lang="de-DE">
                <a:latin typeface="Asap Condensed Medium"/>
                <a:cs typeface="Arial"/>
              </a:rPr>
              <a:t>und flexible Formen </a:t>
            </a:r>
            <a:r>
              <a:rPr lang="de-DE" dirty="0">
                <a:latin typeface="Asap Condensed Medium"/>
                <a:cs typeface="Arial"/>
              </a:rPr>
              <a:t>der Berufsausbildung</a:t>
            </a:r>
            <a:r>
              <a:rPr lang="hu-HU" dirty="0">
                <a:latin typeface="Asap Condensed Medium"/>
                <a:cs typeface="Arial"/>
              </a:rPr>
              <a:t> / </a:t>
            </a:r>
            <a:r>
              <a:rPr lang="hu-HU" sz="3600" dirty="0">
                <a:latin typeface="Asap Condensed Medium"/>
                <a:cs typeface="Arial"/>
              </a:rPr>
              <a:t>Elérhető és rugalmas szakképzési formák</a:t>
            </a:r>
            <a:endParaRPr lang="hu-HU" dirty="0">
              <a:latin typeface="Asap Condensed Medium"/>
              <a:cs typeface="Arial"/>
            </a:endParaRPr>
          </a:p>
        </p:txBody>
      </p:sp>
      <p:sp>
        <p:nvSpPr>
          <p:cNvPr id="4" name="Szöveg helye 3">
            <a:extLst>
              <a:ext uri="{FF2B5EF4-FFF2-40B4-BE49-F238E27FC236}">
                <a16:creationId xmlns:a16="http://schemas.microsoft.com/office/drawing/2014/main" id="{B4DFA394-DF3C-0298-BBF2-2EADD10FE8EA}"/>
              </a:ext>
            </a:extLst>
          </p:cNvPr>
          <p:cNvSpPr>
            <a:spLocks noGrp="1"/>
          </p:cNvSpPr>
          <p:nvPr>
            <p:ph type="body" sz="quarter" idx="14"/>
          </p:nvPr>
        </p:nvSpPr>
        <p:spPr>
          <a:xfrm>
            <a:off x="6563272" y="2120853"/>
            <a:ext cx="4676011" cy="3135512"/>
          </a:xfrm>
        </p:spPr>
        <p:txBody>
          <a:bodyPr/>
          <a:lstStyle/>
          <a:p>
            <a:pPr algn="just"/>
            <a:r>
              <a:rPr lang="hu-HU" sz="1800" dirty="0">
                <a:latin typeface="Nunito Sans" pitchFamily="2" charset="-18"/>
              </a:rPr>
              <a:t>A svéd továbbtanulási rendszer egyik legnagyobb előnye a felsőfokú szakképzés (</a:t>
            </a:r>
            <a:r>
              <a:rPr lang="hu-HU" sz="1800" i="1" dirty="0" err="1">
                <a:latin typeface="Nunito Sans" pitchFamily="2" charset="-18"/>
              </a:rPr>
              <a:t>Yrkeshögskola</a:t>
            </a:r>
            <a:r>
              <a:rPr lang="hu-HU" sz="1800" i="1" dirty="0">
                <a:latin typeface="Nunito Sans" pitchFamily="2" charset="-18"/>
              </a:rPr>
              <a:t> - YH</a:t>
            </a:r>
            <a:r>
              <a:rPr lang="hu-HU" sz="1800" dirty="0">
                <a:latin typeface="Nunito Sans" pitchFamily="2" charset="-18"/>
              </a:rPr>
              <a:t>) rendszere. A </a:t>
            </a:r>
            <a:r>
              <a:rPr lang="hu-HU" sz="1800" dirty="0" err="1">
                <a:latin typeface="Nunito Sans" pitchFamily="2" charset="-18"/>
              </a:rPr>
              <a:t>tech</a:t>
            </a:r>
            <a:r>
              <a:rPr lang="hu-HU" sz="1800" dirty="0">
                <a:latin typeface="Nunito Sans" pitchFamily="2" charset="-18"/>
              </a:rPr>
              <a:t>-szakot választó nők </a:t>
            </a:r>
            <a:r>
              <a:rPr lang="hu-HU" sz="1800" b="1" dirty="0">
                <a:latin typeface="Nunito Sans" pitchFamily="2" charset="-18"/>
              </a:rPr>
              <a:t>több mint 50%-a</a:t>
            </a:r>
            <a:r>
              <a:rPr lang="hu-HU" sz="1800" dirty="0">
                <a:latin typeface="Nunito Sans" pitchFamily="2" charset="-18"/>
              </a:rPr>
              <a:t> nem a klasszikus, elméleti egyetemi képzést választja, hanem ezeket a gyakorlatorientált, rövidebb YH-képzéseket. Ez a forma gyors karrierváltást és közvetlen piaci elhelyezkedést biztosít, ami vonzó a nők számára. </a:t>
            </a:r>
          </a:p>
        </p:txBody>
      </p:sp>
      <p:sp>
        <p:nvSpPr>
          <p:cNvPr id="5" name="Élőláb helye 4">
            <a:extLst>
              <a:ext uri="{FF2B5EF4-FFF2-40B4-BE49-F238E27FC236}">
                <a16:creationId xmlns:a16="http://schemas.microsoft.com/office/drawing/2014/main" id="{43AFE3D8-42B1-F9CF-6DB9-5BECE7984F65}"/>
              </a:ext>
            </a:extLst>
          </p:cNvPr>
          <p:cNvSpPr>
            <a:spLocks noGrp="1"/>
          </p:cNvSpPr>
          <p:nvPr>
            <p:ph type="ftr" sz="quarter" idx="15"/>
          </p:nvPr>
        </p:nvSpPr>
        <p:spPr/>
        <p:txBody>
          <a:bodyPr/>
          <a:lstStyle/>
          <a:p>
            <a:r>
              <a:rPr lang="de-DE" dirty="0"/>
              <a:t>Mädchen für IT-Berufe begeistern / </a:t>
            </a:r>
            <a:r>
              <a:rPr lang="hu-HU" dirty="0"/>
              <a:t>A lányok informatikai pályára lépésének ösztönzése</a:t>
            </a:r>
            <a:endParaRPr lang="de-DE" dirty="0"/>
          </a:p>
        </p:txBody>
      </p:sp>
      <p:sp>
        <p:nvSpPr>
          <p:cNvPr id="7" name="Szövegdoboz 6">
            <a:extLst>
              <a:ext uri="{FF2B5EF4-FFF2-40B4-BE49-F238E27FC236}">
                <a16:creationId xmlns:a16="http://schemas.microsoft.com/office/drawing/2014/main" id="{16C67215-C88B-F3A6-B6D5-78AE33C75052}"/>
              </a:ext>
            </a:extLst>
          </p:cNvPr>
          <p:cNvSpPr txBox="1"/>
          <p:nvPr/>
        </p:nvSpPr>
        <p:spPr>
          <a:xfrm>
            <a:off x="1308099" y="2117044"/>
            <a:ext cx="4676011" cy="3693319"/>
          </a:xfrm>
          <a:prstGeom prst="rect">
            <a:avLst/>
          </a:prstGeom>
          <a:noFill/>
        </p:spPr>
        <p:txBody>
          <a:bodyPr wrap="square" lIns="91440" tIns="45720" rIns="91440" bIns="45720" anchor="t">
            <a:spAutoFit/>
          </a:bodyPr>
          <a:lstStyle/>
          <a:p>
            <a:pPr algn="just"/>
            <a:r>
              <a:rPr lang="de-DE" dirty="0">
                <a:latin typeface="Nunito Sans"/>
              </a:rPr>
              <a:t>Einer der größten Vorteile des schwedischen Weiterbildungssystems ist die höhere berufliche Bildung (</a:t>
            </a:r>
            <a:r>
              <a:rPr lang="de-DE" err="1">
                <a:latin typeface="Nunito Sans"/>
              </a:rPr>
              <a:t>Yrkeshögskola</a:t>
            </a:r>
            <a:r>
              <a:rPr lang="de-DE" dirty="0">
                <a:latin typeface="Nunito Sans"/>
              </a:rPr>
              <a:t> – YH). Mehr als 50 % der Frauen, die einen technischen Abschluss wählen, entscheiden sich nicht für ein klassisches, theoretisches Universitätsstudium, sondern für diese praxisorientierten, kürzeren YH-Kurse. Diese Studienform ermöglicht einen schnellen Berufswechsel und den direkten </a:t>
            </a:r>
            <a:r>
              <a:rPr lang="de-DE">
                <a:latin typeface="Nunito Sans"/>
              </a:rPr>
              <a:t>Einstieg in den Arbeitsmarkt, was Frauen besonders anspricht.</a:t>
            </a:r>
            <a:endParaRPr lang="hu-HU">
              <a:latin typeface="Nunito Sans"/>
            </a:endParaRPr>
          </a:p>
        </p:txBody>
      </p:sp>
    </p:spTree>
    <p:extLst>
      <p:ext uri="{BB962C8B-B14F-4D97-AF65-F5344CB8AC3E}">
        <p14:creationId xmlns:p14="http://schemas.microsoft.com/office/powerpoint/2010/main" val="3957158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B256497-87F2-6513-1ADC-B8BAF2C6B8BD}"/>
              </a:ext>
            </a:extLst>
          </p:cNvPr>
          <p:cNvSpPr>
            <a:spLocks noGrp="1"/>
          </p:cNvSpPr>
          <p:nvPr>
            <p:ph type="title"/>
          </p:nvPr>
        </p:nvSpPr>
        <p:spPr>
          <a:xfrm>
            <a:off x="1308099" y="812802"/>
            <a:ext cx="9853887" cy="872034"/>
          </a:xfrm>
        </p:spPr>
        <p:txBody>
          <a:bodyPr/>
          <a:lstStyle/>
          <a:p>
            <a:pPr>
              <a:buClr>
                <a:schemeClr val="accent1"/>
              </a:buClr>
            </a:pPr>
            <a:r>
              <a:rPr lang="de-DE" dirty="0">
                <a:latin typeface="Asap Condensed Medium"/>
                <a:cs typeface="Arial"/>
              </a:rPr>
              <a:t>Sichtbare weibliche Vorbilder und starke Netzwerke</a:t>
            </a:r>
            <a:r>
              <a:rPr lang="hu-HU" dirty="0">
                <a:latin typeface="Asap Condensed Medium"/>
                <a:cs typeface="Arial"/>
              </a:rPr>
              <a:t> / </a:t>
            </a:r>
            <a:br>
              <a:rPr lang="hu-HU" dirty="0">
                <a:latin typeface="Asap Condensed Medium"/>
                <a:cs typeface="Arial"/>
              </a:rPr>
            </a:br>
            <a:r>
              <a:rPr lang="hu-HU" sz="3600">
                <a:latin typeface="Asap Condensed Medium"/>
                <a:cs typeface="Arial"/>
              </a:rPr>
              <a:t>A látható női példaképek és erős </a:t>
            </a:r>
            <a:r>
              <a:rPr lang="hu-HU" sz="3600" dirty="0">
                <a:latin typeface="Asap Condensed Medium"/>
                <a:cs typeface="Arial"/>
              </a:rPr>
              <a:t>közösségek</a:t>
            </a:r>
            <a:r>
              <a:rPr lang="hu-HU" dirty="0">
                <a:latin typeface="Asap Condensed Medium"/>
                <a:cs typeface="Arial"/>
              </a:rPr>
              <a:t> </a:t>
            </a:r>
          </a:p>
        </p:txBody>
      </p:sp>
      <p:sp>
        <p:nvSpPr>
          <p:cNvPr id="4" name="Szöveg helye 3">
            <a:extLst>
              <a:ext uri="{FF2B5EF4-FFF2-40B4-BE49-F238E27FC236}">
                <a16:creationId xmlns:a16="http://schemas.microsoft.com/office/drawing/2014/main" id="{0C7D18E9-34AD-EC6A-28B0-C9551CC7D770}"/>
              </a:ext>
            </a:extLst>
          </p:cNvPr>
          <p:cNvSpPr>
            <a:spLocks noGrp="1"/>
          </p:cNvSpPr>
          <p:nvPr>
            <p:ph type="body" sz="quarter" idx="14"/>
          </p:nvPr>
        </p:nvSpPr>
        <p:spPr>
          <a:xfrm>
            <a:off x="6447657" y="2202215"/>
            <a:ext cx="4676011" cy="3135512"/>
          </a:xfrm>
        </p:spPr>
        <p:txBody>
          <a:bodyPr/>
          <a:lstStyle/>
          <a:p>
            <a:pPr algn="just"/>
            <a:r>
              <a:rPr lang="hu-HU" sz="1800" dirty="0">
                <a:latin typeface="Nunito Sans" pitchFamily="2" charset="-18"/>
              </a:rPr>
              <a:t>Svédországban a nők nem érzik magukat egyedül a technológiai világban. Az olyan szervezetek, mint a </a:t>
            </a:r>
            <a:r>
              <a:rPr lang="hu-HU" sz="1800" i="1" dirty="0" err="1">
                <a:latin typeface="Nunito Sans" pitchFamily="2" charset="-18"/>
              </a:rPr>
              <a:t>Women</a:t>
            </a:r>
            <a:r>
              <a:rPr lang="hu-HU" sz="1800" i="1" dirty="0">
                <a:latin typeface="Nunito Sans" pitchFamily="2" charset="-18"/>
              </a:rPr>
              <a:t> in Tech </a:t>
            </a:r>
            <a:r>
              <a:rPr lang="hu-HU" sz="1800" i="1" dirty="0" err="1">
                <a:latin typeface="Nunito Sans" pitchFamily="2" charset="-18"/>
              </a:rPr>
              <a:t>Sweden</a:t>
            </a:r>
            <a:r>
              <a:rPr lang="hu-HU" sz="1800" dirty="0">
                <a:latin typeface="Nunito Sans" pitchFamily="2" charset="-18"/>
              </a:rPr>
              <a:t> – amely mára egy több mint 20 000 tagot számláló közösséggé </a:t>
            </a:r>
            <a:r>
              <a:rPr lang="hu-HU" sz="1800" dirty="0" err="1">
                <a:latin typeface="Nunito Sans" pitchFamily="2" charset="-18"/>
              </a:rPr>
              <a:t>nőtte</a:t>
            </a:r>
            <a:r>
              <a:rPr lang="hu-HU" sz="1800" dirty="0">
                <a:latin typeface="Nunito Sans" pitchFamily="2" charset="-18"/>
              </a:rPr>
              <a:t> ki magát –, folyamatosan biztosítanak </a:t>
            </a:r>
            <a:r>
              <a:rPr lang="hu-HU" sz="1800" b="1" dirty="0">
                <a:latin typeface="Nunito Sans" pitchFamily="2" charset="-18"/>
              </a:rPr>
              <a:t>mentorokat és női vezetői példaképeket</a:t>
            </a:r>
            <a:r>
              <a:rPr lang="hu-HU" sz="1800" dirty="0">
                <a:latin typeface="Nunito Sans" pitchFamily="2" charset="-18"/>
              </a:rPr>
              <a:t> a pályakezdőknek. Ráadásul a svéd </a:t>
            </a:r>
            <a:r>
              <a:rPr lang="hu-HU" sz="1800" dirty="0" err="1">
                <a:latin typeface="Nunito Sans" pitchFamily="2" charset="-18"/>
              </a:rPr>
              <a:t>tech</a:t>
            </a:r>
            <a:r>
              <a:rPr lang="hu-HU" sz="1800" dirty="0">
                <a:latin typeface="Nunito Sans" pitchFamily="2" charset="-18"/>
              </a:rPr>
              <a:t>-vállalatoknál a vezetők mintegy 40%-a nő, ami bizonyítja a lányok számára, hogy ezen a pályán el lehet érni a csúcsot.</a:t>
            </a:r>
          </a:p>
        </p:txBody>
      </p:sp>
      <p:sp>
        <p:nvSpPr>
          <p:cNvPr id="5" name="Élőláb helye 4">
            <a:extLst>
              <a:ext uri="{FF2B5EF4-FFF2-40B4-BE49-F238E27FC236}">
                <a16:creationId xmlns:a16="http://schemas.microsoft.com/office/drawing/2014/main" id="{AB99713F-E678-184E-A3DC-F41F3C96D3E1}"/>
              </a:ext>
            </a:extLst>
          </p:cNvPr>
          <p:cNvSpPr>
            <a:spLocks noGrp="1"/>
          </p:cNvSpPr>
          <p:nvPr>
            <p:ph type="ftr" sz="quarter" idx="15"/>
          </p:nvPr>
        </p:nvSpPr>
        <p:spPr/>
        <p:txBody>
          <a:bodyPr/>
          <a:lstStyle/>
          <a:p>
            <a:r>
              <a:rPr lang="de-DE" dirty="0"/>
              <a:t>Mädchen für IT-Berufe begeistern / </a:t>
            </a:r>
            <a:r>
              <a:rPr lang="hu-HU" dirty="0"/>
              <a:t>A lányok informatikai pályára lépésének ösztönzése</a:t>
            </a:r>
            <a:endParaRPr lang="de-DE" dirty="0"/>
          </a:p>
        </p:txBody>
      </p:sp>
      <p:sp>
        <p:nvSpPr>
          <p:cNvPr id="7" name="Szövegdoboz 6">
            <a:extLst>
              <a:ext uri="{FF2B5EF4-FFF2-40B4-BE49-F238E27FC236}">
                <a16:creationId xmlns:a16="http://schemas.microsoft.com/office/drawing/2014/main" id="{EF3DE995-0101-1441-4216-B5035C343205}"/>
              </a:ext>
            </a:extLst>
          </p:cNvPr>
          <p:cNvSpPr txBox="1"/>
          <p:nvPr/>
        </p:nvSpPr>
        <p:spPr>
          <a:xfrm>
            <a:off x="1308099" y="2155216"/>
            <a:ext cx="4436245" cy="3416320"/>
          </a:xfrm>
          <a:prstGeom prst="rect">
            <a:avLst/>
          </a:prstGeom>
          <a:noFill/>
        </p:spPr>
        <p:txBody>
          <a:bodyPr wrap="square" lIns="91440" tIns="45720" rIns="91440" bIns="45720" anchor="t">
            <a:spAutoFit/>
          </a:bodyPr>
          <a:lstStyle/>
          <a:p>
            <a:pPr algn="just"/>
            <a:r>
              <a:rPr lang="hu-HU" dirty="0">
                <a:latin typeface="Nunito Sans"/>
              </a:rPr>
              <a:t>In Schweden fühlen sich Frauen in der Tech-Welt nicht allein. Organisationen wie Women in Tech Sweden, die mittlerweile über 20.000 </a:t>
            </a:r>
            <a:r>
              <a:rPr lang="hu-HU">
                <a:latin typeface="Nunito Sans"/>
              </a:rPr>
              <a:t>Members</a:t>
            </a:r>
            <a:r>
              <a:rPr lang="hu-HU" dirty="0">
                <a:latin typeface="Nunito Sans"/>
              </a:rPr>
              <a:t> zählt, bieten angehenden Frauen </a:t>
            </a:r>
            <a:r>
              <a:rPr lang="hu-HU" b="1" dirty="0">
                <a:latin typeface="Nunito Sans"/>
              </a:rPr>
              <a:t>Mentorinnen</a:t>
            </a:r>
            <a:r>
              <a:rPr lang="hu-HU" dirty="0">
                <a:latin typeface="Nunito Sans"/>
              </a:rPr>
              <a:t> und </a:t>
            </a:r>
            <a:r>
              <a:rPr lang="hu-HU" b="1" dirty="0">
                <a:latin typeface="Nunito Sans"/>
              </a:rPr>
              <a:t>weibliche Führungskräfte als Vorbilder</a:t>
            </a:r>
            <a:r>
              <a:rPr lang="hu-HU" dirty="0">
                <a:latin typeface="Nunito Sans"/>
              </a:rPr>
              <a:t>. Darüber hinaus sind rund 40 % der Führungskräfte in schwedischen Technologieunternehmen Frauen – ein Beweis für Mädchen, dass es möglich ist, in diesem Bereich ganz nach oben zu kommen.</a:t>
            </a:r>
          </a:p>
        </p:txBody>
      </p:sp>
    </p:spTree>
    <p:extLst>
      <p:ext uri="{BB962C8B-B14F-4D97-AF65-F5344CB8AC3E}">
        <p14:creationId xmlns:p14="http://schemas.microsoft.com/office/powerpoint/2010/main" val="1713809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3" name="Téglalap 2">
            <a:extLst>
              <a:ext uri="{FF2B5EF4-FFF2-40B4-BE49-F238E27FC236}">
                <a16:creationId xmlns:a16="http://schemas.microsoft.com/office/drawing/2014/main" id="{09AC20DE-2C48-A323-9118-2B4E6AFC34AE}"/>
              </a:ext>
            </a:extLst>
          </p:cNvPr>
          <p:cNvSpPr/>
          <p:nvPr/>
        </p:nvSpPr>
        <p:spPr>
          <a:xfrm>
            <a:off x="0" y="1"/>
            <a:ext cx="12192000" cy="627298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sp>
        <p:nvSpPr>
          <p:cNvPr id="2" name="Cím 1">
            <a:extLst>
              <a:ext uri="{FF2B5EF4-FFF2-40B4-BE49-F238E27FC236}">
                <a16:creationId xmlns:a16="http://schemas.microsoft.com/office/drawing/2014/main" id="{62365D51-253C-F7B5-528D-30F9A817C516}"/>
              </a:ext>
            </a:extLst>
          </p:cNvPr>
          <p:cNvSpPr>
            <a:spLocks noGrp="1"/>
          </p:cNvSpPr>
          <p:nvPr>
            <p:ph type="title"/>
          </p:nvPr>
        </p:nvSpPr>
        <p:spPr>
          <a:xfrm>
            <a:off x="1209583" y="312588"/>
            <a:ext cx="9874908" cy="872034"/>
          </a:xfrm>
        </p:spPr>
        <p:txBody>
          <a:bodyPr/>
          <a:lstStyle/>
          <a:p>
            <a:pPr>
              <a:buClr>
                <a:schemeClr val="accent1"/>
              </a:buClr>
            </a:pPr>
            <a:r>
              <a:rPr lang="de-DE" dirty="0">
                <a:solidFill>
                  <a:schemeClr val="bg1"/>
                </a:solidFill>
                <a:latin typeface="Asap Condensed Medium"/>
                <a:cs typeface="Arial"/>
              </a:rPr>
              <a:t>Hohe Zufriedenheit und Flexibilität am Arbeitsplatz</a:t>
            </a:r>
            <a:r>
              <a:rPr lang="hu-HU" dirty="0">
                <a:solidFill>
                  <a:schemeClr val="bg1"/>
                </a:solidFill>
                <a:latin typeface="Asap Condensed Medium"/>
                <a:cs typeface="Arial"/>
              </a:rPr>
              <a:t> / </a:t>
            </a:r>
            <a:br>
              <a:rPr lang="hu-HU" dirty="0">
                <a:solidFill>
                  <a:schemeClr val="bg1"/>
                </a:solidFill>
                <a:latin typeface="Asap Condensed Medium"/>
                <a:cs typeface="Arial"/>
              </a:rPr>
            </a:br>
            <a:r>
              <a:rPr lang="hu-HU" sz="3600">
                <a:solidFill>
                  <a:schemeClr val="bg1"/>
                </a:solidFill>
                <a:latin typeface="Asap Condensed Medium"/>
                <a:cs typeface="Arial"/>
              </a:rPr>
              <a:t>Magas elégedettség és munkahelyi </a:t>
            </a:r>
            <a:r>
              <a:rPr lang="hu-HU" sz="3600" dirty="0">
                <a:solidFill>
                  <a:schemeClr val="bg1"/>
                </a:solidFill>
                <a:latin typeface="Asap Condensed Medium"/>
                <a:cs typeface="Arial"/>
              </a:rPr>
              <a:t>rugalmasság</a:t>
            </a:r>
            <a:endParaRPr lang="hu-HU" dirty="0">
              <a:solidFill>
                <a:schemeClr val="bg1"/>
              </a:solidFill>
              <a:latin typeface="Asap Condensed Medium"/>
              <a:cs typeface="Arial"/>
            </a:endParaRPr>
          </a:p>
        </p:txBody>
      </p:sp>
      <p:sp>
        <p:nvSpPr>
          <p:cNvPr id="4" name="Szöveg helye 3">
            <a:extLst>
              <a:ext uri="{FF2B5EF4-FFF2-40B4-BE49-F238E27FC236}">
                <a16:creationId xmlns:a16="http://schemas.microsoft.com/office/drawing/2014/main" id="{1AC58152-5E22-EF71-6577-463410A0B99D}"/>
              </a:ext>
            </a:extLst>
          </p:cNvPr>
          <p:cNvSpPr>
            <a:spLocks noGrp="1"/>
          </p:cNvSpPr>
          <p:nvPr>
            <p:ph type="body" sz="quarter" idx="14"/>
          </p:nvPr>
        </p:nvSpPr>
        <p:spPr>
          <a:xfrm>
            <a:off x="7541341" y="2717726"/>
            <a:ext cx="3543150" cy="3135512"/>
          </a:xfrm>
        </p:spPr>
        <p:txBody>
          <a:bodyPr/>
          <a:lstStyle/>
          <a:p>
            <a:r>
              <a:rPr lang="hu-HU" sz="1600" b="1" dirty="0">
                <a:solidFill>
                  <a:schemeClr val="bg1"/>
                </a:solidFill>
              </a:rPr>
              <a:t>A </a:t>
            </a:r>
            <a:r>
              <a:rPr lang="hu-HU" sz="1600" b="1" dirty="0" err="1">
                <a:solidFill>
                  <a:schemeClr val="bg1"/>
                </a:solidFill>
              </a:rPr>
              <a:t>tech</a:t>
            </a:r>
            <a:r>
              <a:rPr lang="hu-HU" sz="1600" b="1" dirty="0">
                <a:solidFill>
                  <a:schemeClr val="bg1"/>
                </a:solidFill>
              </a:rPr>
              <a:t>-szektorban dolgozó svéd nők 88-99%-a kifejezetten szereti a munkáját, az állandó tanulási lehetőségek és a komplex problémamegoldás miatt. A svéd vállalati kultúra híres a munka-magánélet egyensúlyáról, a horizontális szervezeti hierarchiáról és a rugalmas (hibrid) munkavégzésről, ami családalapítás mellett is fenntartható karriert kínál. </a:t>
            </a:r>
          </a:p>
        </p:txBody>
      </p:sp>
      <p:sp>
        <p:nvSpPr>
          <p:cNvPr id="5" name="Élőláb helye 4">
            <a:extLst>
              <a:ext uri="{FF2B5EF4-FFF2-40B4-BE49-F238E27FC236}">
                <a16:creationId xmlns:a16="http://schemas.microsoft.com/office/drawing/2014/main" id="{AD031A04-A55E-E125-F0EC-A26CD0274576}"/>
              </a:ext>
            </a:extLst>
          </p:cNvPr>
          <p:cNvSpPr>
            <a:spLocks noGrp="1"/>
          </p:cNvSpPr>
          <p:nvPr>
            <p:ph type="ftr" sz="quarter" idx="15"/>
          </p:nvPr>
        </p:nvSpPr>
        <p:spPr/>
        <p:txBody>
          <a:bodyPr/>
          <a:lstStyle/>
          <a:p>
            <a:r>
              <a:rPr lang="de-DE" dirty="0"/>
              <a:t>Mädchen für IT-Berufe begeistern / </a:t>
            </a:r>
            <a:r>
              <a:rPr lang="hu-HU" dirty="0"/>
              <a:t>A lányok informatikai pályára lépésének ösztönzése</a:t>
            </a:r>
            <a:endParaRPr lang="de-DE" dirty="0"/>
          </a:p>
        </p:txBody>
      </p:sp>
      <p:sp>
        <p:nvSpPr>
          <p:cNvPr id="7" name="Szövegdoboz 6">
            <a:extLst>
              <a:ext uri="{FF2B5EF4-FFF2-40B4-BE49-F238E27FC236}">
                <a16:creationId xmlns:a16="http://schemas.microsoft.com/office/drawing/2014/main" id="{B0F50063-42FF-E2E5-C3BD-60551BB41563}"/>
              </a:ext>
            </a:extLst>
          </p:cNvPr>
          <p:cNvSpPr txBox="1"/>
          <p:nvPr/>
        </p:nvSpPr>
        <p:spPr>
          <a:xfrm>
            <a:off x="1308099" y="2696050"/>
            <a:ext cx="4128184" cy="3046988"/>
          </a:xfrm>
          <a:prstGeom prst="rect">
            <a:avLst/>
          </a:prstGeom>
          <a:noFill/>
        </p:spPr>
        <p:txBody>
          <a:bodyPr wrap="square" lIns="91440" tIns="45720" rIns="91440" bIns="45720" anchor="t">
            <a:spAutoFit/>
          </a:bodyPr>
          <a:lstStyle/>
          <a:p>
            <a:r>
              <a:rPr lang="hu-HU" sz="1600" b="1" dirty="0">
                <a:solidFill>
                  <a:schemeClr val="bg1"/>
                </a:solidFill>
                <a:latin typeface="Nunito Sans"/>
              </a:rPr>
              <a:t>88–99 % der schwedischen Frauen, die im Technologiesektor arbeiten, lieben ihren Job, da sie ständig dazulernen und komplexe Probleme lösen müssen. </a:t>
            </a:r>
            <a:r>
              <a:rPr lang="de-DE" sz="1600" b="1" dirty="0">
                <a:solidFill>
                  <a:schemeClr val="bg1"/>
                </a:solidFill>
                <a:latin typeface="Nunito Sans"/>
              </a:rPr>
              <a:t>Die schwedische Unternehmenskultur ist bekannt für ihre ausgewogene Work-Life-Balance, ihre flache Organisationsstruktur und ihre flexiblen </a:t>
            </a:r>
            <a:r>
              <a:rPr lang="de-DE" sz="1600" b="1">
                <a:solidFill>
                  <a:schemeClr val="bg1"/>
                </a:solidFill>
                <a:latin typeface="Nunito Sans"/>
              </a:rPr>
              <a:t>(hybriden) Arbeitsmodelle. Faktoren, die eine </a:t>
            </a:r>
            <a:r>
              <a:rPr lang="de-DE" sz="1600" b="1" dirty="0">
                <a:solidFill>
                  <a:schemeClr val="bg1"/>
                </a:solidFill>
                <a:latin typeface="Nunito Sans"/>
              </a:rPr>
              <a:t>nachhaltige Karriere ermöglichen und gleichzeitig die Gründung einer Familie unterstützen.</a:t>
            </a:r>
            <a:endParaRPr lang="hu-HU" sz="1600" b="1" dirty="0">
              <a:solidFill>
                <a:schemeClr val="bg1"/>
              </a:solidFill>
              <a:latin typeface="Nunito Sans"/>
            </a:endParaRPr>
          </a:p>
        </p:txBody>
      </p:sp>
    </p:spTree>
    <p:extLst>
      <p:ext uri="{BB962C8B-B14F-4D97-AF65-F5344CB8AC3E}">
        <p14:creationId xmlns:p14="http://schemas.microsoft.com/office/powerpoint/2010/main" val="1897763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CFCF9"/>
        </a:solid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31A291F-E3F2-1E2A-5FA3-0791FFED38FC}"/>
              </a:ext>
            </a:extLst>
          </p:cNvPr>
          <p:cNvSpPr>
            <a:spLocks noGrp="1"/>
          </p:cNvSpPr>
          <p:nvPr>
            <p:ph type="title"/>
          </p:nvPr>
        </p:nvSpPr>
        <p:spPr>
          <a:xfrm>
            <a:off x="1232023" y="440752"/>
            <a:ext cx="9474578" cy="436017"/>
          </a:xfrm>
        </p:spPr>
        <p:txBody>
          <a:bodyPr/>
          <a:lstStyle/>
          <a:p>
            <a:r>
              <a:rPr lang="de-DE" dirty="0"/>
              <a:t>Quo vadis? </a:t>
            </a:r>
            <a:r>
              <a:rPr lang="hu-HU" dirty="0" err="1"/>
              <a:t>Mögliche</a:t>
            </a:r>
            <a:r>
              <a:rPr lang="hu-HU" dirty="0"/>
              <a:t> </a:t>
            </a:r>
            <a:r>
              <a:rPr lang="hu-HU" dirty="0" err="1"/>
              <a:t>Vorschläge</a:t>
            </a:r>
            <a:r>
              <a:rPr lang="hu-HU" dirty="0"/>
              <a:t>  / Lehetséges javaslatok</a:t>
            </a:r>
          </a:p>
        </p:txBody>
      </p:sp>
      <p:sp>
        <p:nvSpPr>
          <p:cNvPr id="4" name="Szöveg helye 3">
            <a:extLst>
              <a:ext uri="{FF2B5EF4-FFF2-40B4-BE49-F238E27FC236}">
                <a16:creationId xmlns:a16="http://schemas.microsoft.com/office/drawing/2014/main" id="{72FFC15E-5E9C-DED7-F3FB-654F76252E84}"/>
              </a:ext>
            </a:extLst>
          </p:cNvPr>
          <p:cNvSpPr>
            <a:spLocks noGrp="1"/>
          </p:cNvSpPr>
          <p:nvPr>
            <p:ph type="body" sz="quarter" idx="14"/>
          </p:nvPr>
        </p:nvSpPr>
        <p:spPr>
          <a:xfrm>
            <a:off x="7088864" y="1236955"/>
            <a:ext cx="4934696" cy="4636526"/>
          </a:xfrm>
        </p:spPr>
        <p:txBody>
          <a:bodyPr/>
          <a:lstStyle/>
          <a:p>
            <a:pPr marL="285750" indent="-285750">
              <a:buFont typeface="Arial" panose="020B0604020202020204" pitchFamily="34" charset="0"/>
              <a:buChar char="•"/>
            </a:pPr>
            <a:r>
              <a:rPr lang="hu-HU" sz="1600" dirty="0">
                <a:latin typeface="Nunito Sans" pitchFamily="2" charset="-18"/>
              </a:rPr>
              <a:t>A lányok digitális és technológiai megszólítása rendkívül tudatos legyen.</a:t>
            </a:r>
          </a:p>
          <a:p>
            <a:pPr marL="285750" indent="-285750">
              <a:buFont typeface="Arial" panose="020B0604020202020204" pitchFamily="34" charset="0"/>
              <a:buChar char="•"/>
            </a:pPr>
            <a:r>
              <a:rPr lang="hu-HU" sz="1600" dirty="0">
                <a:latin typeface="Nunito Sans" pitchFamily="2" charset="-18"/>
              </a:rPr>
              <a:t>A cél az, hogy a lányok ne csak passzív felhasználói, hanem aktív alakítói legyenek a digitális világnak. </a:t>
            </a:r>
          </a:p>
          <a:p>
            <a:pPr marL="285750" indent="-285750">
              <a:buFont typeface="Arial" panose="020B0604020202020204" pitchFamily="34" charset="0"/>
              <a:buChar char="•"/>
            </a:pPr>
            <a:r>
              <a:rPr lang="hu-HU" sz="1600" dirty="0">
                <a:latin typeface="Nunito Sans" pitchFamily="2" charset="-18"/>
              </a:rPr>
              <a:t>Ne unalmas szoftvereket írassunk velük, hanem a kódolást kössük össze a zenével, a színekkel és a képzőművészettel.</a:t>
            </a:r>
          </a:p>
          <a:p>
            <a:pPr marL="285750" indent="-285750">
              <a:buFont typeface="Arial" panose="020B0604020202020204" pitchFamily="34" charset="0"/>
              <a:buChar char="•"/>
            </a:pPr>
            <a:r>
              <a:rPr lang="hu-HU" sz="1600" dirty="0">
                <a:latin typeface="Nunito Sans" pitchFamily="2" charset="-18"/>
              </a:rPr>
              <a:t>Kifejezetten lányoknak szóló országos </a:t>
            </a:r>
            <a:r>
              <a:rPr lang="hu-HU" sz="1600" dirty="0" err="1">
                <a:latin typeface="Nunito Sans" pitchFamily="2" charset="-18"/>
              </a:rPr>
              <a:t>tech</a:t>
            </a:r>
            <a:r>
              <a:rPr lang="hu-HU" sz="1600" dirty="0">
                <a:latin typeface="Nunito Sans" pitchFamily="2" charset="-18"/>
              </a:rPr>
              <a:t>-napok és több hetes célirányos táborok tartása</a:t>
            </a:r>
          </a:p>
          <a:p>
            <a:pPr marL="285750" indent="-285750">
              <a:buFont typeface="Arial" panose="020B0604020202020204" pitchFamily="34" charset="0"/>
              <a:buChar char="•"/>
            </a:pPr>
            <a:r>
              <a:rPr lang="hu-HU" sz="1600" dirty="0">
                <a:latin typeface="Nunito Sans" pitchFamily="2" charset="-18"/>
              </a:rPr>
              <a:t>Iskola utáni és délutáni klubok (</a:t>
            </a:r>
            <a:r>
              <a:rPr lang="hu-HU" sz="1600" dirty="0" err="1">
                <a:latin typeface="Nunito Sans" pitchFamily="2" charset="-18"/>
              </a:rPr>
              <a:t>After</a:t>
            </a:r>
            <a:r>
              <a:rPr lang="hu-HU" sz="1600" dirty="0">
                <a:latin typeface="Nunito Sans" pitchFamily="2" charset="-18"/>
              </a:rPr>
              <a:t> </a:t>
            </a:r>
            <a:r>
              <a:rPr lang="hu-HU" sz="1600" dirty="0" err="1">
                <a:latin typeface="Nunito Sans" pitchFamily="2" charset="-18"/>
              </a:rPr>
              <a:t>school</a:t>
            </a:r>
            <a:r>
              <a:rPr lang="hu-HU" sz="1600" dirty="0">
                <a:latin typeface="Nunito Sans" pitchFamily="2" charset="-18"/>
              </a:rPr>
              <a:t> programok)</a:t>
            </a:r>
          </a:p>
          <a:p>
            <a:pPr marL="285750" indent="-285750">
              <a:buFont typeface="Arial" panose="020B0604020202020204" pitchFamily="34" charset="0"/>
              <a:buChar char="•"/>
            </a:pPr>
            <a:r>
              <a:rPr lang="hu-HU" sz="1600" dirty="0">
                <a:latin typeface="Nunito Sans" pitchFamily="2" charset="-18"/>
              </a:rPr>
              <a:t>Eszközök és nyelvek, amelyekkel megszólítjuk őket, nagy hangsúlyt kell fektetni arra, hogy a kódolás ne absztrakt, unalmas feladat legyen, hanem összekapcsolódjon a kreativitással és a hordható divattal (</a:t>
            </a:r>
            <a:r>
              <a:rPr lang="hu-HU" sz="1600" dirty="0" err="1">
                <a:latin typeface="Nunito Sans" pitchFamily="2" charset="-18"/>
              </a:rPr>
              <a:t>wearable</a:t>
            </a:r>
            <a:r>
              <a:rPr lang="hu-HU" sz="1600" dirty="0">
                <a:latin typeface="Nunito Sans" pitchFamily="2" charset="-18"/>
              </a:rPr>
              <a:t> </a:t>
            </a:r>
            <a:r>
              <a:rPr lang="hu-HU" sz="1600" dirty="0" err="1">
                <a:latin typeface="Nunito Sans" pitchFamily="2" charset="-18"/>
              </a:rPr>
              <a:t>tech</a:t>
            </a:r>
            <a:r>
              <a:rPr lang="hu-HU" sz="1600" dirty="0">
                <a:latin typeface="Nunito Sans" pitchFamily="2" charset="-18"/>
              </a:rPr>
              <a:t>).</a:t>
            </a:r>
          </a:p>
          <a:p>
            <a:endParaRPr lang="hu-HU" dirty="0"/>
          </a:p>
        </p:txBody>
      </p:sp>
      <p:sp>
        <p:nvSpPr>
          <p:cNvPr id="5" name="Élőláb helye 4">
            <a:extLst>
              <a:ext uri="{FF2B5EF4-FFF2-40B4-BE49-F238E27FC236}">
                <a16:creationId xmlns:a16="http://schemas.microsoft.com/office/drawing/2014/main" id="{60709008-4192-1DF9-8DDA-668CACD29C22}"/>
              </a:ext>
            </a:extLst>
          </p:cNvPr>
          <p:cNvSpPr>
            <a:spLocks noGrp="1"/>
          </p:cNvSpPr>
          <p:nvPr>
            <p:ph type="ftr" sz="quarter" idx="15"/>
          </p:nvPr>
        </p:nvSpPr>
        <p:spPr/>
        <p:txBody>
          <a:bodyPr/>
          <a:lstStyle/>
          <a:p>
            <a:r>
              <a:rPr lang="de-DE" dirty="0"/>
              <a:t>Mädchen für IT-Berufe begeistern / </a:t>
            </a:r>
            <a:r>
              <a:rPr lang="hu-HU" dirty="0"/>
              <a:t>A lányok informatikai pályára lépésének ösztönzése</a:t>
            </a:r>
            <a:endParaRPr lang="de-DE" dirty="0"/>
          </a:p>
        </p:txBody>
      </p:sp>
      <p:sp>
        <p:nvSpPr>
          <p:cNvPr id="6" name="Szövegdoboz 5">
            <a:extLst>
              <a:ext uri="{FF2B5EF4-FFF2-40B4-BE49-F238E27FC236}">
                <a16:creationId xmlns:a16="http://schemas.microsoft.com/office/drawing/2014/main" id="{2DFBAEDE-C275-6A69-C724-FCB2290DBB7C}"/>
              </a:ext>
            </a:extLst>
          </p:cNvPr>
          <p:cNvSpPr txBox="1"/>
          <p:nvPr/>
        </p:nvSpPr>
        <p:spPr>
          <a:xfrm>
            <a:off x="1232023" y="1235611"/>
            <a:ext cx="5004880" cy="4524315"/>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hu-HU" sz="1600">
                <a:latin typeface="Nunito Sans"/>
              </a:rPr>
              <a:t>Mädchen</a:t>
            </a:r>
            <a:r>
              <a:rPr lang="hu-HU" sz="1600" dirty="0">
                <a:latin typeface="Nunito Sans"/>
              </a:rPr>
              <a:t> </a:t>
            </a:r>
            <a:r>
              <a:rPr lang="hu-HU" sz="1600">
                <a:latin typeface="Nunito Sans"/>
              </a:rPr>
              <a:t>sollten</a:t>
            </a:r>
            <a:r>
              <a:rPr lang="hu-HU" sz="1600" dirty="0">
                <a:latin typeface="Nunito Sans"/>
              </a:rPr>
              <a:t> </a:t>
            </a:r>
            <a:r>
              <a:rPr lang="hu-HU" sz="1600">
                <a:latin typeface="Nunito Sans"/>
              </a:rPr>
              <a:t>sich</a:t>
            </a:r>
            <a:r>
              <a:rPr lang="hu-HU" sz="1600" dirty="0">
                <a:latin typeface="Nunito Sans"/>
              </a:rPr>
              <a:t> </a:t>
            </a:r>
            <a:r>
              <a:rPr lang="hu-HU" sz="1600">
                <a:latin typeface="Nunito Sans"/>
              </a:rPr>
              <a:t>der</a:t>
            </a:r>
            <a:r>
              <a:rPr lang="hu-HU" sz="1600" dirty="0">
                <a:latin typeface="Nunito Sans"/>
              </a:rPr>
              <a:t> </a:t>
            </a:r>
            <a:r>
              <a:rPr lang="hu-HU" sz="1600">
                <a:latin typeface="Nunito Sans"/>
              </a:rPr>
              <a:t>Bedeutung</a:t>
            </a:r>
            <a:r>
              <a:rPr lang="hu-HU" sz="1600" dirty="0">
                <a:latin typeface="Nunito Sans"/>
              </a:rPr>
              <a:t> </a:t>
            </a:r>
            <a:r>
              <a:rPr lang="hu-HU" sz="1600">
                <a:latin typeface="Nunito Sans"/>
              </a:rPr>
              <a:t>digitaler</a:t>
            </a:r>
            <a:r>
              <a:rPr lang="hu-HU" sz="1600" dirty="0">
                <a:latin typeface="Nunito Sans"/>
              </a:rPr>
              <a:t> und </a:t>
            </a:r>
            <a:r>
              <a:rPr lang="hu-HU" sz="1600">
                <a:latin typeface="Nunito Sans"/>
              </a:rPr>
              <a:t>technologischer</a:t>
            </a:r>
            <a:r>
              <a:rPr lang="hu-HU" sz="1600" dirty="0">
                <a:latin typeface="Nunito Sans"/>
              </a:rPr>
              <a:t> </a:t>
            </a:r>
            <a:r>
              <a:rPr lang="hu-HU" sz="1600">
                <a:latin typeface="Nunito Sans"/>
              </a:rPr>
              <a:t>Angebote</a:t>
            </a:r>
            <a:r>
              <a:rPr lang="hu-HU" sz="1600" dirty="0">
                <a:latin typeface="Nunito Sans"/>
              </a:rPr>
              <a:t> </a:t>
            </a:r>
            <a:r>
              <a:rPr lang="hu-HU" sz="1600">
                <a:latin typeface="Nunito Sans"/>
              </a:rPr>
              <a:t>bewusst</a:t>
            </a:r>
            <a:r>
              <a:rPr lang="hu-HU" sz="1600" dirty="0">
                <a:latin typeface="Nunito Sans"/>
              </a:rPr>
              <a:t> </a:t>
            </a:r>
            <a:r>
              <a:rPr lang="hu-HU" sz="1600">
                <a:latin typeface="Nunito Sans"/>
              </a:rPr>
              <a:t>sein</a:t>
            </a:r>
            <a:r>
              <a:rPr lang="hu-HU" sz="1600" dirty="0">
                <a:latin typeface="Nunito Sans"/>
              </a:rPr>
              <a:t>.</a:t>
            </a:r>
          </a:p>
          <a:p>
            <a:pPr marL="285750" indent="-285750">
              <a:buFont typeface="Arial" panose="020B0604020202020204" pitchFamily="34" charset="0"/>
              <a:buChar char="•"/>
            </a:pPr>
            <a:r>
              <a:rPr lang="hu-HU" sz="1600">
                <a:latin typeface="Nunito Sans"/>
              </a:rPr>
              <a:t>Ziel</a:t>
            </a:r>
            <a:r>
              <a:rPr lang="hu-HU" sz="1600" dirty="0">
                <a:latin typeface="Nunito Sans"/>
              </a:rPr>
              <a:t> </a:t>
            </a:r>
            <a:r>
              <a:rPr lang="hu-HU" sz="1600">
                <a:latin typeface="Nunito Sans"/>
              </a:rPr>
              <a:t>ist</a:t>
            </a:r>
            <a:r>
              <a:rPr lang="hu-HU" sz="1600" dirty="0">
                <a:latin typeface="Nunito Sans"/>
              </a:rPr>
              <a:t> es, </a:t>
            </a:r>
            <a:r>
              <a:rPr lang="hu-HU" sz="1600">
                <a:latin typeface="Nunito Sans"/>
              </a:rPr>
              <a:t>Mädchen und Frauen zu aktiven Gestalterinnen der digitalen Welt zu machen, nicht nur zu passiven Nutzerinnen</a:t>
            </a:r>
            <a:r>
              <a:rPr lang="hu-HU" sz="1600" dirty="0">
                <a:latin typeface="Nunito Sans"/>
              </a:rPr>
              <a:t>.</a:t>
            </a:r>
          </a:p>
          <a:p>
            <a:pPr marL="285750" indent="-285750">
              <a:buFont typeface="Arial" panose="020B0604020202020204" pitchFamily="34" charset="0"/>
              <a:buChar char="•"/>
            </a:pPr>
            <a:r>
              <a:rPr lang="hu-HU" sz="1600">
                <a:latin typeface="Nunito Sans"/>
              </a:rPr>
              <a:t>Sie</a:t>
            </a:r>
            <a:r>
              <a:rPr lang="hu-HU" sz="1600" dirty="0">
                <a:latin typeface="Nunito Sans"/>
              </a:rPr>
              <a:t> </a:t>
            </a:r>
            <a:r>
              <a:rPr lang="hu-HU" sz="1600">
                <a:latin typeface="Nunito Sans"/>
              </a:rPr>
              <a:t>sollen</a:t>
            </a:r>
            <a:r>
              <a:rPr lang="hu-HU" sz="1600" dirty="0">
                <a:latin typeface="Nunito Sans"/>
              </a:rPr>
              <a:t> </a:t>
            </a:r>
            <a:r>
              <a:rPr lang="hu-HU" sz="1600">
                <a:latin typeface="Nunito Sans"/>
              </a:rPr>
              <a:t>nicht</a:t>
            </a:r>
            <a:r>
              <a:rPr lang="hu-HU" sz="1600" dirty="0">
                <a:latin typeface="Nunito Sans"/>
              </a:rPr>
              <a:t> </a:t>
            </a:r>
            <a:r>
              <a:rPr lang="hu-HU" sz="1600">
                <a:latin typeface="Nunito Sans"/>
              </a:rPr>
              <a:t>langweilige</a:t>
            </a:r>
            <a:r>
              <a:rPr lang="hu-HU" sz="1600" dirty="0">
                <a:latin typeface="Nunito Sans"/>
              </a:rPr>
              <a:t> Software </a:t>
            </a:r>
            <a:r>
              <a:rPr lang="hu-HU" sz="1600">
                <a:latin typeface="Nunito Sans"/>
              </a:rPr>
              <a:t>entwickeln</a:t>
            </a:r>
            <a:r>
              <a:rPr lang="hu-HU" sz="1600" dirty="0">
                <a:latin typeface="Nunito Sans"/>
              </a:rPr>
              <a:t> </a:t>
            </a:r>
            <a:r>
              <a:rPr lang="hu-HU" sz="1600">
                <a:latin typeface="Nunito Sans"/>
              </a:rPr>
              <a:t>müssen</a:t>
            </a:r>
            <a:r>
              <a:rPr lang="hu-HU" sz="1600" dirty="0">
                <a:latin typeface="Nunito Sans"/>
              </a:rPr>
              <a:t>, </a:t>
            </a:r>
            <a:r>
              <a:rPr lang="hu-HU" sz="1600">
                <a:latin typeface="Nunito Sans"/>
              </a:rPr>
              <a:t>sondern</a:t>
            </a:r>
            <a:r>
              <a:rPr lang="hu-HU" sz="1600" dirty="0">
                <a:latin typeface="Nunito Sans"/>
              </a:rPr>
              <a:t> </a:t>
            </a:r>
            <a:r>
              <a:rPr lang="hu-HU" sz="1600">
                <a:latin typeface="Nunito Sans"/>
              </a:rPr>
              <a:t>Programmieren</a:t>
            </a:r>
            <a:r>
              <a:rPr lang="hu-HU" sz="1600" dirty="0">
                <a:latin typeface="Nunito Sans"/>
              </a:rPr>
              <a:t> mit </a:t>
            </a:r>
            <a:r>
              <a:rPr lang="hu-HU" sz="1600">
                <a:latin typeface="Nunito Sans"/>
              </a:rPr>
              <a:t>Musik</a:t>
            </a:r>
            <a:r>
              <a:rPr lang="hu-HU" sz="1600" dirty="0">
                <a:latin typeface="Nunito Sans"/>
              </a:rPr>
              <a:t>, </a:t>
            </a:r>
            <a:r>
              <a:rPr lang="hu-HU" sz="1600">
                <a:latin typeface="Nunito Sans"/>
              </a:rPr>
              <a:t>Farben</a:t>
            </a:r>
            <a:r>
              <a:rPr lang="hu-HU" sz="1600" dirty="0">
                <a:latin typeface="Nunito Sans"/>
              </a:rPr>
              <a:t> und </a:t>
            </a:r>
            <a:r>
              <a:rPr lang="hu-HU" sz="1600">
                <a:latin typeface="Nunito Sans"/>
              </a:rPr>
              <a:t>bildender</a:t>
            </a:r>
            <a:r>
              <a:rPr lang="hu-HU" sz="1600" dirty="0">
                <a:latin typeface="Nunito Sans"/>
              </a:rPr>
              <a:t> Kunst </a:t>
            </a:r>
            <a:r>
              <a:rPr lang="hu-HU" sz="1600">
                <a:latin typeface="Nunito Sans"/>
              </a:rPr>
              <a:t>verbinden</a:t>
            </a:r>
            <a:r>
              <a:rPr lang="hu-HU" sz="1600" dirty="0">
                <a:latin typeface="Nunito Sans"/>
              </a:rPr>
              <a:t>.</a:t>
            </a:r>
          </a:p>
          <a:p>
            <a:pPr marL="285750" indent="-285750">
              <a:buFont typeface="Arial" panose="020B0604020202020204" pitchFamily="34" charset="0"/>
              <a:buChar char="•"/>
            </a:pPr>
            <a:r>
              <a:rPr lang="hu-HU" sz="1600">
                <a:latin typeface="Nunito Sans"/>
              </a:rPr>
              <a:t>Landesweite Techniktage und -camps speziell für </a:t>
            </a:r>
            <a:r>
              <a:rPr lang="hu-HU" sz="1600" dirty="0">
                <a:latin typeface="Nunito Sans"/>
              </a:rPr>
              <a:t>Mädchen</a:t>
            </a:r>
          </a:p>
          <a:p>
            <a:pPr marL="285750" indent="-285750">
              <a:buFont typeface="Arial" panose="020B0604020202020204" pitchFamily="34" charset="0"/>
              <a:buChar char="•"/>
            </a:pPr>
            <a:r>
              <a:rPr lang="hu-HU" sz="1600">
                <a:latin typeface="Nunito Sans"/>
              </a:rPr>
              <a:t>Mehrwöchige</a:t>
            </a:r>
            <a:r>
              <a:rPr lang="hu-HU" sz="1600" dirty="0">
                <a:latin typeface="Nunito Sans"/>
              </a:rPr>
              <a:t>, </a:t>
            </a:r>
            <a:r>
              <a:rPr lang="hu-HU" sz="1600">
                <a:latin typeface="Nunito Sans"/>
              </a:rPr>
              <a:t>zielgerichtete</a:t>
            </a:r>
            <a:r>
              <a:rPr lang="hu-HU" sz="1600" dirty="0">
                <a:latin typeface="Nunito Sans"/>
              </a:rPr>
              <a:t> </a:t>
            </a:r>
            <a:r>
              <a:rPr lang="hu-HU" sz="1600">
                <a:latin typeface="Nunito Sans"/>
              </a:rPr>
              <a:t>Camps</a:t>
            </a:r>
          </a:p>
          <a:p>
            <a:pPr marL="285750" indent="-285750">
              <a:buFont typeface="Arial" panose="020B0604020202020204" pitchFamily="34" charset="0"/>
              <a:buChar char="•"/>
            </a:pPr>
            <a:r>
              <a:rPr lang="hu-HU" sz="1600">
                <a:latin typeface="Nunito Sans"/>
              </a:rPr>
              <a:t>Nachmittagskurse, Freizeitprogramme</a:t>
            </a:r>
          </a:p>
          <a:p>
            <a:pPr marL="285750" indent="-285750">
              <a:buFont typeface="Arial" panose="020B0604020202020204" pitchFamily="34" charset="0"/>
              <a:buChar char="•"/>
            </a:pPr>
            <a:r>
              <a:rPr lang="de-DE" sz="1600">
                <a:latin typeface="Nunito Sans"/>
              </a:rPr>
              <a:t>Mittel und Sprache, die wir zur </a:t>
            </a:r>
            <a:r>
              <a:rPr lang="de-DE" sz="1600" dirty="0">
                <a:latin typeface="Nunito Sans"/>
              </a:rPr>
              <a:t>Bewältigung dieser Herausforderungen einsetzen, sollten großen Wert darauf legen, dass IT-Tätigkeiten nicht </a:t>
            </a:r>
            <a:r>
              <a:rPr lang="de-DE" sz="1600">
                <a:latin typeface="Nunito Sans"/>
              </a:rPr>
              <a:t>abstrakt oder monoton sind, sondern mit Kreativität und menschenzentrierter Technologie verbunden wird.</a:t>
            </a:r>
            <a:endParaRPr lang="hu-HU" sz="1600">
              <a:latin typeface="Nunito Sans"/>
            </a:endParaRPr>
          </a:p>
        </p:txBody>
      </p:sp>
    </p:spTree>
    <p:extLst>
      <p:ext uri="{BB962C8B-B14F-4D97-AF65-F5344CB8AC3E}">
        <p14:creationId xmlns:p14="http://schemas.microsoft.com/office/powerpoint/2010/main" val="982857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églalap 2">
            <a:extLst>
              <a:ext uri="{FF2B5EF4-FFF2-40B4-BE49-F238E27FC236}">
                <a16:creationId xmlns:a16="http://schemas.microsoft.com/office/drawing/2014/main" id="{2EC0AB20-5B94-9081-06A8-D90CD6E75B1F}"/>
              </a:ext>
            </a:extLst>
          </p:cNvPr>
          <p:cNvSpPr/>
          <p:nvPr/>
        </p:nvSpPr>
        <p:spPr>
          <a:xfrm>
            <a:off x="0" y="0"/>
            <a:ext cx="12192000" cy="626314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sp>
        <p:nvSpPr>
          <p:cNvPr id="2" name="Cím 1">
            <a:extLst>
              <a:ext uri="{FF2B5EF4-FFF2-40B4-BE49-F238E27FC236}">
                <a16:creationId xmlns:a16="http://schemas.microsoft.com/office/drawing/2014/main" id="{24B5A632-C4DA-CA32-34BE-C7BB5071A1B0}"/>
              </a:ext>
            </a:extLst>
          </p:cNvPr>
          <p:cNvSpPr>
            <a:spLocks noGrp="1"/>
          </p:cNvSpPr>
          <p:nvPr>
            <p:ph type="title"/>
          </p:nvPr>
        </p:nvSpPr>
        <p:spPr>
          <a:xfrm>
            <a:off x="1389580" y="382579"/>
            <a:ext cx="10226016" cy="436017"/>
          </a:xfrm>
        </p:spPr>
        <p:txBody>
          <a:bodyPr/>
          <a:lstStyle/>
          <a:p>
            <a:r>
              <a:rPr lang="de-DE" sz="3600" dirty="0">
                <a:solidFill>
                  <a:schemeClr val="bg1"/>
                </a:solidFill>
                <a:latin typeface="Asap Condensed Medium" panose="020B0604020202020204" charset="-18"/>
              </a:rPr>
              <a:t>Quo vadis? </a:t>
            </a:r>
            <a:r>
              <a:rPr lang="hu-HU" sz="3600" dirty="0" err="1">
                <a:solidFill>
                  <a:schemeClr val="bg1"/>
                </a:solidFill>
                <a:latin typeface="Asap Condensed Medium" panose="020B0604020202020204" charset="-18"/>
              </a:rPr>
              <a:t>Mögliche</a:t>
            </a:r>
            <a:r>
              <a:rPr lang="hu-HU" sz="3600" dirty="0">
                <a:solidFill>
                  <a:schemeClr val="bg1"/>
                </a:solidFill>
                <a:latin typeface="Asap Condensed Medium" panose="020B0604020202020204" charset="-18"/>
              </a:rPr>
              <a:t> </a:t>
            </a:r>
            <a:r>
              <a:rPr lang="hu-HU" sz="3600" dirty="0" err="1">
                <a:solidFill>
                  <a:schemeClr val="bg1"/>
                </a:solidFill>
                <a:latin typeface="Asap Condensed Medium" panose="020B0604020202020204" charset="-18"/>
              </a:rPr>
              <a:t>Vorschläge</a:t>
            </a:r>
            <a:r>
              <a:rPr lang="hu-HU" sz="3600" dirty="0">
                <a:solidFill>
                  <a:schemeClr val="bg1"/>
                </a:solidFill>
                <a:latin typeface="Asap Condensed Medium" panose="020B0604020202020204" charset="-18"/>
              </a:rPr>
              <a:t>  / Lehetséges javaslatok</a:t>
            </a:r>
            <a:endParaRPr lang="hu-HU" dirty="0">
              <a:solidFill>
                <a:schemeClr val="bg1"/>
              </a:solidFill>
              <a:latin typeface="Asap Condensed Medium" panose="020B0604020202020204" charset="-18"/>
            </a:endParaRPr>
          </a:p>
        </p:txBody>
      </p:sp>
      <p:sp>
        <p:nvSpPr>
          <p:cNvPr id="4" name="Szöveg helye 3">
            <a:extLst>
              <a:ext uri="{FF2B5EF4-FFF2-40B4-BE49-F238E27FC236}">
                <a16:creationId xmlns:a16="http://schemas.microsoft.com/office/drawing/2014/main" id="{5E373931-B0AD-BCA2-6C01-EFC435D27CCA}"/>
              </a:ext>
            </a:extLst>
          </p:cNvPr>
          <p:cNvSpPr>
            <a:spLocks noGrp="1"/>
          </p:cNvSpPr>
          <p:nvPr>
            <p:ph type="body" sz="quarter" idx="14"/>
          </p:nvPr>
        </p:nvSpPr>
        <p:spPr>
          <a:xfrm>
            <a:off x="7908075" y="2388256"/>
            <a:ext cx="3707521" cy="3135512"/>
          </a:xfrm>
        </p:spPr>
        <p:txBody>
          <a:bodyPr/>
          <a:lstStyle/>
          <a:p>
            <a:r>
              <a:rPr lang="hu-HU" sz="1800" b="1" dirty="0">
                <a:solidFill>
                  <a:schemeClr val="bg1"/>
                </a:solidFill>
                <a:latin typeface="Nunito Sans" pitchFamily="2" charset="-18"/>
              </a:rPr>
              <a:t>A lányokat nem lehet ugyanazokkal a sablonos üzenetekkel hatékonyan bevonni a technológia/informatika világába, mint a fiúkat.</a:t>
            </a:r>
          </a:p>
          <a:p>
            <a:r>
              <a:rPr lang="hu-HU" sz="1800" b="1" dirty="0">
                <a:solidFill>
                  <a:schemeClr val="bg1"/>
                </a:solidFill>
                <a:latin typeface="Nunito Sans" pitchFamily="2" charset="-18"/>
              </a:rPr>
              <a:t>A „rendkívül tudatos megszólítás” azt jelenti, hogy a kommunikációnak, az oktatásnak és a programok szervezésének szándékosan le kell számolnia a rejtett előítéletekkel, és a lányok valós motivációira kell építenie.</a:t>
            </a:r>
          </a:p>
          <a:p>
            <a:endParaRPr lang="hu-HU" dirty="0">
              <a:solidFill>
                <a:schemeClr val="bg1"/>
              </a:solidFill>
              <a:latin typeface="Nunito Sans" pitchFamily="2" charset="-18"/>
            </a:endParaRPr>
          </a:p>
          <a:p>
            <a:endParaRPr lang="hu-HU" dirty="0">
              <a:solidFill>
                <a:srgbClr val="FFFF00"/>
              </a:solidFill>
            </a:endParaRPr>
          </a:p>
        </p:txBody>
      </p:sp>
      <p:sp>
        <p:nvSpPr>
          <p:cNvPr id="5" name="Élőláb helye 4">
            <a:extLst>
              <a:ext uri="{FF2B5EF4-FFF2-40B4-BE49-F238E27FC236}">
                <a16:creationId xmlns:a16="http://schemas.microsoft.com/office/drawing/2014/main" id="{021864F1-F20B-ECC8-65D3-27123ECBCA6E}"/>
              </a:ext>
            </a:extLst>
          </p:cNvPr>
          <p:cNvSpPr>
            <a:spLocks noGrp="1"/>
          </p:cNvSpPr>
          <p:nvPr>
            <p:ph type="ftr" sz="quarter" idx="15"/>
          </p:nvPr>
        </p:nvSpPr>
        <p:spPr/>
        <p:txBody>
          <a:bodyPr/>
          <a:lstStyle/>
          <a:p>
            <a:r>
              <a:rPr lang="de-DE" dirty="0"/>
              <a:t>Mädchen für IT-Berufe begeistern / </a:t>
            </a:r>
            <a:r>
              <a:rPr lang="hu-HU" dirty="0"/>
              <a:t>A lányok informatikai pályára lépésének ösztönzése</a:t>
            </a:r>
            <a:endParaRPr lang="de-DE" dirty="0"/>
          </a:p>
        </p:txBody>
      </p:sp>
      <p:sp>
        <p:nvSpPr>
          <p:cNvPr id="7" name="Szövegdoboz 6">
            <a:extLst>
              <a:ext uri="{FF2B5EF4-FFF2-40B4-BE49-F238E27FC236}">
                <a16:creationId xmlns:a16="http://schemas.microsoft.com/office/drawing/2014/main" id="{C85E20C3-BCFD-975F-5677-28EC2C8919B9}"/>
              </a:ext>
            </a:extLst>
          </p:cNvPr>
          <p:cNvSpPr txBox="1"/>
          <p:nvPr/>
        </p:nvSpPr>
        <p:spPr>
          <a:xfrm>
            <a:off x="1389580" y="2388256"/>
            <a:ext cx="4037846" cy="3416320"/>
          </a:xfrm>
          <a:prstGeom prst="rect">
            <a:avLst/>
          </a:prstGeom>
          <a:noFill/>
        </p:spPr>
        <p:txBody>
          <a:bodyPr wrap="square" lIns="91440" tIns="45720" rIns="91440" bIns="45720" anchor="t">
            <a:spAutoFit/>
          </a:bodyPr>
          <a:lstStyle/>
          <a:p>
            <a:r>
              <a:rPr lang="hu-HU" b="1" dirty="0">
                <a:solidFill>
                  <a:schemeClr val="bg1"/>
                </a:solidFill>
                <a:latin typeface="Nunito Sans"/>
              </a:rPr>
              <a:t>Mädchen können nicht effektiv in die Welt der Technologie/IT eingebunden werden, wenn ihnen dieselben stereotypen Botschaften vermittelt werden wie </a:t>
            </a:r>
            <a:r>
              <a:rPr lang="hu-HU" b="1">
                <a:solidFill>
                  <a:schemeClr val="bg1"/>
                </a:solidFill>
                <a:latin typeface="Nunito Sans"/>
              </a:rPr>
              <a:t>Jungen.„Bewusste</a:t>
            </a:r>
            <a:r>
              <a:rPr lang="hu-HU" b="1" dirty="0">
                <a:solidFill>
                  <a:schemeClr val="bg1"/>
                </a:solidFill>
                <a:latin typeface="Nunito Sans"/>
              </a:rPr>
              <a:t> Ansprache“ bedeutet, dass Kommunikation, Bildung und Programmgestaltung bewusst versteckte Vorurteile thematisieren und auf den tatsächlichen Motivationen von Mädchen aufbauen müssen.</a:t>
            </a:r>
          </a:p>
        </p:txBody>
      </p:sp>
      <p:sp>
        <p:nvSpPr>
          <p:cNvPr id="9" name="Szövegdoboz 8">
            <a:extLst>
              <a:ext uri="{FF2B5EF4-FFF2-40B4-BE49-F238E27FC236}">
                <a16:creationId xmlns:a16="http://schemas.microsoft.com/office/drawing/2014/main" id="{41C37ABD-77F0-FE73-FC2E-0C260A640B1D}"/>
              </a:ext>
            </a:extLst>
          </p:cNvPr>
          <p:cNvSpPr txBox="1"/>
          <p:nvPr/>
        </p:nvSpPr>
        <p:spPr>
          <a:xfrm>
            <a:off x="1389580" y="818596"/>
            <a:ext cx="9777741" cy="1200329"/>
          </a:xfrm>
          <a:prstGeom prst="rect">
            <a:avLst/>
          </a:prstGeom>
          <a:noFill/>
        </p:spPr>
        <p:txBody>
          <a:bodyPr wrap="square" lIns="91440" tIns="45720" rIns="91440" bIns="45720" anchor="t">
            <a:spAutoFit/>
          </a:bodyPr>
          <a:lstStyle/>
          <a:p>
            <a:endParaRPr lang="hu-HU" dirty="0">
              <a:solidFill>
                <a:schemeClr val="bg1"/>
              </a:solidFill>
              <a:latin typeface="Nunito Sans" pitchFamily="2" charset="-18"/>
            </a:endParaRPr>
          </a:p>
          <a:p>
            <a:r>
              <a:rPr lang="de-DE">
                <a:solidFill>
                  <a:schemeClr val="bg1"/>
                </a:solidFill>
                <a:latin typeface="Nunito Sans"/>
              </a:rPr>
              <a:t>Die digitale und technologische Ansprache von Mädchen sollte äußerst bewusst erfolgen. </a:t>
            </a:r>
            <a:endParaRPr lang="hu-HU"/>
          </a:p>
          <a:p>
            <a:endParaRPr lang="hu-HU" dirty="0">
              <a:solidFill>
                <a:schemeClr val="bg1"/>
              </a:solidFill>
              <a:latin typeface="Nunito Sans" pitchFamily="2" charset="-18"/>
            </a:endParaRPr>
          </a:p>
          <a:p>
            <a:r>
              <a:rPr lang="hu-HU" dirty="0">
                <a:solidFill>
                  <a:schemeClr val="bg1"/>
                </a:solidFill>
                <a:latin typeface="Nunito Sans" pitchFamily="2" charset="-18"/>
              </a:rPr>
              <a:t>A lányok digitális és technológiai megszólítása rendkívül tudatos legyen.</a:t>
            </a:r>
          </a:p>
        </p:txBody>
      </p:sp>
    </p:spTree>
    <p:extLst>
      <p:ext uri="{BB962C8B-B14F-4D97-AF65-F5344CB8AC3E}">
        <p14:creationId xmlns:p14="http://schemas.microsoft.com/office/powerpoint/2010/main" val="2819228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églalap 2">
            <a:extLst>
              <a:ext uri="{FF2B5EF4-FFF2-40B4-BE49-F238E27FC236}">
                <a16:creationId xmlns:a16="http://schemas.microsoft.com/office/drawing/2014/main" id="{362FD04E-5515-4011-CA6D-74F6E24DC13E}"/>
              </a:ext>
            </a:extLst>
          </p:cNvPr>
          <p:cNvSpPr/>
          <p:nvPr/>
        </p:nvSpPr>
        <p:spPr>
          <a:xfrm>
            <a:off x="0" y="0"/>
            <a:ext cx="12192000" cy="6253316"/>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a:p>
        </p:txBody>
      </p:sp>
      <p:sp>
        <p:nvSpPr>
          <p:cNvPr id="2" name="Cím 1">
            <a:extLst>
              <a:ext uri="{FF2B5EF4-FFF2-40B4-BE49-F238E27FC236}">
                <a16:creationId xmlns:a16="http://schemas.microsoft.com/office/drawing/2014/main" id="{A94B7E79-56DB-8C39-2FBC-D28D62F532BA}"/>
              </a:ext>
            </a:extLst>
          </p:cNvPr>
          <p:cNvSpPr>
            <a:spLocks noGrp="1"/>
          </p:cNvSpPr>
          <p:nvPr>
            <p:ph type="title"/>
          </p:nvPr>
        </p:nvSpPr>
        <p:spPr>
          <a:xfrm>
            <a:off x="1308099" y="532870"/>
            <a:ext cx="9076226" cy="436017"/>
          </a:xfrm>
        </p:spPr>
        <p:txBody>
          <a:bodyPr/>
          <a:lstStyle/>
          <a:p>
            <a:r>
              <a:rPr lang="hu-HU" dirty="0">
                <a:solidFill>
                  <a:schemeClr val="bg1"/>
                </a:solidFill>
              </a:rPr>
              <a:t>5 </a:t>
            </a:r>
            <a:r>
              <a:rPr lang="hu-HU" dirty="0" err="1">
                <a:solidFill>
                  <a:schemeClr val="bg1"/>
                </a:solidFill>
              </a:rPr>
              <a:t>Schlüsselprinzipien</a:t>
            </a:r>
            <a:r>
              <a:rPr lang="hu-HU" dirty="0">
                <a:solidFill>
                  <a:schemeClr val="bg1"/>
                </a:solidFill>
              </a:rPr>
              <a:t> / 5 kulcsfontosságú elv</a:t>
            </a:r>
          </a:p>
        </p:txBody>
      </p:sp>
      <p:sp>
        <p:nvSpPr>
          <p:cNvPr id="4" name="Szöveg helye 3">
            <a:extLst>
              <a:ext uri="{FF2B5EF4-FFF2-40B4-BE49-F238E27FC236}">
                <a16:creationId xmlns:a16="http://schemas.microsoft.com/office/drawing/2014/main" id="{29E0221B-806C-0E8D-6A3A-FD4A9319EF91}"/>
              </a:ext>
            </a:extLst>
          </p:cNvPr>
          <p:cNvSpPr>
            <a:spLocks noGrp="1"/>
          </p:cNvSpPr>
          <p:nvPr>
            <p:ph type="body" sz="quarter" idx="14"/>
          </p:nvPr>
        </p:nvSpPr>
        <p:spPr>
          <a:xfrm>
            <a:off x="6895020" y="2340006"/>
            <a:ext cx="4676011" cy="3135512"/>
          </a:xfrm>
        </p:spPr>
        <p:txBody>
          <a:bodyPr/>
          <a:lstStyle/>
          <a:p>
            <a:pPr marL="342900" indent="-342900" algn="just">
              <a:buFont typeface="+mj-lt"/>
              <a:buAutoNum type="arabicPeriod"/>
            </a:pPr>
            <a:r>
              <a:rPr lang="hu-HU" sz="1800" b="1" dirty="0">
                <a:solidFill>
                  <a:schemeClr val="bg1"/>
                </a:solidFill>
                <a:latin typeface="Nunito Sans" pitchFamily="2" charset="-18"/>
              </a:rPr>
              <a:t>Problémamegoldás és társadalmi hatás bemutatása (A „Miért?” fontossága)</a:t>
            </a:r>
          </a:p>
          <a:p>
            <a:pPr marL="342900" indent="-342900" algn="just">
              <a:buFont typeface="+mj-lt"/>
              <a:buAutoNum type="arabicPeriod"/>
            </a:pPr>
            <a:r>
              <a:rPr lang="hu-HU" sz="1800" b="1" dirty="0">
                <a:solidFill>
                  <a:schemeClr val="bg1"/>
                </a:solidFill>
                <a:latin typeface="Nunito Sans" pitchFamily="2" charset="-18"/>
              </a:rPr>
              <a:t>Valódi női példaképek (</a:t>
            </a:r>
            <a:r>
              <a:rPr lang="hu-HU" sz="1800" b="1" dirty="0" err="1">
                <a:solidFill>
                  <a:schemeClr val="bg1"/>
                </a:solidFill>
                <a:latin typeface="Nunito Sans" pitchFamily="2" charset="-18"/>
              </a:rPr>
              <a:t>Role</a:t>
            </a:r>
            <a:r>
              <a:rPr lang="hu-HU" sz="1800" b="1" dirty="0">
                <a:solidFill>
                  <a:schemeClr val="bg1"/>
                </a:solidFill>
                <a:latin typeface="Nunito Sans" pitchFamily="2" charset="-18"/>
              </a:rPr>
              <a:t> </a:t>
            </a:r>
            <a:r>
              <a:rPr lang="hu-HU" sz="1800" b="1" dirty="0" err="1">
                <a:solidFill>
                  <a:schemeClr val="bg1"/>
                </a:solidFill>
                <a:latin typeface="Nunito Sans" pitchFamily="2" charset="-18"/>
              </a:rPr>
              <a:t>Models</a:t>
            </a:r>
            <a:r>
              <a:rPr lang="hu-HU" sz="1800" b="1" dirty="0">
                <a:solidFill>
                  <a:schemeClr val="bg1"/>
                </a:solidFill>
                <a:latin typeface="Nunito Sans" pitchFamily="2" charset="-18"/>
              </a:rPr>
              <a:t>) szerepeltetése</a:t>
            </a:r>
          </a:p>
          <a:p>
            <a:pPr marL="342900" indent="-342900" algn="just">
              <a:buFont typeface="+mj-lt"/>
              <a:buAutoNum type="arabicPeriod"/>
            </a:pPr>
            <a:r>
              <a:rPr lang="hu-HU" sz="1800" b="1" dirty="0">
                <a:solidFill>
                  <a:schemeClr val="bg1"/>
                </a:solidFill>
                <a:latin typeface="Nunito Sans" pitchFamily="2" charset="-18"/>
              </a:rPr>
              <a:t>A „kocka” sztereotípiák lebontása</a:t>
            </a:r>
          </a:p>
          <a:p>
            <a:pPr marL="342900" indent="-342900" algn="just">
              <a:buFont typeface="+mj-lt"/>
              <a:buAutoNum type="arabicPeriod"/>
            </a:pPr>
            <a:r>
              <a:rPr lang="hu-HU" sz="1800" b="1" dirty="0">
                <a:solidFill>
                  <a:schemeClr val="bg1"/>
                </a:solidFill>
                <a:latin typeface="Nunito Sans" pitchFamily="2" charset="-18"/>
              </a:rPr>
              <a:t>Pszichológiai biztonság és a „zsenikultusz” kerülése</a:t>
            </a:r>
          </a:p>
          <a:p>
            <a:pPr marL="342900" indent="-342900" algn="just">
              <a:buFont typeface="+mj-lt"/>
              <a:buAutoNum type="arabicPeriod"/>
            </a:pPr>
            <a:r>
              <a:rPr lang="hu-HU" sz="1800" b="1" dirty="0">
                <a:solidFill>
                  <a:schemeClr val="bg1"/>
                </a:solidFill>
                <a:latin typeface="Nunito Sans" pitchFamily="2" charset="-18"/>
              </a:rPr>
              <a:t>Biztonságos, támogató környezet teremtése (Pl. Lányok Napja)</a:t>
            </a:r>
          </a:p>
        </p:txBody>
      </p:sp>
      <p:sp>
        <p:nvSpPr>
          <p:cNvPr id="5" name="Élőláb helye 4">
            <a:extLst>
              <a:ext uri="{FF2B5EF4-FFF2-40B4-BE49-F238E27FC236}">
                <a16:creationId xmlns:a16="http://schemas.microsoft.com/office/drawing/2014/main" id="{B4FD2B76-B197-3190-38BD-BB775F5F27C1}"/>
              </a:ext>
            </a:extLst>
          </p:cNvPr>
          <p:cNvSpPr>
            <a:spLocks noGrp="1"/>
          </p:cNvSpPr>
          <p:nvPr>
            <p:ph type="ftr" sz="quarter" idx="15"/>
          </p:nvPr>
        </p:nvSpPr>
        <p:spPr/>
        <p:txBody>
          <a:bodyPr/>
          <a:lstStyle/>
          <a:p>
            <a:r>
              <a:rPr lang="de-DE" dirty="0"/>
              <a:t>Mädchen für IT-Berufe begeistern / </a:t>
            </a:r>
            <a:r>
              <a:rPr lang="hu-HU" dirty="0"/>
              <a:t>A lányok informatikai pályára lépésének ösztönzése</a:t>
            </a:r>
            <a:endParaRPr lang="de-DE" dirty="0"/>
          </a:p>
        </p:txBody>
      </p:sp>
      <p:sp>
        <p:nvSpPr>
          <p:cNvPr id="7" name="Szövegdoboz 6">
            <a:extLst>
              <a:ext uri="{FF2B5EF4-FFF2-40B4-BE49-F238E27FC236}">
                <a16:creationId xmlns:a16="http://schemas.microsoft.com/office/drawing/2014/main" id="{53EF6121-FF97-398E-7A74-282A254B2442}"/>
              </a:ext>
            </a:extLst>
          </p:cNvPr>
          <p:cNvSpPr txBox="1"/>
          <p:nvPr/>
        </p:nvSpPr>
        <p:spPr>
          <a:xfrm>
            <a:off x="1308099" y="2231457"/>
            <a:ext cx="5166478" cy="2585323"/>
          </a:xfrm>
          <a:prstGeom prst="rect">
            <a:avLst/>
          </a:prstGeom>
          <a:noFill/>
        </p:spPr>
        <p:txBody>
          <a:bodyPr wrap="square" lIns="91440" tIns="45720" rIns="91440" bIns="45720" anchor="t">
            <a:spAutoFit/>
          </a:bodyPr>
          <a:lstStyle/>
          <a:p>
            <a:pPr marL="457200" indent="-457200">
              <a:buFont typeface="+mj-lt"/>
              <a:buAutoNum type="arabicPeriod"/>
            </a:pPr>
            <a:r>
              <a:rPr lang="de-DE" b="1">
                <a:solidFill>
                  <a:schemeClr val="bg1"/>
                </a:solidFill>
                <a:latin typeface="Nunito Sans"/>
              </a:rPr>
              <a:t>Problemlösung und soziale Wirkung    (Die </a:t>
            </a:r>
            <a:r>
              <a:rPr lang="de-DE" b="1" dirty="0">
                <a:solidFill>
                  <a:schemeClr val="bg1"/>
                </a:solidFill>
                <a:latin typeface="Nunito Sans"/>
              </a:rPr>
              <a:t>Bedeutung des „Warum?“)</a:t>
            </a:r>
          </a:p>
          <a:p>
            <a:pPr marL="457200" indent="-457200">
              <a:buFont typeface="+mj-lt"/>
              <a:buAutoNum type="arabicPeriod"/>
            </a:pPr>
            <a:r>
              <a:rPr lang="de-DE" b="1" dirty="0">
                <a:solidFill>
                  <a:schemeClr val="bg1"/>
                </a:solidFill>
                <a:latin typeface="Nunito Sans" pitchFamily="2" charset="-18"/>
              </a:rPr>
              <a:t>Einbeziehung authentischer weiblicher Vorbilder</a:t>
            </a:r>
          </a:p>
          <a:p>
            <a:pPr marL="457200" indent="-457200">
              <a:buFont typeface="+mj-lt"/>
              <a:buAutoNum type="arabicPeriod"/>
            </a:pPr>
            <a:r>
              <a:rPr lang="de-DE" b="1">
                <a:solidFill>
                  <a:schemeClr val="bg1"/>
                </a:solidFill>
                <a:latin typeface="Nunito Sans"/>
              </a:rPr>
              <a:t>Abbau von falschen Stereotypen</a:t>
            </a:r>
          </a:p>
          <a:p>
            <a:pPr marL="457200" indent="-457200">
              <a:buFont typeface="+mj-lt"/>
              <a:buAutoNum type="arabicPeriod"/>
            </a:pPr>
            <a:r>
              <a:rPr lang="de-DE" b="1" dirty="0">
                <a:solidFill>
                  <a:schemeClr val="bg1"/>
                </a:solidFill>
                <a:latin typeface="Nunito Sans" pitchFamily="2" charset="-18"/>
              </a:rPr>
              <a:t>Psychologische Sicherheit und Vermeidung des „Genie-Kults“</a:t>
            </a:r>
          </a:p>
          <a:p>
            <a:pPr marL="457200" indent="-457200">
              <a:buFont typeface="+mj-lt"/>
              <a:buAutoNum type="arabicPeriod"/>
            </a:pPr>
            <a:r>
              <a:rPr lang="de-DE" b="1" dirty="0">
                <a:solidFill>
                  <a:schemeClr val="bg1"/>
                </a:solidFill>
                <a:latin typeface="Nunito Sans" pitchFamily="2" charset="-18"/>
              </a:rPr>
              <a:t>Schaffung eines sicheren, unterstützenden Umfelds (z. B. Mädchentag)</a:t>
            </a:r>
            <a:endParaRPr lang="hu-HU" b="1" dirty="0">
              <a:solidFill>
                <a:schemeClr val="bg1"/>
              </a:solidFill>
              <a:latin typeface="Nunito Sans" pitchFamily="2" charset="-18"/>
            </a:endParaRPr>
          </a:p>
        </p:txBody>
      </p:sp>
    </p:spTree>
    <p:extLst>
      <p:ext uri="{BB962C8B-B14F-4D97-AF65-F5344CB8AC3E}">
        <p14:creationId xmlns:p14="http://schemas.microsoft.com/office/powerpoint/2010/main" val="2966867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églalap 1">
            <a:extLst>
              <a:ext uri="{FF2B5EF4-FFF2-40B4-BE49-F238E27FC236}">
                <a16:creationId xmlns:a16="http://schemas.microsoft.com/office/drawing/2014/main" id="{627DDEF7-EF45-5B2E-9515-502A6CE093DE}"/>
              </a:ext>
            </a:extLst>
          </p:cNvPr>
          <p:cNvSpPr/>
          <p:nvPr/>
        </p:nvSpPr>
        <p:spPr>
          <a:xfrm>
            <a:off x="0" y="0"/>
            <a:ext cx="12192000" cy="6263148"/>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hu-HU" dirty="0"/>
          </a:p>
        </p:txBody>
      </p:sp>
      <p:sp>
        <p:nvSpPr>
          <p:cNvPr id="7" name="Titel 6">
            <a:extLst>
              <a:ext uri="{FF2B5EF4-FFF2-40B4-BE49-F238E27FC236}">
                <a16:creationId xmlns:a16="http://schemas.microsoft.com/office/drawing/2014/main" id="{DB7996AB-3324-815F-FFD4-090D8535D706}"/>
              </a:ext>
            </a:extLst>
          </p:cNvPr>
          <p:cNvSpPr>
            <a:spLocks noGrp="1"/>
          </p:cNvSpPr>
          <p:nvPr>
            <p:ph type="title"/>
          </p:nvPr>
        </p:nvSpPr>
        <p:spPr>
          <a:xfrm>
            <a:off x="1828502" y="3314499"/>
            <a:ext cx="8790633" cy="1765025"/>
          </a:xfrm>
        </p:spPr>
        <p:txBody>
          <a:bodyPr>
            <a:normAutofit/>
          </a:bodyPr>
          <a:lstStyle/>
          <a:p>
            <a:pPr algn="ctr"/>
            <a:r>
              <a:rPr lang="de-DE" dirty="0">
                <a:solidFill>
                  <a:schemeClr val="bg1"/>
                </a:solidFill>
              </a:rPr>
              <a:t>Vielen Dank für Ihre Aufmerksamkeit!</a:t>
            </a:r>
            <a:br>
              <a:rPr lang="hu-HU" dirty="0">
                <a:solidFill>
                  <a:schemeClr val="bg1"/>
                </a:solidFill>
              </a:rPr>
            </a:br>
            <a:br>
              <a:rPr lang="hu-HU" dirty="0">
                <a:solidFill>
                  <a:schemeClr val="bg1"/>
                </a:solidFill>
              </a:rPr>
            </a:br>
            <a:r>
              <a:rPr lang="hu-HU" dirty="0">
                <a:solidFill>
                  <a:schemeClr val="bg1"/>
                </a:solidFill>
              </a:rPr>
              <a:t>Köszönöm megtisztelő figyelmüket! </a:t>
            </a:r>
            <a:endParaRPr lang="de-DE" dirty="0">
              <a:solidFill>
                <a:schemeClr val="bg1"/>
              </a:solidFill>
            </a:endParaRPr>
          </a:p>
        </p:txBody>
      </p:sp>
      <p:sp>
        <p:nvSpPr>
          <p:cNvPr id="6" name="Fußzeilenplatzhalter 5">
            <a:extLst>
              <a:ext uri="{FF2B5EF4-FFF2-40B4-BE49-F238E27FC236}">
                <a16:creationId xmlns:a16="http://schemas.microsoft.com/office/drawing/2014/main" id="{1F68F567-E034-8E51-FF4B-6335D2D7A026}"/>
              </a:ext>
            </a:extLst>
          </p:cNvPr>
          <p:cNvSpPr>
            <a:spLocks noGrp="1"/>
          </p:cNvSpPr>
          <p:nvPr>
            <p:ph type="ftr" sz="quarter" idx="14"/>
          </p:nvPr>
        </p:nvSpPr>
        <p:spPr/>
        <p:txBody>
          <a:bodyPr/>
          <a:lstStyle/>
          <a:p>
            <a:r>
              <a:rPr lang="de-DE" dirty="0"/>
              <a:t>Mädchen für IT-Berufe begeistern / </a:t>
            </a:r>
            <a:r>
              <a:rPr lang="hu-HU" dirty="0"/>
              <a:t>A lányok informatikai pályára lépésének ösztönzése</a:t>
            </a:r>
            <a:endParaRPr lang="de-DE" dirty="0"/>
          </a:p>
        </p:txBody>
      </p:sp>
    </p:spTree>
    <p:extLst>
      <p:ext uri="{BB962C8B-B14F-4D97-AF65-F5344CB8AC3E}">
        <p14:creationId xmlns:p14="http://schemas.microsoft.com/office/powerpoint/2010/main" val="2175721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Interreg ATHU final">
      <a:dk1>
        <a:srgbClr val="1C1C1C"/>
      </a:dk1>
      <a:lt1>
        <a:srgbClr val="FFFFFF"/>
      </a:lt1>
      <a:dk2>
        <a:srgbClr val="44546A"/>
      </a:dk2>
      <a:lt2>
        <a:srgbClr val="E7E6E6"/>
      </a:lt2>
      <a:accent1>
        <a:srgbClr val="007D89"/>
      </a:accent1>
      <a:accent2>
        <a:srgbClr val="A3AD7E"/>
      </a:accent2>
      <a:accent3>
        <a:srgbClr val="EC643E"/>
      </a:accent3>
      <a:accent4>
        <a:srgbClr val="FFC000"/>
      </a:accent4>
      <a:accent5>
        <a:srgbClr val="DACFA5"/>
      </a:accent5>
      <a:accent6>
        <a:srgbClr val="EC9038"/>
      </a:accent6>
      <a:hlink>
        <a:srgbClr val="008BA7"/>
      </a:hlink>
      <a:folHlink>
        <a:srgbClr val="347193"/>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effectLst>
          <a:outerShdw blurRad="444500" dist="127000" dir="5400000" algn="t" rotWithShape="0">
            <a:schemeClr val="bg2">
              <a:lumMod val="10000"/>
              <a:alpha val="10000"/>
            </a:scheme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600">
            <a:latin typeface="Nunito Sans" pitchFamily="2" charset="77"/>
          </a:defRPr>
        </a:defPPr>
      </a:lstStyle>
    </a:txDef>
  </a:objectDefaults>
  <a:extraClrSchemeLst/>
  <a:custClrLst>
    <a:custClr name="BRUCKNER BLUE 1">
      <a:srgbClr val="347193"/>
    </a:custClr>
    <a:custClr name="BRUCKNER BLUE 2">
      <a:srgbClr val="A3B2C7"/>
    </a:custClr>
    <a:custClr name="BRUCKNER BLUE 3">
      <a:srgbClr val="D6DCE7"/>
    </a:custClr>
    <a:custClr name="BRUCKNER BLUE 4">
      <a:srgbClr val="F3F4F7"/>
    </a:custClr>
    <a:custClr name="BLAU-LANG BLUE 1">
      <a:srgbClr val="008BA7"/>
    </a:custClr>
    <a:custClr name="BLAU-LANG BLUE 2">
      <a:srgbClr val="9AC1D1"/>
    </a:custClr>
    <a:custClr name="BLAU-LANG BLUE 3">
      <a:srgbClr val="D4E3EB"/>
    </a:custClr>
    <a:custClr name="BLAU-LANG BLUE 4">
      <a:srgbClr val="F2F6FA"/>
    </a:custClr>
    <a:custClr name="BASELLI BLUE 1">
      <a:srgbClr val="A9D3D6"/>
    </a:custClr>
    <a:custClr name="BASELLI BLUE 2">
      <a:srgbClr val="D7EAEB"/>
    </a:custClr>
    <a:custClr name="BASELLI BLUE 3">
      <a:srgbClr val="EEF6F6"/>
    </a:custClr>
    <a:custClr name="BASELLI BLUE 4">
      <a:srgbClr val="F4FAFA"/>
    </a:custClr>
    <a:custClr name="OPPENHEIMER ORANGE 1">
      <a:srgbClr val="EC643E"/>
    </a:custClr>
    <a:custClr name="OPPENHEIMER ORANGE 2">
      <a:srgbClr val="F8B79A"/>
    </a:custClr>
    <a:custClr name="OPPENHEIMER ORANGE 3">
      <a:srgbClr val="FDE2D4"/>
    </a:custClr>
    <a:custClr name="OPPENHEIMER ORANGE 4">
      <a:srgbClr val="FFF7F1"/>
    </a:custClr>
    <a:custClr name="OLCSAI-KISS ORANGE 1">
      <a:srgbClr val="EC9039"/>
    </a:custClr>
    <a:custClr name="OLCSAI-KISS ORANGE 2">
      <a:srgbClr val="F7CA9E"/>
    </a:custClr>
    <a:custClr name="OLCSAI-KISS ORANGE 3">
      <a:srgbClr val="FCE8D5"/>
    </a:custClr>
    <a:custClr name="OLCSAI-KISS ORANGE 4">
      <a:srgbClr val="FEF9F2"/>
    </a:custClr>
    <a:custClr name="JANKOVICS YELLOW 1">
      <a:srgbClr val="F2BA4D"/>
    </a:custClr>
    <a:custClr name="JANKOVICS YELLOW 2">
      <a:srgbClr val="FBDDAC"/>
    </a:custClr>
    <a:custClr name="JANKOVICS YELLOW 3">
      <a:srgbClr val="FEF0DC"/>
    </a:custClr>
    <a:custClr name="JANKOVICS YELLOW 4">
      <a:srgbClr val="FFFBF4"/>
    </a:custClr>
    <a:custClr name="BEKSICS BEIGE 1">
      <a:srgbClr val="DACFA5"/>
    </a:custClr>
    <a:custClr name="BEKSICS BEIGE 2">
      <a:srgbClr val="ECE6D0"/>
    </a:custClr>
    <a:custClr name="BEKSICS BEIGE 3">
      <a:srgbClr val="F6F4EB"/>
    </a:custClr>
    <a:custClr name="BEKSICS BEIGE 4">
      <a:srgbClr val="FCFCF9"/>
    </a:custClr>
    <a:custClr name="HOFFMANN HUE 1">
      <a:srgbClr val="CBB399"/>
    </a:custClr>
    <a:custClr name="HOFFMANN HUE 2">
      <a:srgbClr val="E5D8CC"/>
    </a:custClr>
    <a:custClr name="HOFFMANN HUE 3">
      <a:srgbClr val="F3EDE8"/>
    </a:custClr>
    <a:custClr name="HOFFMANN HUE 4">
      <a:srgbClr val="FCFAF8"/>
    </a:custClr>
  </a:custClr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Interreg_ATHU</Template>
  <TotalTime>1106</TotalTime>
  <Words>2329</Words>
  <Application>Microsoft Office PowerPoint</Application>
  <PresentationFormat>Szélesvásznú</PresentationFormat>
  <Paragraphs>156</Paragraphs>
  <Slides>18</Slides>
  <Notes>2</Notes>
  <HiddenSlides>0</HiddenSlides>
  <MMClips>0</MMClips>
  <ScaleCrop>false</ScaleCrop>
  <HeadingPairs>
    <vt:vector size="4" baseType="variant">
      <vt:variant>
        <vt:lpstr>Téma</vt:lpstr>
      </vt:variant>
      <vt:variant>
        <vt:i4>1</vt:i4>
      </vt:variant>
      <vt:variant>
        <vt:lpstr>Diacímek</vt:lpstr>
      </vt:variant>
      <vt:variant>
        <vt:i4>18</vt:i4>
      </vt:variant>
    </vt:vector>
  </HeadingPairs>
  <TitlesOfParts>
    <vt:vector size="19" baseType="lpstr">
      <vt:lpstr>Office Theme</vt:lpstr>
      <vt:lpstr>PowerPoint-bemutató</vt:lpstr>
      <vt:lpstr>Mädchen für IT-Berufe begeistern  / A lányok informatikai pályára lépésének ösztönzése</vt:lpstr>
      <vt:lpstr>Das Heldinnenzeitalter / A hőskorszak</vt:lpstr>
      <vt:lpstr>Diejenigen, die auch heute Erfolge feiern /  Akiknek napjainkban is sikerült</vt:lpstr>
      <vt:lpstr>Erfolgreiche ungarische Frauen im IT-Sektor/ Sikeres magyar nők az IT szektorban</vt:lpstr>
      <vt:lpstr>Statistische Daten Ungarische / Magyarországi Statisztikai adatok</vt:lpstr>
      <vt:lpstr>Statistische Daten ELTE IK / Statisztikai adatok ELTE IK </vt:lpstr>
      <vt:lpstr>Wie wäre es in einem anderen Land? /  Más országban hogyan?</vt:lpstr>
      <vt:lpstr>Wie wäre es in einem anderen Land? /  Más országban hogyan?</vt:lpstr>
      <vt:lpstr>Der KI-Boom als Zukunftsvision?  / Az AI-bumm mint jövőkép?</vt:lpstr>
      <vt:lpstr>Botschaften und zielgerichtete / Befogadó üzenetek és célzott programok</vt:lpstr>
      <vt:lpstr>Zugängliche Programme und flexible Formen der Berufsausbildung / Elérhető és rugalmas szakképzési formák</vt:lpstr>
      <vt:lpstr>Sichtbare weibliche Vorbilder und starke Netzwerke /  A látható női példaképek és erős közösségek </vt:lpstr>
      <vt:lpstr>Hohe Zufriedenheit und Flexibilität am Arbeitsplatz /  Magas elégedettség és munkahelyi rugalmasság</vt:lpstr>
      <vt:lpstr>Quo vadis? Mögliche Vorschläge  / Lehetséges javaslatok</vt:lpstr>
      <vt:lpstr>Quo vadis? Mögliche Vorschläge  / Lehetséges javaslatok</vt:lpstr>
      <vt:lpstr>5 Schlüsselprinzipien / 5 kulcsfontosságú elv</vt:lpstr>
      <vt:lpstr>Vielen Dank für Ihre Aufmerksamkeit!  Köszönöm megtisztelő figyelmüket!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Permana Maliq</dc:creator>
  <cp:keywords/>
  <dc:description/>
  <cp:lastModifiedBy>Nemes József Miklós</cp:lastModifiedBy>
  <cp:revision>497</cp:revision>
  <dcterms:created xsi:type="dcterms:W3CDTF">2023-06-18T07:19:59Z</dcterms:created>
  <dcterms:modified xsi:type="dcterms:W3CDTF">2026-11-03T09:43:33Z</dcterms:modified>
  <cp:category/>
</cp:coreProperties>
</file>